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16"/>
  </p:notesMasterIdLst>
  <p:handoutMasterIdLst>
    <p:handoutMasterId r:id="rId117"/>
  </p:handoutMasterIdLst>
  <p:sldIdLst>
    <p:sldId id="256" r:id="rId5"/>
    <p:sldId id="286" r:id="rId6"/>
    <p:sldId id="290" r:id="rId7"/>
    <p:sldId id="289" r:id="rId8"/>
    <p:sldId id="394" r:id="rId9"/>
    <p:sldId id="283" r:id="rId10"/>
    <p:sldId id="265" r:id="rId11"/>
    <p:sldId id="291" r:id="rId12"/>
    <p:sldId id="292" r:id="rId13"/>
    <p:sldId id="293" r:id="rId14"/>
    <p:sldId id="294" r:id="rId15"/>
    <p:sldId id="295" r:id="rId16"/>
    <p:sldId id="395" r:id="rId17"/>
    <p:sldId id="296" r:id="rId18"/>
    <p:sldId id="297" r:id="rId19"/>
    <p:sldId id="298" r:id="rId20"/>
    <p:sldId id="386" r:id="rId21"/>
    <p:sldId id="371" r:id="rId22"/>
    <p:sldId id="372" r:id="rId23"/>
    <p:sldId id="402" r:id="rId24"/>
    <p:sldId id="373" r:id="rId25"/>
    <p:sldId id="300" r:id="rId26"/>
    <p:sldId id="374" r:id="rId27"/>
    <p:sldId id="375" r:id="rId28"/>
    <p:sldId id="376" r:id="rId29"/>
    <p:sldId id="377" r:id="rId30"/>
    <p:sldId id="409" r:id="rId31"/>
    <p:sldId id="378" r:id="rId32"/>
    <p:sldId id="379" r:id="rId33"/>
    <p:sldId id="380" r:id="rId34"/>
    <p:sldId id="385" r:id="rId35"/>
    <p:sldId id="410" r:id="rId36"/>
    <p:sldId id="381" r:id="rId37"/>
    <p:sldId id="382" r:id="rId38"/>
    <p:sldId id="383" r:id="rId39"/>
    <p:sldId id="387" r:id="rId40"/>
    <p:sldId id="388" r:id="rId41"/>
    <p:sldId id="389" r:id="rId42"/>
    <p:sldId id="390" r:id="rId43"/>
    <p:sldId id="391" r:id="rId44"/>
    <p:sldId id="305" r:id="rId45"/>
    <p:sldId id="403" r:id="rId46"/>
    <p:sldId id="404" r:id="rId47"/>
    <p:sldId id="405" r:id="rId48"/>
    <p:sldId id="406" r:id="rId49"/>
    <p:sldId id="407" r:id="rId50"/>
    <p:sldId id="411" r:id="rId51"/>
    <p:sldId id="408" r:id="rId52"/>
    <p:sldId id="309" r:id="rId53"/>
    <p:sldId id="310" r:id="rId54"/>
    <p:sldId id="353"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271" r:id="rId69"/>
    <p:sldId id="325" r:id="rId70"/>
    <p:sldId id="326" r:id="rId71"/>
    <p:sldId id="327" r:id="rId72"/>
    <p:sldId id="328" r:id="rId73"/>
    <p:sldId id="330" r:id="rId74"/>
    <p:sldId id="331" r:id="rId75"/>
    <p:sldId id="329"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66" r:id="rId97"/>
    <p:sldId id="355" r:id="rId98"/>
    <p:sldId id="356" r:id="rId99"/>
    <p:sldId id="357" r:id="rId100"/>
    <p:sldId id="358" r:id="rId101"/>
    <p:sldId id="359" r:id="rId102"/>
    <p:sldId id="360" r:id="rId103"/>
    <p:sldId id="367" r:id="rId104"/>
    <p:sldId id="361" r:id="rId105"/>
    <p:sldId id="362" r:id="rId106"/>
    <p:sldId id="363" r:id="rId107"/>
    <p:sldId id="368" r:id="rId108"/>
    <p:sldId id="364" r:id="rId109"/>
    <p:sldId id="369" r:id="rId110"/>
    <p:sldId id="365" r:id="rId111"/>
    <p:sldId id="352" r:id="rId112"/>
    <p:sldId id="308" r:id="rId113"/>
    <p:sldId id="277" r:id="rId114"/>
    <p:sldId id="275" r:id="rId1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94" autoAdjust="0"/>
  </p:normalViewPr>
  <p:slideViewPr>
    <p:cSldViewPr snapToGrid="0">
      <p:cViewPr varScale="1">
        <p:scale>
          <a:sx n="85" d="100"/>
          <a:sy n="85" d="100"/>
        </p:scale>
        <p:origin x="590" y="53"/>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50" d="100"/>
          <a:sy n="50" d="100"/>
        </p:scale>
        <p:origin x="3480" y="55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handoutMaster" Target="handoutMasters/handoutMaster1.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presProps" Target="presProp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viewProps" Target="viewProps.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tableStyles" Target="tableStyles.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4.6874999999999998E-3"/>
                  <c:y val="-5.8593746395561905E-2"/>
                </c:manualLayout>
              </c:layout>
              <c:showLegendKey val="0"/>
              <c:showVal val="0"/>
              <c:showCatName val="1"/>
              <c:showSerName val="0"/>
              <c:showPercent val="1"/>
              <c:showBubbleSize val="0"/>
              <c:extLst>
                <c:ext xmlns:c15="http://schemas.microsoft.com/office/drawing/2012/chart" uri="{CE6537A1-D6FC-4f65-9D91-7224C49458BB}"/>
              </c:extLst>
            </c:dLbl>
            <c:dLbl>
              <c:idx val="1"/>
              <c:layout>
                <c:manualLayout>
                  <c:x val="1.0937499999999942E-2"/>
                  <c:y val="4.6874997116449057E-3"/>
                </c:manualLayout>
              </c:layout>
              <c:showLegendKey val="0"/>
              <c:showVal val="0"/>
              <c:showCatName val="1"/>
              <c:showSerName val="0"/>
              <c:showPercent val="1"/>
              <c:showBubbleSize val="0"/>
              <c:extLst>
                <c:ext xmlns:c15="http://schemas.microsoft.com/office/drawing/2012/chart" uri="{CE6537A1-D6FC-4f65-9D91-7224C49458BB}"/>
              </c:extLst>
            </c:dLbl>
            <c:dLbl>
              <c:idx val="2"/>
              <c:layout>
                <c:manualLayout>
                  <c:x val="-5.729100483608997E-17"/>
                  <c:y val="3.5156247837337118E-2"/>
                </c:manualLayout>
              </c:layout>
              <c:showLegendKey val="0"/>
              <c:showVal val="0"/>
              <c:showCatName val="1"/>
              <c:showSerName val="0"/>
              <c:showPercent val="1"/>
              <c:showBubbleSize val="0"/>
              <c:extLst>
                <c:ext xmlns:c15="http://schemas.microsoft.com/office/drawing/2012/chart" uri="{CE6537A1-D6FC-4f65-9D91-7224C49458BB}"/>
              </c:extLst>
            </c:dLbl>
            <c:dLbl>
              <c:idx val="5"/>
              <c:layout>
                <c:manualLayout>
                  <c:x val="-6.2499999999999431E-3"/>
                  <c:y val="2.1093748702402271E-2"/>
                </c:manualLayout>
              </c:layout>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Earth work</c:v>
                </c:pt>
                <c:pt idx="1">
                  <c:v>Foundation</c:v>
                </c:pt>
                <c:pt idx="2">
                  <c:v>Building (construction)   </c:v>
                </c:pt>
                <c:pt idx="3">
                  <c:v>Finishing</c:v>
                </c:pt>
                <c:pt idx="4">
                  <c:v>Electrical</c:v>
                </c:pt>
                <c:pt idx="5">
                  <c:v>Mechanical </c:v>
                </c:pt>
                <c:pt idx="6">
                  <c:v>Site Plane work</c:v>
                </c:pt>
              </c:strCache>
            </c:strRef>
          </c:cat>
          <c:val>
            <c:numRef>
              <c:f>Sheet1!$B$2:$B$8</c:f>
              <c:numCache>
                <c:formatCode>General</c:formatCode>
                <c:ptCount val="7"/>
                <c:pt idx="0">
                  <c:v>1.1732553348667427</c:v>
                </c:pt>
                <c:pt idx="1">
                  <c:v>4.9290337493578766</c:v>
                </c:pt>
                <c:pt idx="2">
                  <c:v>7.7045341331732322</c:v>
                </c:pt>
                <c:pt idx="3">
                  <c:v>41.257219632120687</c:v>
                </c:pt>
                <c:pt idx="4">
                  <c:v>12.890389391304685</c:v>
                </c:pt>
                <c:pt idx="5">
                  <c:v>9.1304436005353136</c:v>
                </c:pt>
                <c:pt idx="6">
                  <c:v>22.915107489136346</c:v>
                </c:pt>
              </c:numCache>
            </c:numRef>
          </c:val>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layout>
        <c:manualLayout>
          <c:xMode val="edge"/>
          <c:yMode val="edge"/>
          <c:x val="1.0610236220472436E-2"/>
          <c:y val="0.94389837943538513"/>
          <c:w val="0.9"/>
          <c:h val="4.796234941176492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xmlns=""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6/6/2020</a:t>
            </a:fld>
            <a:endParaRPr lang="en-US" dirty="0"/>
          </a:p>
        </p:txBody>
      </p:sp>
      <p:sp>
        <p:nvSpPr>
          <p:cNvPr id="4" name="Footer Placeholder 3">
            <a:extLst>
              <a:ext uri="{FF2B5EF4-FFF2-40B4-BE49-F238E27FC236}">
                <a16:creationId xmlns:a16="http://schemas.microsoft.com/office/drawing/2014/main" xmlns=""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xmlns=""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dirty="0"/>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8F815A-5A10-42A8-9FEC-3938D2D9BA48}" type="datetimeFigureOut">
              <a:rPr lang="en-US" noProof="0" smtClean="0"/>
              <a:t>6/6/2020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649DAF-093F-4482-AA38-346E9A2DEE94}" type="slidenum">
              <a:rPr lang="en-US" noProof="0" smtClean="0"/>
              <a:t>‹#›</a:t>
            </a:fld>
            <a:endParaRPr lang="en-US" noProof="0" dirty="0"/>
          </a:p>
        </p:txBody>
      </p:sp>
    </p:spTree>
    <p:extLst>
      <p:ext uri="{BB962C8B-B14F-4D97-AF65-F5344CB8AC3E}">
        <p14:creationId xmlns:p14="http://schemas.microsoft.com/office/powerpoint/2010/main" val="3356813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649DAF-093F-4482-AA38-346E9A2DEE94}" type="slidenum">
              <a:rPr lang="en-US" noProof="0" smtClean="0"/>
              <a:t>1</a:t>
            </a:fld>
            <a:endParaRPr lang="en-US" noProof="0" dirty="0"/>
          </a:p>
        </p:txBody>
      </p:sp>
    </p:spTree>
    <p:extLst>
      <p:ext uri="{BB962C8B-B14F-4D97-AF65-F5344CB8AC3E}">
        <p14:creationId xmlns:p14="http://schemas.microsoft.com/office/powerpoint/2010/main" val="4121393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649DAF-093F-4482-AA38-346E9A2DEE94}" type="slidenum">
              <a:rPr lang="en-US" noProof="0" smtClean="0"/>
              <a:t>49</a:t>
            </a:fld>
            <a:endParaRPr lang="en-US" noProof="0" dirty="0"/>
          </a:p>
        </p:txBody>
      </p:sp>
    </p:spTree>
    <p:extLst>
      <p:ext uri="{BB962C8B-B14F-4D97-AF65-F5344CB8AC3E}">
        <p14:creationId xmlns:p14="http://schemas.microsoft.com/office/powerpoint/2010/main" val="2316962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649DAF-093F-4482-AA38-346E9A2DEE94}" type="slidenum">
              <a:rPr lang="en-US" noProof="0" smtClean="0"/>
              <a:t>65</a:t>
            </a:fld>
            <a:endParaRPr lang="en-US" noProof="0" dirty="0"/>
          </a:p>
        </p:txBody>
      </p:sp>
    </p:spTree>
    <p:extLst>
      <p:ext uri="{BB962C8B-B14F-4D97-AF65-F5344CB8AC3E}">
        <p14:creationId xmlns:p14="http://schemas.microsoft.com/office/powerpoint/2010/main" val="4279919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6941AB-BACF-4BE2-BD90-64FEFBA107C9}" type="slidenum">
              <a:rPr lang="en-US" smtClean="0"/>
              <a:t>102</a:t>
            </a:fld>
            <a:endParaRPr lang="en-US"/>
          </a:p>
        </p:txBody>
      </p:sp>
    </p:spTree>
    <p:extLst>
      <p:ext uri="{BB962C8B-B14F-4D97-AF65-F5344CB8AC3E}">
        <p14:creationId xmlns:p14="http://schemas.microsoft.com/office/powerpoint/2010/main" val="4095904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649DAF-093F-4482-AA38-346E9A2DEE94}" type="slidenum">
              <a:rPr lang="en-US" noProof="0" smtClean="0"/>
              <a:t>103</a:t>
            </a:fld>
            <a:endParaRPr lang="en-US" noProof="0" dirty="0"/>
          </a:p>
        </p:txBody>
      </p:sp>
    </p:spTree>
    <p:extLst>
      <p:ext uri="{BB962C8B-B14F-4D97-AF65-F5344CB8AC3E}">
        <p14:creationId xmlns:p14="http://schemas.microsoft.com/office/powerpoint/2010/main" val="1594391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649DAF-093F-4482-AA38-346E9A2DEE94}" type="slidenum">
              <a:rPr lang="en-US" noProof="0" smtClean="0"/>
              <a:t>110</a:t>
            </a:fld>
            <a:endParaRPr lang="en-US" noProof="0" dirty="0"/>
          </a:p>
        </p:txBody>
      </p:sp>
    </p:spTree>
    <p:extLst>
      <p:ext uri="{BB962C8B-B14F-4D97-AF65-F5344CB8AC3E}">
        <p14:creationId xmlns:p14="http://schemas.microsoft.com/office/powerpoint/2010/main" val="3740276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649DAF-093F-4482-AA38-346E9A2DEE94}" type="slidenum">
              <a:rPr lang="en-US" noProof="0" smtClean="0"/>
              <a:t>111</a:t>
            </a:fld>
            <a:endParaRPr lang="en-US" noProof="0" dirty="0"/>
          </a:p>
        </p:txBody>
      </p:sp>
    </p:spTree>
    <p:extLst>
      <p:ext uri="{BB962C8B-B14F-4D97-AF65-F5344CB8AC3E}">
        <p14:creationId xmlns:p14="http://schemas.microsoft.com/office/powerpoint/2010/main" val="617363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649DAF-093F-4482-AA38-346E9A2DEE94}" type="slidenum">
              <a:rPr lang="en-US" noProof="0" smtClean="0"/>
              <a:t>2</a:t>
            </a:fld>
            <a:endParaRPr lang="en-US" noProof="0" dirty="0"/>
          </a:p>
        </p:txBody>
      </p:sp>
    </p:spTree>
    <p:extLst>
      <p:ext uri="{BB962C8B-B14F-4D97-AF65-F5344CB8AC3E}">
        <p14:creationId xmlns:p14="http://schemas.microsoft.com/office/powerpoint/2010/main" val="3339417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649DAF-093F-4482-AA38-346E9A2DEE94}" type="slidenum">
              <a:rPr lang="en-US" noProof="0" smtClean="0"/>
              <a:t>6</a:t>
            </a:fld>
            <a:endParaRPr lang="en-US" noProof="0" dirty="0"/>
          </a:p>
        </p:txBody>
      </p:sp>
    </p:spTree>
    <p:extLst>
      <p:ext uri="{BB962C8B-B14F-4D97-AF65-F5344CB8AC3E}">
        <p14:creationId xmlns:p14="http://schemas.microsoft.com/office/powerpoint/2010/main" val="1343761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649DAF-093F-4482-AA38-346E9A2DEE94}" type="slidenum">
              <a:rPr lang="en-US" noProof="0" smtClean="0"/>
              <a:t>7</a:t>
            </a:fld>
            <a:endParaRPr lang="en-US" noProof="0" dirty="0"/>
          </a:p>
        </p:txBody>
      </p:sp>
    </p:spTree>
    <p:extLst>
      <p:ext uri="{BB962C8B-B14F-4D97-AF65-F5344CB8AC3E}">
        <p14:creationId xmlns:p14="http://schemas.microsoft.com/office/powerpoint/2010/main" val="59670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649DAF-093F-4482-AA38-346E9A2DEE94}" type="slidenum">
              <a:rPr lang="en-US" noProof="0" smtClean="0"/>
              <a:t>22</a:t>
            </a:fld>
            <a:endParaRPr lang="en-US" noProof="0" dirty="0"/>
          </a:p>
        </p:txBody>
      </p:sp>
    </p:spTree>
    <p:extLst>
      <p:ext uri="{BB962C8B-B14F-4D97-AF65-F5344CB8AC3E}">
        <p14:creationId xmlns:p14="http://schemas.microsoft.com/office/powerpoint/2010/main" val="592529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649DAF-093F-4482-AA38-346E9A2DEE94}" type="slidenum">
              <a:rPr lang="en-US" noProof="0" smtClean="0"/>
              <a:t>24</a:t>
            </a:fld>
            <a:endParaRPr lang="en-US" noProof="0" dirty="0"/>
          </a:p>
        </p:txBody>
      </p:sp>
    </p:spTree>
    <p:extLst>
      <p:ext uri="{BB962C8B-B14F-4D97-AF65-F5344CB8AC3E}">
        <p14:creationId xmlns:p14="http://schemas.microsoft.com/office/powerpoint/2010/main" val="2617605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649DAF-093F-4482-AA38-346E9A2DEE94}" type="slidenum">
              <a:rPr lang="en-US" noProof="0" smtClean="0"/>
              <a:t>28</a:t>
            </a:fld>
            <a:endParaRPr lang="en-US" noProof="0" dirty="0"/>
          </a:p>
        </p:txBody>
      </p:sp>
    </p:spTree>
    <p:extLst>
      <p:ext uri="{BB962C8B-B14F-4D97-AF65-F5344CB8AC3E}">
        <p14:creationId xmlns:p14="http://schemas.microsoft.com/office/powerpoint/2010/main" val="1170875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649DAF-093F-4482-AA38-346E9A2DEE94}" type="slidenum">
              <a:rPr lang="en-US" noProof="0" smtClean="0"/>
              <a:t>34</a:t>
            </a:fld>
            <a:endParaRPr lang="en-US" noProof="0" dirty="0"/>
          </a:p>
        </p:txBody>
      </p:sp>
    </p:spTree>
    <p:extLst>
      <p:ext uri="{BB962C8B-B14F-4D97-AF65-F5344CB8AC3E}">
        <p14:creationId xmlns:p14="http://schemas.microsoft.com/office/powerpoint/2010/main" val="2559734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649DAF-093F-4482-AA38-346E9A2DEE94}" type="slidenum">
              <a:rPr lang="en-US" noProof="0" smtClean="0"/>
              <a:t>36</a:t>
            </a:fld>
            <a:endParaRPr lang="en-US" noProof="0" dirty="0"/>
          </a:p>
        </p:txBody>
      </p:sp>
    </p:spTree>
    <p:extLst>
      <p:ext uri="{BB962C8B-B14F-4D97-AF65-F5344CB8AC3E}">
        <p14:creationId xmlns:p14="http://schemas.microsoft.com/office/powerpoint/2010/main" val="54957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xmlns="" id="{6BC25646-06FC-4B3E-A74E-268EB8AEA602}"/>
              </a:ext>
            </a:extLst>
          </p:cNvPr>
          <p:cNvSpPr>
            <a:spLocks noGrp="1"/>
          </p:cNvSpPr>
          <p:nvPr>
            <p:ph type="pic" sz="quarter" idx="12" hasCustomPrompt="1"/>
          </p:nvPr>
        </p:nvSpPr>
        <p:spPr>
          <a:xfrm>
            <a:off x="86715" y="86714"/>
            <a:ext cx="12018572" cy="6684572"/>
          </a:xfrm>
          <a:solidFill>
            <a:schemeClr val="bg1">
              <a:lumMod val="85000"/>
            </a:schemeClr>
          </a:solidFill>
        </p:spPr>
        <p:txBody>
          <a:bodyPr lIns="360000" tIns="360000"/>
          <a:lstStyle>
            <a:lvl1pPr marL="0" indent="0">
              <a:buNone/>
              <a:defRPr sz="1100" i="1">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0" y="1768422"/>
            <a:ext cx="6840000" cy="2387600"/>
          </a:xfrm>
          <a:solidFill>
            <a:schemeClr val="tx1">
              <a:alpha val="80000"/>
            </a:schemeClr>
          </a:solidFill>
        </p:spPr>
        <p:txBody>
          <a:bodyPr lIns="432000" rIns="432000" bIns="144000" anchor="b"/>
          <a:lstStyle>
            <a:lvl1pPr algn="l">
              <a:defRPr sz="4200" spc="-150">
                <a:solidFill>
                  <a:schemeClr val="bg1"/>
                </a:solidFill>
              </a:defRPr>
            </a:lvl1pPr>
          </a:lstStyle>
          <a:p>
            <a:r>
              <a:rPr lang="en-US" noProof="0"/>
              <a:t>Click to edit Master </a:t>
            </a:r>
            <a:br>
              <a:rPr lang="en-US" noProof="0"/>
            </a:br>
            <a:r>
              <a:rPr lang="en-US" noProof="0"/>
              <a:t>title style</a:t>
            </a:r>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0" y="4153578"/>
            <a:ext cx="6840000" cy="936000"/>
          </a:xfrm>
          <a:solidFill>
            <a:schemeClr val="tx1">
              <a:alpha val="90000"/>
            </a:schemeClr>
          </a:solidFill>
        </p:spPr>
        <p:txBody>
          <a:bodyPr lIns="432000" tIns="144000"/>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Tree>
    <p:extLst>
      <p:ext uri="{BB962C8B-B14F-4D97-AF65-F5344CB8AC3E}">
        <p14:creationId xmlns:p14="http://schemas.microsoft.com/office/powerpoint/2010/main" val="1334038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3 Column Image Bullets">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xmlns="" id="{139FC94F-AE30-1048-843A-295FA302AC56}"/>
              </a:ext>
            </a:extLst>
          </p:cNvPr>
          <p:cNvSpPr>
            <a:spLocks noChangeAspect="1"/>
          </p:cNvSpPr>
          <p:nvPr userDrawn="1"/>
        </p:nvSpPr>
        <p:spPr>
          <a:xfrm>
            <a:off x="8294151"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Oval 16">
            <a:extLst>
              <a:ext uri="{FF2B5EF4-FFF2-40B4-BE49-F238E27FC236}">
                <a16:creationId xmlns:a16="http://schemas.microsoft.com/office/drawing/2014/main" xmlns="" id="{A037F3B8-BD34-EA4F-A1C0-4006B373159E}"/>
              </a:ext>
            </a:extLst>
          </p:cNvPr>
          <p:cNvSpPr>
            <a:spLocks noChangeAspect="1"/>
          </p:cNvSpPr>
          <p:nvPr userDrawn="1"/>
        </p:nvSpPr>
        <p:spPr>
          <a:xfrm>
            <a:off x="5345060"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Oval 18">
            <a:extLst>
              <a:ext uri="{FF2B5EF4-FFF2-40B4-BE49-F238E27FC236}">
                <a16:creationId xmlns:a16="http://schemas.microsoft.com/office/drawing/2014/main" xmlns="" id="{8A1CF33D-645D-E940-8FF4-6178A32A19A2}"/>
              </a:ext>
            </a:extLst>
          </p:cNvPr>
          <p:cNvSpPr>
            <a:spLocks noChangeAspect="1"/>
          </p:cNvSpPr>
          <p:nvPr userDrawn="1"/>
        </p:nvSpPr>
        <p:spPr>
          <a:xfrm>
            <a:off x="2398763"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xmlns="" id="{1F5B3657-F2AE-455A-BF81-1A0C2ACECD20}"/>
              </a:ext>
            </a:extLst>
          </p:cNvPr>
          <p:cNvSpPr>
            <a:spLocks noGrp="1"/>
          </p:cNvSpPr>
          <p:nvPr>
            <p:ph type="body" sz="quarter" idx="12" hasCustomPrompt="1"/>
          </p:nvPr>
        </p:nvSpPr>
        <p:spPr>
          <a:xfrm>
            <a:off x="2071452" y="4688112"/>
            <a:ext cx="2160588" cy="900000"/>
          </a:xfrm>
        </p:spPr>
        <p:txBody>
          <a:bodyPr/>
          <a:lstStyle>
            <a:lvl1pPr marL="0" indent="0" algn="ctr">
              <a:buNone/>
              <a:defRPr sz="1600"/>
            </a:lvl1pPr>
          </a:lstStyle>
          <a:p>
            <a:pPr lvl="0"/>
            <a:r>
              <a:rPr lang="en-US" noProof="0"/>
              <a:t>Bullet Description</a:t>
            </a:r>
          </a:p>
        </p:txBody>
      </p:sp>
      <p:sp>
        <p:nvSpPr>
          <p:cNvPr id="13" name="Text Placeholder 12">
            <a:extLst>
              <a:ext uri="{FF2B5EF4-FFF2-40B4-BE49-F238E27FC236}">
                <a16:creationId xmlns:a16="http://schemas.microsoft.com/office/drawing/2014/main" xmlns="" id="{6A983D98-E0AB-429A-9EC2-B50D4216D691}"/>
              </a:ext>
            </a:extLst>
          </p:cNvPr>
          <p:cNvSpPr>
            <a:spLocks noGrp="1"/>
          </p:cNvSpPr>
          <p:nvPr>
            <p:ph type="body" sz="quarter" idx="13" hasCustomPrompt="1"/>
          </p:nvPr>
        </p:nvSpPr>
        <p:spPr>
          <a:xfrm>
            <a:off x="5020543" y="4688112"/>
            <a:ext cx="2160588" cy="900000"/>
          </a:xfrm>
        </p:spPr>
        <p:txBody>
          <a:bodyPr/>
          <a:lstStyle>
            <a:lvl1pPr marL="0" indent="0" algn="ctr">
              <a:buNone/>
              <a:defRPr sz="1600"/>
            </a:lvl1pPr>
          </a:lstStyle>
          <a:p>
            <a:pPr lvl="0"/>
            <a:r>
              <a:rPr lang="en-US" noProof="0"/>
              <a:t>Bullet Description</a:t>
            </a:r>
          </a:p>
        </p:txBody>
      </p:sp>
      <p:sp>
        <p:nvSpPr>
          <p:cNvPr id="15" name="Text Placeholder 14">
            <a:extLst>
              <a:ext uri="{FF2B5EF4-FFF2-40B4-BE49-F238E27FC236}">
                <a16:creationId xmlns:a16="http://schemas.microsoft.com/office/drawing/2014/main" xmlns="" id="{755213BF-EF6D-45DC-A01B-DE6C2F23A6D2}"/>
              </a:ext>
            </a:extLst>
          </p:cNvPr>
          <p:cNvSpPr>
            <a:spLocks noGrp="1"/>
          </p:cNvSpPr>
          <p:nvPr>
            <p:ph type="body" sz="quarter" idx="14" hasCustomPrompt="1"/>
          </p:nvPr>
        </p:nvSpPr>
        <p:spPr>
          <a:xfrm>
            <a:off x="7969634" y="4683647"/>
            <a:ext cx="2160588" cy="900000"/>
          </a:xfrm>
        </p:spPr>
        <p:txBody>
          <a:bodyPr/>
          <a:lstStyle>
            <a:lvl1pPr marL="0" indent="0" algn="ctr">
              <a:buNone/>
              <a:defRPr sz="1600"/>
            </a:lvl1pPr>
          </a:lstStyle>
          <a:p>
            <a:pPr lvl="0"/>
            <a:r>
              <a:rPr lang="en-US" noProof="0"/>
              <a:t>Bullet Description</a:t>
            </a:r>
          </a:p>
        </p:txBody>
      </p:sp>
      <p:sp>
        <p:nvSpPr>
          <p:cNvPr id="10" name="Text Placeholder 9">
            <a:extLst>
              <a:ext uri="{FF2B5EF4-FFF2-40B4-BE49-F238E27FC236}">
                <a16:creationId xmlns:a16="http://schemas.microsoft.com/office/drawing/2014/main" xmlns="" id="{6D972951-9088-4993-8DED-9DA3B6B08CF2}"/>
              </a:ext>
            </a:extLst>
          </p:cNvPr>
          <p:cNvSpPr>
            <a:spLocks noGrp="1"/>
          </p:cNvSpPr>
          <p:nvPr>
            <p:ph type="body" sz="quarter" idx="17" hasCustomPrompt="1"/>
          </p:nvPr>
        </p:nvSpPr>
        <p:spPr>
          <a:xfrm>
            <a:off x="2071453" y="3926335"/>
            <a:ext cx="2160587" cy="504000"/>
          </a:xfrm>
        </p:spPr>
        <p:txBody>
          <a:bodyPr/>
          <a:lstStyle>
            <a:lvl1pPr marL="0" indent="0" algn="ctr">
              <a:buNone/>
              <a:defRPr b="1">
                <a:latin typeface="+mj-lt"/>
              </a:defRPr>
            </a:lvl1pPr>
          </a:lstStyle>
          <a:p>
            <a:pPr lvl="0"/>
            <a:r>
              <a:rPr lang="en-US" noProof="0"/>
              <a:t>Bullet 2</a:t>
            </a:r>
          </a:p>
        </p:txBody>
      </p:sp>
      <p:sp>
        <p:nvSpPr>
          <p:cNvPr id="12" name="Text Placeholder 11">
            <a:extLst>
              <a:ext uri="{FF2B5EF4-FFF2-40B4-BE49-F238E27FC236}">
                <a16:creationId xmlns:a16="http://schemas.microsoft.com/office/drawing/2014/main" xmlns="" id="{48424FDD-507C-4199-BFC6-8BC01D8992B6}"/>
              </a:ext>
            </a:extLst>
          </p:cNvPr>
          <p:cNvSpPr>
            <a:spLocks noGrp="1"/>
          </p:cNvSpPr>
          <p:nvPr>
            <p:ph type="body" sz="quarter" idx="18" hasCustomPrompt="1"/>
          </p:nvPr>
        </p:nvSpPr>
        <p:spPr>
          <a:xfrm>
            <a:off x="5020543" y="3926335"/>
            <a:ext cx="2160588" cy="504000"/>
          </a:xfrm>
        </p:spPr>
        <p:txBody>
          <a:bodyPr/>
          <a:lstStyle>
            <a:lvl1pPr marL="0" indent="0" algn="ctr">
              <a:buNone/>
              <a:defRPr b="1">
                <a:latin typeface="+mj-lt"/>
              </a:defRPr>
            </a:lvl1pPr>
          </a:lstStyle>
          <a:p>
            <a:pPr lvl="0"/>
            <a:r>
              <a:rPr lang="en-US" noProof="0"/>
              <a:t>Bullet 3</a:t>
            </a:r>
          </a:p>
        </p:txBody>
      </p:sp>
      <p:sp>
        <p:nvSpPr>
          <p:cNvPr id="16" name="Text Placeholder 15">
            <a:extLst>
              <a:ext uri="{FF2B5EF4-FFF2-40B4-BE49-F238E27FC236}">
                <a16:creationId xmlns:a16="http://schemas.microsoft.com/office/drawing/2014/main" xmlns="" id="{33DAFB20-1343-4578-8AA0-0378B674F1B1}"/>
              </a:ext>
            </a:extLst>
          </p:cNvPr>
          <p:cNvSpPr>
            <a:spLocks noGrp="1"/>
          </p:cNvSpPr>
          <p:nvPr>
            <p:ph type="body" sz="quarter" idx="19" hasCustomPrompt="1"/>
          </p:nvPr>
        </p:nvSpPr>
        <p:spPr>
          <a:xfrm>
            <a:off x="7969635" y="3926335"/>
            <a:ext cx="2160587" cy="504000"/>
          </a:xfrm>
        </p:spPr>
        <p:txBody>
          <a:bodyPr/>
          <a:lstStyle>
            <a:lvl1pPr marL="0" indent="0" algn="ctr">
              <a:buNone/>
              <a:defRPr b="1">
                <a:latin typeface="+mj-lt"/>
              </a:defRPr>
            </a:lvl1pPr>
          </a:lstStyle>
          <a:p>
            <a:pPr lvl="0"/>
            <a:r>
              <a:rPr lang="en-US" noProof="0"/>
              <a:t>Bullet 4</a:t>
            </a:r>
          </a:p>
        </p:txBody>
      </p:sp>
      <p:sp>
        <p:nvSpPr>
          <p:cNvPr id="9" name="Text Placeholder 8">
            <a:extLst>
              <a:ext uri="{FF2B5EF4-FFF2-40B4-BE49-F238E27FC236}">
                <a16:creationId xmlns:a16="http://schemas.microsoft.com/office/drawing/2014/main" xmlns="" id="{36DD16A0-27CF-480C-8ADD-7BB99E0031A4}"/>
              </a:ext>
            </a:extLst>
          </p:cNvPr>
          <p:cNvSpPr>
            <a:spLocks noGrp="1"/>
          </p:cNvSpPr>
          <p:nvPr>
            <p:ph type="body" sz="quarter" idx="26" hasCustomPrompt="1"/>
          </p:nvPr>
        </p:nvSpPr>
        <p:spPr>
          <a:xfrm>
            <a:off x="431800" y="1080000"/>
            <a:ext cx="11339513" cy="276561"/>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 Header</a:t>
            </a:r>
          </a:p>
        </p:txBody>
      </p:sp>
      <p:sp>
        <p:nvSpPr>
          <p:cNvPr id="20" name="Picture Placeholder 3">
            <a:extLst>
              <a:ext uri="{FF2B5EF4-FFF2-40B4-BE49-F238E27FC236}">
                <a16:creationId xmlns:a16="http://schemas.microsoft.com/office/drawing/2014/main" xmlns="" id="{06B6D0B6-0884-CD46-A1B0-9FED03C22626}"/>
              </a:ext>
            </a:extLst>
          </p:cNvPr>
          <p:cNvSpPr>
            <a:spLocks noGrp="1"/>
          </p:cNvSpPr>
          <p:nvPr>
            <p:ph type="pic" sz="quarter" idx="27"/>
          </p:nvPr>
        </p:nvSpPr>
        <p:spPr>
          <a:xfrm>
            <a:off x="2724708" y="2358091"/>
            <a:ext cx="854075" cy="854075"/>
          </a:xfrm>
        </p:spPr>
        <p:txBody>
          <a:bodyPr/>
          <a:lstStyle>
            <a:lvl1pPr marL="0" indent="0">
              <a:buNone/>
              <a:defRPr/>
            </a:lvl1pPr>
          </a:lstStyle>
          <a:p>
            <a:r>
              <a:rPr lang="en-US" noProof="0" smtClean="0"/>
              <a:t>Click icon to add picture</a:t>
            </a:r>
            <a:endParaRPr lang="en-US" noProof="0" dirty="0"/>
          </a:p>
        </p:txBody>
      </p:sp>
      <p:sp>
        <p:nvSpPr>
          <p:cNvPr id="21" name="Picture Placeholder 3">
            <a:extLst>
              <a:ext uri="{FF2B5EF4-FFF2-40B4-BE49-F238E27FC236}">
                <a16:creationId xmlns:a16="http://schemas.microsoft.com/office/drawing/2014/main" xmlns="" id="{BAAC12A0-90C3-984B-A8FC-7EB4AA432E3A}"/>
              </a:ext>
            </a:extLst>
          </p:cNvPr>
          <p:cNvSpPr>
            <a:spLocks noGrp="1"/>
          </p:cNvSpPr>
          <p:nvPr>
            <p:ph type="pic" sz="quarter" idx="28"/>
          </p:nvPr>
        </p:nvSpPr>
        <p:spPr>
          <a:xfrm>
            <a:off x="5672402" y="2358091"/>
            <a:ext cx="854075" cy="854075"/>
          </a:xfrm>
        </p:spPr>
        <p:txBody>
          <a:bodyPr/>
          <a:lstStyle>
            <a:lvl1pPr marL="0" indent="0">
              <a:buNone/>
              <a:defRPr/>
            </a:lvl1pPr>
          </a:lstStyle>
          <a:p>
            <a:r>
              <a:rPr lang="en-US" noProof="0" smtClean="0"/>
              <a:t>Click icon to add picture</a:t>
            </a:r>
            <a:endParaRPr lang="en-US" noProof="0" dirty="0"/>
          </a:p>
        </p:txBody>
      </p:sp>
      <p:sp>
        <p:nvSpPr>
          <p:cNvPr id="22" name="Picture Placeholder 3">
            <a:extLst>
              <a:ext uri="{FF2B5EF4-FFF2-40B4-BE49-F238E27FC236}">
                <a16:creationId xmlns:a16="http://schemas.microsoft.com/office/drawing/2014/main" xmlns="" id="{51565942-8816-734B-BEEE-1258F13B66DA}"/>
              </a:ext>
            </a:extLst>
          </p:cNvPr>
          <p:cNvSpPr>
            <a:spLocks noGrp="1"/>
          </p:cNvSpPr>
          <p:nvPr>
            <p:ph type="pic" sz="quarter" idx="29"/>
          </p:nvPr>
        </p:nvSpPr>
        <p:spPr>
          <a:xfrm>
            <a:off x="8621493" y="2358090"/>
            <a:ext cx="854075" cy="854075"/>
          </a:xfrm>
        </p:spPr>
        <p:txBody>
          <a:bodyPr/>
          <a:lstStyle>
            <a:lvl1pPr marL="0" indent="0">
              <a:buNone/>
              <a:defRPr/>
            </a:lvl1pPr>
          </a:lstStyle>
          <a:p>
            <a:r>
              <a:rPr lang="en-US" noProof="0" smtClean="0"/>
              <a:t>Click icon to add picture</a:t>
            </a:r>
            <a:endParaRPr lang="en-US" noProof="0" dirty="0"/>
          </a:p>
        </p:txBody>
      </p:sp>
      <p:cxnSp>
        <p:nvCxnSpPr>
          <p:cNvPr id="23" name="Straight Connector 22" descr="First divider line on slide">
            <a:extLst>
              <a:ext uri="{FF2B5EF4-FFF2-40B4-BE49-F238E27FC236}">
                <a16:creationId xmlns:a16="http://schemas.microsoft.com/office/drawing/2014/main" xmlns="" id="{82D5D2B4-7BAC-4C27-8D68-12365C7E7EF4}"/>
              </a:ext>
              <a:ext uri="{C183D7F6-B498-43B3-948B-1728B52AA6E4}">
                <adec:decorative xmlns:adec="http://schemas.microsoft.com/office/drawing/2017/decorative" xmlns="" val="1"/>
              </a:ext>
            </a:extLst>
          </p:cNvPr>
          <p:cNvCxnSpPr>
            <a:cxnSpLocks/>
          </p:cNvCxnSpPr>
          <p:nvPr userDrawn="1"/>
        </p:nvCxnSpPr>
        <p:spPr>
          <a:xfrm>
            <a:off x="4626292" y="2033542"/>
            <a:ext cx="0" cy="148749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descr="Second divider line on slide">
            <a:extLst>
              <a:ext uri="{FF2B5EF4-FFF2-40B4-BE49-F238E27FC236}">
                <a16:creationId xmlns:a16="http://schemas.microsoft.com/office/drawing/2014/main" xmlns="" id="{7D9203C1-910E-4AFC-95E0-13BF40D08831}"/>
              </a:ext>
              <a:ext uri="{C183D7F6-B498-43B3-948B-1728B52AA6E4}">
                <adec:decorative xmlns:adec="http://schemas.microsoft.com/office/drawing/2017/decorative" xmlns="" val="1"/>
              </a:ext>
            </a:extLst>
          </p:cNvPr>
          <p:cNvCxnSpPr>
            <a:cxnSpLocks/>
          </p:cNvCxnSpPr>
          <p:nvPr userDrawn="1"/>
        </p:nvCxnSpPr>
        <p:spPr>
          <a:xfrm>
            <a:off x="7575384" y="2033542"/>
            <a:ext cx="0" cy="148749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22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Numbers Option 1">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xmlns="" id="{730F7266-25A0-4B3A-A8CE-F083ECC9D4C6}"/>
              </a:ext>
            </a:extLst>
          </p:cNvPr>
          <p:cNvSpPr/>
          <p:nvPr userDrawn="1"/>
        </p:nvSpPr>
        <p:spPr>
          <a:xfrm>
            <a:off x="0" y="2539992"/>
            <a:ext cx="5373076" cy="4318008"/>
          </a:xfrm>
          <a:custGeom>
            <a:avLst/>
            <a:gdLst>
              <a:gd name="connsiteX0" fmla="*/ 4972877 w 5373076"/>
              <a:gd name="connsiteY0" fmla="*/ 1816430 h 4318008"/>
              <a:gd name="connsiteX1" fmla="*/ 5211912 w 5373076"/>
              <a:gd name="connsiteY1" fmla="*/ 2046590 h 4318008"/>
              <a:gd name="connsiteX2" fmla="*/ 4866804 w 5373076"/>
              <a:gd name="connsiteY2" fmla="*/ 2013272 h 4318008"/>
              <a:gd name="connsiteX3" fmla="*/ 3721849 w 5373076"/>
              <a:gd name="connsiteY3" fmla="*/ 1808102 h 4318008"/>
              <a:gd name="connsiteX4" fmla="*/ 3854624 w 5373076"/>
              <a:gd name="connsiteY4" fmla="*/ 2524110 h 4318008"/>
              <a:gd name="connsiteX5" fmla="*/ 3419634 w 5373076"/>
              <a:gd name="connsiteY5" fmla="*/ 2322178 h 4318008"/>
              <a:gd name="connsiteX6" fmla="*/ 3604566 w 5373076"/>
              <a:gd name="connsiteY6" fmla="*/ 1945430 h 4318008"/>
              <a:gd name="connsiteX7" fmla="*/ 2301472 w 5373076"/>
              <a:gd name="connsiteY7" fmla="*/ 1771765 h 4318008"/>
              <a:gd name="connsiteX8" fmla="*/ 3237442 w 5373076"/>
              <a:gd name="connsiteY8" fmla="*/ 2134997 h 4318008"/>
              <a:gd name="connsiteX9" fmla="*/ 3266331 w 5373076"/>
              <a:gd name="connsiteY9" fmla="*/ 2949530 h 4318008"/>
              <a:gd name="connsiteX10" fmla="*/ 1897852 w 5373076"/>
              <a:gd name="connsiteY10" fmla="*/ 4318008 h 4318008"/>
              <a:gd name="connsiteX11" fmla="*/ 134565 w 5373076"/>
              <a:gd name="connsiteY11" fmla="*/ 4318008 h 4318008"/>
              <a:gd name="connsiteX12" fmla="*/ 0 w 5373076"/>
              <a:gd name="connsiteY12" fmla="*/ 4183443 h 4318008"/>
              <a:gd name="connsiteX13" fmla="*/ 0 w 5373076"/>
              <a:gd name="connsiteY13" fmla="*/ 2855805 h 4318008"/>
              <a:gd name="connsiteX14" fmla="*/ 5243699 w 5373076"/>
              <a:gd name="connsiteY14" fmla="*/ 652159 h 4318008"/>
              <a:gd name="connsiteX15" fmla="*/ 5058767 w 5373076"/>
              <a:gd name="connsiteY15" fmla="*/ 1028908 h 4318008"/>
              <a:gd name="connsiteX16" fmla="*/ 4960786 w 5373076"/>
              <a:gd name="connsiteY16" fmla="*/ 983422 h 4318008"/>
              <a:gd name="connsiteX17" fmla="*/ 3473588 w 5373076"/>
              <a:gd name="connsiteY17" fmla="*/ 405712 h 4318008"/>
              <a:gd name="connsiteX18" fmla="*/ 4094196 w 5373076"/>
              <a:gd name="connsiteY18" fmla="*/ 1366894 h 4318008"/>
              <a:gd name="connsiteX19" fmla="*/ 3778134 w 5373076"/>
              <a:gd name="connsiteY19" fmla="*/ 1741309 h 4318008"/>
              <a:gd name="connsiteX20" fmla="*/ 2824519 w 5373076"/>
              <a:gd name="connsiteY20" fmla="*/ 1808100 h 4318008"/>
              <a:gd name="connsiteX21" fmla="*/ 4454991 w 5373076"/>
              <a:gd name="connsiteY21" fmla="*/ 0 h 4318008"/>
              <a:gd name="connsiteX22" fmla="*/ 5373076 w 5373076"/>
              <a:gd name="connsiteY22" fmla="*/ 32358 h 4318008"/>
              <a:gd name="connsiteX23" fmla="*/ 4628717 w 5373076"/>
              <a:gd name="connsiteY23" fmla="*/ 1349015 h 4318008"/>
              <a:gd name="connsiteX24" fmla="*/ 4094010 w 5373076"/>
              <a:gd name="connsiteY24" fmla="*/ 779481 h 4318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73076" h="4318008">
                <a:moveTo>
                  <a:pt x="4972877" y="1816430"/>
                </a:moveTo>
                <a:lnTo>
                  <a:pt x="5211912" y="2046590"/>
                </a:lnTo>
                <a:lnTo>
                  <a:pt x="4866804" y="2013272"/>
                </a:lnTo>
                <a:close/>
                <a:moveTo>
                  <a:pt x="3721849" y="1808102"/>
                </a:moveTo>
                <a:lnTo>
                  <a:pt x="3854624" y="2524110"/>
                </a:lnTo>
                <a:lnTo>
                  <a:pt x="3419634" y="2322178"/>
                </a:lnTo>
                <a:lnTo>
                  <a:pt x="3604566" y="1945430"/>
                </a:lnTo>
                <a:close/>
                <a:moveTo>
                  <a:pt x="2301472" y="1771765"/>
                </a:moveTo>
                <a:lnTo>
                  <a:pt x="3237442" y="2134997"/>
                </a:lnTo>
                <a:lnTo>
                  <a:pt x="3266331" y="2949530"/>
                </a:lnTo>
                <a:lnTo>
                  <a:pt x="1897852" y="4318008"/>
                </a:lnTo>
                <a:lnTo>
                  <a:pt x="134565" y="4318008"/>
                </a:lnTo>
                <a:lnTo>
                  <a:pt x="0" y="4183443"/>
                </a:lnTo>
                <a:lnTo>
                  <a:pt x="0" y="2855805"/>
                </a:lnTo>
                <a:close/>
                <a:moveTo>
                  <a:pt x="5243699" y="652159"/>
                </a:moveTo>
                <a:lnTo>
                  <a:pt x="5058767" y="1028908"/>
                </a:lnTo>
                <a:lnTo>
                  <a:pt x="4960786" y="983422"/>
                </a:lnTo>
                <a:close/>
                <a:moveTo>
                  <a:pt x="3473588" y="405712"/>
                </a:moveTo>
                <a:lnTo>
                  <a:pt x="4094196" y="1366894"/>
                </a:lnTo>
                <a:lnTo>
                  <a:pt x="3778134" y="1741309"/>
                </a:lnTo>
                <a:lnTo>
                  <a:pt x="2824519" y="1808100"/>
                </a:lnTo>
                <a:close/>
                <a:moveTo>
                  <a:pt x="4454991" y="0"/>
                </a:moveTo>
                <a:lnTo>
                  <a:pt x="5373076" y="32358"/>
                </a:lnTo>
                <a:lnTo>
                  <a:pt x="4628717" y="1349015"/>
                </a:lnTo>
                <a:lnTo>
                  <a:pt x="4094010" y="77948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40EE479C-D1F6-4BAC-80D2-90EF74E3261A}"/>
              </a:ext>
            </a:extLst>
          </p:cNvPr>
          <p:cNvSpPr>
            <a:spLocks noGrp="1"/>
          </p:cNvSpPr>
          <p:nvPr userDrawn="1">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3" name="Content Placeholder 2">
            <a:extLst>
              <a:ext uri="{FF2B5EF4-FFF2-40B4-BE49-F238E27FC236}">
                <a16:creationId xmlns:a16="http://schemas.microsoft.com/office/drawing/2014/main" xmlns="" id="{A22238F2-C6EC-476F-8371-119AECBA5622}"/>
              </a:ext>
            </a:extLst>
          </p:cNvPr>
          <p:cNvSpPr>
            <a:spLocks noGrp="1"/>
          </p:cNvSpPr>
          <p:nvPr userDrawn="1">
            <p:ph sz="half" idx="1"/>
          </p:nvPr>
        </p:nvSpPr>
        <p:spPr>
          <a:xfrm>
            <a:off x="906843" y="3429050"/>
            <a:ext cx="4522314" cy="2762949"/>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8" name="Footer Placeholder 7">
            <a:extLst>
              <a:ext uri="{FF2B5EF4-FFF2-40B4-BE49-F238E27FC236}">
                <a16:creationId xmlns:a16="http://schemas.microsoft.com/office/drawing/2014/main" xmlns="" id="{C9E47D86-FD0D-44D0-9B7F-9EDEBD11F9D6}"/>
              </a:ext>
            </a:extLst>
          </p:cNvPr>
          <p:cNvSpPr>
            <a:spLocks noGrp="1"/>
          </p:cNvSpPr>
          <p:nvPr userDrawn="1">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9" name="Slide Number Placeholder 8">
            <a:extLst>
              <a:ext uri="{FF2B5EF4-FFF2-40B4-BE49-F238E27FC236}">
                <a16:creationId xmlns:a16="http://schemas.microsoft.com/office/drawing/2014/main" xmlns="" id="{0A29F8B3-4723-4928-83E5-76C29D05F2FE}"/>
              </a:ext>
            </a:extLst>
          </p:cNvPr>
          <p:cNvSpPr>
            <a:spLocks noGrp="1"/>
          </p:cNvSpPr>
          <p:nvPr userDrawn="1">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6" name="Text Placeholder 5">
            <a:extLst>
              <a:ext uri="{FF2B5EF4-FFF2-40B4-BE49-F238E27FC236}">
                <a16:creationId xmlns:a16="http://schemas.microsoft.com/office/drawing/2014/main" xmlns="" id="{7867C73D-EE16-41D1-B7CE-A35C765E3B8D}"/>
              </a:ext>
            </a:extLst>
          </p:cNvPr>
          <p:cNvSpPr>
            <a:spLocks noGrp="1"/>
          </p:cNvSpPr>
          <p:nvPr userDrawn="1">
            <p:ph type="body" sz="quarter" idx="12"/>
          </p:nvPr>
        </p:nvSpPr>
        <p:spPr>
          <a:xfrm>
            <a:off x="6774740" y="3429000"/>
            <a:ext cx="4522407" cy="276225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9" name="Text Placeholder 18">
            <a:extLst>
              <a:ext uri="{FF2B5EF4-FFF2-40B4-BE49-F238E27FC236}">
                <a16:creationId xmlns:a16="http://schemas.microsoft.com/office/drawing/2014/main" xmlns="" id="{FEF984BB-176D-4924-ADAD-52FBC95B07B2}"/>
              </a:ext>
            </a:extLst>
          </p:cNvPr>
          <p:cNvSpPr>
            <a:spLocks noGrp="1"/>
          </p:cNvSpPr>
          <p:nvPr>
            <p:ph type="body" sz="quarter" idx="13" hasCustomPrompt="1"/>
          </p:nvPr>
        </p:nvSpPr>
        <p:spPr>
          <a:xfrm>
            <a:off x="906463" y="2278063"/>
            <a:ext cx="4522787" cy="885825"/>
          </a:xfrm>
        </p:spPr>
        <p:txBody>
          <a:bodyPr anchor="ctr"/>
          <a:lstStyle>
            <a:lvl1pPr marL="0" indent="0">
              <a:buNone/>
              <a:defRPr sz="8000" b="1">
                <a:latin typeface="+mj-lt"/>
              </a:defRPr>
            </a:lvl1pPr>
            <a:lvl2pPr marL="266700" indent="0">
              <a:buNone/>
              <a:defRPr sz="8000">
                <a:latin typeface="+mj-lt"/>
              </a:defRPr>
            </a:lvl2pPr>
            <a:lvl3pPr marL="542925" indent="0">
              <a:buNone/>
              <a:defRPr sz="8000">
                <a:latin typeface="+mj-lt"/>
              </a:defRPr>
            </a:lvl3pPr>
            <a:lvl4pPr marL="809625" indent="0">
              <a:buNone/>
              <a:defRPr sz="8000">
                <a:latin typeface="+mj-lt"/>
              </a:defRPr>
            </a:lvl4pPr>
            <a:lvl5pPr marL="1076325" indent="0">
              <a:buNone/>
              <a:defRPr sz="8000">
                <a:latin typeface="+mj-lt"/>
              </a:defRPr>
            </a:lvl5pPr>
          </a:lstStyle>
          <a:p>
            <a:pPr lvl="0"/>
            <a:r>
              <a:rPr lang="en-US" noProof="0"/>
              <a:t>1</a:t>
            </a:r>
          </a:p>
        </p:txBody>
      </p:sp>
      <p:sp>
        <p:nvSpPr>
          <p:cNvPr id="21" name="Text Placeholder 20">
            <a:extLst>
              <a:ext uri="{FF2B5EF4-FFF2-40B4-BE49-F238E27FC236}">
                <a16:creationId xmlns:a16="http://schemas.microsoft.com/office/drawing/2014/main" xmlns="" id="{C59BE1D7-885A-4749-99BA-6909D64AFA4A}"/>
              </a:ext>
            </a:extLst>
          </p:cNvPr>
          <p:cNvSpPr>
            <a:spLocks noGrp="1"/>
          </p:cNvSpPr>
          <p:nvPr>
            <p:ph type="body" sz="quarter" idx="14" hasCustomPrompt="1"/>
          </p:nvPr>
        </p:nvSpPr>
        <p:spPr>
          <a:xfrm>
            <a:off x="6762750" y="2278063"/>
            <a:ext cx="4522787" cy="885825"/>
          </a:xfrm>
        </p:spPr>
        <p:txBody>
          <a:bodyPr anchor="ctr"/>
          <a:lstStyle>
            <a:lvl1pPr marL="0" indent="0">
              <a:buNone/>
              <a:defRPr sz="8000" b="1" i="0">
                <a:latin typeface="+mj-lt"/>
              </a:defRPr>
            </a:lvl1pPr>
          </a:lstStyle>
          <a:p>
            <a:pPr lvl="0"/>
            <a:r>
              <a:rPr lang="en-US" noProof="0"/>
              <a:t>2</a:t>
            </a:r>
          </a:p>
        </p:txBody>
      </p:sp>
      <p:cxnSp>
        <p:nvCxnSpPr>
          <p:cNvPr id="10" name="Straight Connector 9" descr="Middle divider line">
            <a:extLst>
              <a:ext uri="{FF2B5EF4-FFF2-40B4-BE49-F238E27FC236}">
                <a16:creationId xmlns:a16="http://schemas.microsoft.com/office/drawing/2014/main" xmlns="" id="{2B940646-DE40-4E0F-AE42-6530784C9A7D}"/>
              </a:ext>
              <a:ext uri="{C183D7F6-B498-43B3-948B-1728B52AA6E4}">
                <adec:decorative xmlns:adec="http://schemas.microsoft.com/office/drawing/2017/decorative" xmlns="" val="1"/>
              </a:ext>
            </a:extLst>
          </p:cNvPr>
          <p:cNvCxnSpPr>
            <a:cxnSpLocks/>
          </p:cNvCxnSpPr>
          <p:nvPr userDrawn="1"/>
        </p:nvCxnSpPr>
        <p:spPr>
          <a:xfrm>
            <a:off x="6096000" y="1391763"/>
            <a:ext cx="0" cy="4588123"/>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449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xmlns="" id="{6AAF5B5B-E896-400A-9E43-EAF605A0AC8B}"/>
              </a:ext>
            </a:extLst>
          </p:cNvPr>
          <p:cNvSpPr/>
          <p:nvPr userDrawn="1"/>
        </p:nvSpPr>
        <p:spPr>
          <a:xfrm rot="19260823">
            <a:off x="10216425" y="538864"/>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Freeform: Shape 12">
            <a:extLst>
              <a:ext uri="{FF2B5EF4-FFF2-40B4-BE49-F238E27FC236}">
                <a16:creationId xmlns:a16="http://schemas.microsoft.com/office/drawing/2014/main" xmlns="" id="{BA2F5A3D-36C4-4B97-A62C-2AEA3B6FC1CF}"/>
              </a:ext>
            </a:extLst>
          </p:cNvPr>
          <p:cNvSpPr/>
          <p:nvPr userDrawn="1"/>
        </p:nvSpPr>
        <p:spPr>
          <a:xfrm rot="20377627">
            <a:off x="10678141" y="84921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3">
            <a:extLst>
              <a:ext uri="{FF2B5EF4-FFF2-40B4-BE49-F238E27FC236}">
                <a16:creationId xmlns:a16="http://schemas.microsoft.com/office/drawing/2014/main" xmlns="" id="{BB474E17-6556-4551-AD1B-351EE2DA98E0}"/>
              </a:ext>
            </a:extLst>
          </p:cNvPr>
          <p:cNvSpPr/>
          <p:nvPr userDrawn="1"/>
        </p:nvSpPr>
        <p:spPr>
          <a:xfrm rot="19260823">
            <a:off x="10717367" y="620572"/>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Freeform: Shape 14">
            <a:extLst>
              <a:ext uri="{FF2B5EF4-FFF2-40B4-BE49-F238E27FC236}">
                <a16:creationId xmlns:a16="http://schemas.microsoft.com/office/drawing/2014/main" xmlns="" id="{F860E6D1-2C9F-477C-AE22-BFF5ADE85C60}"/>
              </a:ext>
            </a:extLst>
          </p:cNvPr>
          <p:cNvSpPr/>
          <p:nvPr userDrawn="1"/>
        </p:nvSpPr>
        <p:spPr>
          <a:xfrm rot="19810388">
            <a:off x="11064926" y="78160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xmlns="" id="{65EC6C60-C605-4022-9718-ED56F34D6448}"/>
              </a:ext>
            </a:extLst>
          </p:cNvPr>
          <p:cNvSpPr/>
          <p:nvPr userDrawn="1"/>
        </p:nvSpPr>
        <p:spPr>
          <a:xfrm rot="18277851">
            <a:off x="11152527" y="3820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xmlns="" id="{9F47BB28-400F-4C54-ADDA-0055CEB6593B}"/>
              </a:ext>
            </a:extLst>
          </p:cNvPr>
          <p:cNvSpPr/>
          <p:nvPr userDrawn="1"/>
        </p:nvSpPr>
        <p:spPr>
          <a:xfrm rot="20761418">
            <a:off x="11545452" y="1030689"/>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xmlns="" id="{7386F148-99E1-4ED6-B4DA-151A6DB27D67}"/>
              </a:ext>
            </a:extLst>
          </p:cNvPr>
          <p:cNvSpPr/>
          <p:nvPr userDrawn="1"/>
        </p:nvSpPr>
        <p:spPr>
          <a:xfrm rot="17315293">
            <a:off x="11756248" y="2475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18">
            <a:extLst>
              <a:ext uri="{FF2B5EF4-FFF2-40B4-BE49-F238E27FC236}">
                <a16:creationId xmlns:a16="http://schemas.microsoft.com/office/drawing/2014/main" xmlns="" id="{1A0565DA-6430-4984-ACB6-E7FACACC71AF}"/>
              </a:ext>
            </a:extLst>
          </p:cNvPr>
          <p:cNvSpPr/>
          <p:nvPr userDrawn="1"/>
        </p:nvSpPr>
        <p:spPr>
          <a:xfrm rot="20082236">
            <a:off x="11448108" y="631127"/>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xmlns="" id="{DDE18DFF-F9E6-4839-817B-4DD871CEAE6F}"/>
              </a:ext>
            </a:extLst>
          </p:cNvPr>
          <p:cNvSpPr/>
          <p:nvPr userDrawn="1"/>
        </p:nvSpPr>
        <p:spPr>
          <a:xfrm rot="19879732">
            <a:off x="11668879" y="824433"/>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Freeform: Shape 20">
            <a:extLst>
              <a:ext uri="{FF2B5EF4-FFF2-40B4-BE49-F238E27FC236}">
                <a16:creationId xmlns:a16="http://schemas.microsoft.com/office/drawing/2014/main" xmlns="" id="{30038A3A-7324-4606-9C92-00C9AB1759F4}"/>
              </a:ext>
            </a:extLst>
          </p:cNvPr>
          <p:cNvSpPr/>
          <p:nvPr userDrawn="1"/>
        </p:nvSpPr>
        <p:spPr>
          <a:xfrm rot="328041">
            <a:off x="10094502" y="901548"/>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21">
            <a:extLst>
              <a:ext uri="{FF2B5EF4-FFF2-40B4-BE49-F238E27FC236}">
                <a16:creationId xmlns:a16="http://schemas.microsoft.com/office/drawing/2014/main" xmlns="" id="{5C0291BA-50C5-406F-B24E-14C9CAF652D7}"/>
              </a:ext>
            </a:extLst>
          </p:cNvPr>
          <p:cNvSpPr/>
          <p:nvPr userDrawn="1"/>
        </p:nvSpPr>
        <p:spPr>
          <a:xfrm>
            <a:off x="10871770" y="1202556"/>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Freeform: Shape 22">
            <a:extLst>
              <a:ext uri="{FF2B5EF4-FFF2-40B4-BE49-F238E27FC236}">
                <a16:creationId xmlns:a16="http://schemas.microsoft.com/office/drawing/2014/main" xmlns="" id="{152EBA81-38BC-4DF6-93C3-4A1A02FD2789}"/>
              </a:ext>
            </a:extLst>
          </p:cNvPr>
          <p:cNvSpPr/>
          <p:nvPr userDrawn="1"/>
        </p:nvSpPr>
        <p:spPr>
          <a:xfrm rot="20761418">
            <a:off x="11512604" y="1484835"/>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Freeform: Shape 23">
            <a:extLst>
              <a:ext uri="{FF2B5EF4-FFF2-40B4-BE49-F238E27FC236}">
                <a16:creationId xmlns:a16="http://schemas.microsoft.com/office/drawing/2014/main" xmlns="" id="{9AF80622-5597-45AD-92C3-2C4C3797720A}"/>
              </a:ext>
            </a:extLst>
          </p:cNvPr>
          <p:cNvSpPr/>
          <p:nvPr userDrawn="1"/>
        </p:nvSpPr>
        <p:spPr>
          <a:xfrm rot="1160487">
            <a:off x="10291662" y="1614015"/>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xmlns="" id="{6833793E-EB91-43B4-8444-36ADD2A48E55}"/>
              </a:ext>
            </a:extLst>
          </p:cNvPr>
          <p:cNvSpPr/>
          <p:nvPr userDrawn="1"/>
        </p:nvSpPr>
        <p:spPr>
          <a:xfrm rot="803026">
            <a:off x="11586107" y="2015428"/>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3F288DD7-6DAF-436D-B04A-EBCCAA36917C}"/>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3" name="Text Placeholder 2">
            <a:extLst>
              <a:ext uri="{FF2B5EF4-FFF2-40B4-BE49-F238E27FC236}">
                <a16:creationId xmlns:a16="http://schemas.microsoft.com/office/drawing/2014/main" xmlns="" id="{9322B50D-6A7D-41C6-BA57-613BC231DF36}"/>
              </a:ext>
            </a:extLst>
          </p:cNvPr>
          <p:cNvSpPr>
            <a:spLocks noGrp="1"/>
          </p:cNvSpPr>
          <p:nvPr>
            <p:ph type="body" idx="1"/>
          </p:nvPr>
        </p:nvSpPr>
        <p:spPr>
          <a:xfrm>
            <a:off x="432000" y="1152000"/>
            <a:ext cx="5472000" cy="360000"/>
          </a:xfrm>
        </p:spPr>
        <p:txBody>
          <a:bodyPr anchor="t"/>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a:extLst>
              <a:ext uri="{FF2B5EF4-FFF2-40B4-BE49-F238E27FC236}">
                <a16:creationId xmlns:a16="http://schemas.microsoft.com/office/drawing/2014/main" xmlns="" id="{9FD584DA-F775-47B8-A1D7-6556AD5FCBD2}"/>
              </a:ext>
            </a:extLst>
          </p:cNvPr>
          <p:cNvSpPr>
            <a:spLocks noGrp="1"/>
          </p:cNvSpPr>
          <p:nvPr>
            <p:ph sz="half" idx="2"/>
          </p:nvPr>
        </p:nvSpPr>
        <p:spPr>
          <a:xfrm>
            <a:off x="432000" y="1584000"/>
            <a:ext cx="5472000" cy="4608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0" name="Footer Placeholder 9">
            <a:extLst>
              <a:ext uri="{FF2B5EF4-FFF2-40B4-BE49-F238E27FC236}">
                <a16:creationId xmlns:a16="http://schemas.microsoft.com/office/drawing/2014/main" xmlns="" id="{9337FD81-6DFD-43B7-A7D9-59E45ECDF39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11" name="Slide Number Placeholder 10">
            <a:extLst>
              <a:ext uri="{FF2B5EF4-FFF2-40B4-BE49-F238E27FC236}">
                <a16:creationId xmlns:a16="http://schemas.microsoft.com/office/drawing/2014/main" xmlns="" id="{F17B7460-0559-435A-9C2F-1B12BC6CE184}"/>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26" name="Content Placeholder 5">
            <a:extLst>
              <a:ext uri="{FF2B5EF4-FFF2-40B4-BE49-F238E27FC236}">
                <a16:creationId xmlns:a16="http://schemas.microsoft.com/office/drawing/2014/main" xmlns="" id="{EA7B8348-A00A-4AAE-B1F6-924515577B23}"/>
              </a:ext>
            </a:extLst>
          </p:cNvPr>
          <p:cNvSpPr>
            <a:spLocks noGrp="1"/>
          </p:cNvSpPr>
          <p:nvPr>
            <p:ph sz="quarter" idx="4"/>
          </p:nvPr>
        </p:nvSpPr>
        <p:spPr>
          <a:xfrm>
            <a:off x="6300000" y="1581663"/>
            <a:ext cx="5472000" cy="460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27" name="Text Placeholder 4">
            <a:extLst>
              <a:ext uri="{FF2B5EF4-FFF2-40B4-BE49-F238E27FC236}">
                <a16:creationId xmlns:a16="http://schemas.microsoft.com/office/drawing/2014/main" xmlns="" id="{4521CFCD-C079-4019-942D-035558CAFCAC}"/>
              </a:ext>
            </a:extLst>
          </p:cNvPr>
          <p:cNvSpPr>
            <a:spLocks noGrp="1"/>
          </p:cNvSpPr>
          <p:nvPr>
            <p:ph type="body" sz="quarter" idx="3"/>
          </p:nvPr>
        </p:nvSpPr>
        <p:spPr>
          <a:xfrm>
            <a:off x="6288002" y="1151785"/>
            <a:ext cx="5483998" cy="354868"/>
          </a:xfrm>
        </p:spPr>
        <p:txBody>
          <a:bodyPr vert="horz" lIns="0" tIns="0" rIns="0" bIns="0" rtlCol="0" anchor="t">
            <a:noAutofit/>
          </a:bodyPr>
          <a:lstStyle>
            <a:lvl1pPr marL="0" indent="0">
              <a:buNone/>
              <a:defRPr lang="en-US" sz="2400" b="1"/>
            </a:lvl1pPr>
          </a:lstStyle>
          <a:p>
            <a:pPr marL="266700" lvl="0" indent="-266700"/>
            <a:r>
              <a:rPr lang="en-US" noProof="0" smtClean="0"/>
              <a:t>Click to edit Master text styles</a:t>
            </a:r>
          </a:p>
        </p:txBody>
      </p:sp>
      <p:cxnSp>
        <p:nvCxnSpPr>
          <p:cNvPr id="28" name="Straight Connector 27" descr="Center divider line">
            <a:extLst>
              <a:ext uri="{FF2B5EF4-FFF2-40B4-BE49-F238E27FC236}">
                <a16:creationId xmlns:a16="http://schemas.microsoft.com/office/drawing/2014/main" xmlns="" id="{AEACA101-2521-41AA-8F51-FF0BF783E493}"/>
              </a:ext>
              <a:ext uri="{C183D7F6-B498-43B3-948B-1728B52AA6E4}">
                <adec:decorative xmlns:adec="http://schemas.microsoft.com/office/drawing/2017/decorative" xmlns="" val="1"/>
              </a:ext>
            </a:extLst>
          </p:cNvPr>
          <p:cNvCxnSpPr>
            <a:cxnSpLocks/>
          </p:cNvCxnSpPr>
          <p:nvPr userDrawn="1"/>
        </p:nvCxnSpPr>
        <p:spPr>
          <a:xfrm>
            <a:off x="6096000" y="2438720"/>
            <a:ext cx="0" cy="252516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098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 Box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a:xfrm>
            <a:off x="744396" y="2463936"/>
            <a:ext cx="3726003" cy="3314545"/>
          </a:xfrm>
          <a:prstGeom prst="rightArrowCallout">
            <a:avLst>
              <a:gd name="adj1" fmla="val 50000"/>
              <a:gd name="adj2" fmla="val 25000"/>
              <a:gd name="adj3" fmla="val 15421"/>
              <a:gd name="adj4" fmla="val 80487"/>
            </a:avLst>
          </a:prstGeom>
          <a:solidFill>
            <a:schemeClr val="bg1">
              <a:lumMod val="95000"/>
            </a:schemeClr>
          </a:solidFill>
        </p:spPr>
        <p:txBody>
          <a:bodyPr lIns="180000" tIns="180000" rIns="18000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xmlns="" id="{16A38E24-EB1C-472F-B631-5DF32F9C4CF5}"/>
              </a:ext>
            </a:extLst>
          </p:cNvPr>
          <p:cNvSpPr>
            <a:spLocks noGrp="1"/>
          </p:cNvSpPr>
          <p:nvPr>
            <p:ph type="body" sz="quarter" idx="12"/>
          </p:nvPr>
        </p:nvSpPr>
        <p:spPr>
          <a:xfrm>
            <a:off x="4613985" y="2463801"/>
            <a:ext cx="3726469" cy="3314200"/>
          </a:xfrm>
          <a:prstGeom prst="rightArrowCallout">
            <a:avLst>
              <a:gd name="adj1" fmla="val 50000"/>
              <a:gd name="adj2" fmla="val 25000"/>
              <a:gd name="adj3" fmla="val 16186"/>
              <a:gd name="adj4" fmla="val 80493"/>
            </a:avLst>
          </a:prstGeom>
          <a:solidFill>
            <a:schemeClr val="bg1">
              <a:lumMod val="95000"/>
            </a:schemeClr>
          </a:solidFill>
        </p:spPr>
        <p:txBody>
          <a:bodyPr lIns="180000" tIns="180000" rIns="18000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1" name="Text Placeholder 10">
            <a:extLst>
              <a:ext uri="{FF2B5EF4-FFF2-40B4-BE49-F238E27FC236}">
                <a16:creationId xmlns:a16="http://schemas.microsoft.com/office/drawing/2014/main" xmlns="" id="{5B4A252E-78C9-4F76-98A4-A4B580AD072A}"/>
              </a:ext>
            </a:extLst>
          </p:cNvPr>
          <p:cNvSpPr>
            <a:spLocks noGrp="1"/>
          </p:cNvSpPr>
          <p:nvPr>
            <p:ph type="body" sz="quarter" idx="13"/>
          </p:nvPr>
        </p:nvSpPr>
        <p:spPr>
          <a:xfrm>
            <a:off x="8483985" y="2463801"/>
            <a:ext cx="2963619" cy="3314200"/>
          </a:xfrm>
          <a:prstGeom prst="rect">
            <a:avLst/>
          </a:prstGeom>
          <a:solidFill>
            <a:schemeClr val="bg1">
              <a:lumMod val="95000"/>
            </a:schemeClr>
          </a:solidFill>
        </p:spPr>
        <p:txBody>
          <a:bodyPr lIns="180000" tIns="180000" rIns="18000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9" name="Text Placeholder 8">
            <a:extLst>
              <a:ext uri="{FF2B5EF4-FFF2-40B4-BE49-F238E27FC236}">
                <a16:creationId xmlns:a16="http://schemas.microsoft.com/office/drawing/2014/main" xmlns="" id="{F8E9D1B9-1C3A-4397-B3B4-9A921D64159E}"/>
              </a:ext>
            </a:extLst>
          </p:cNvPr>
          <p:cNvSpPr>
            <a:spLocks noGrp="1"/>
          </p:cNvSpPr>
          <p:nvPr>
            <p:ph type="body" sz="quarter" idx="26" hasCustomPrompt="1"/>
          </p:nvPr>
        </p:nvSpPr>
        <p:spPr>
          <a:xfrm>
            <a:off x="431800" y="1080000"/>
            <a:ext cx="11339513" cy="276561"/>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 Header</a:t>
            </a:r>
          </a:p>
        </p:txBody>
      </p:sp>
      <p:sp>
        <p:nvSpPr>
          <p:cNvPr id="6" name="Text Placeholder 5">
            <a:extLst>
              <a:ext uri="{FF2B5EF4-FFF2-40B4-BE49-F238E27FC236}">
                <a16:creationId xmlns:a16="http://schemas.microsoft.com/office/drawing/2014/main" xmlns="" id="{1B4F049D-3C57-44BB-ACE2-1363AF36D9EF}"/>
              </a:ext>
            </a:extLst>
          </p:cNvPr>
          <p:cNvSpPr>
            <a:spLocks noGrp="1"/>
          </p:cNvSpPr>
          <p:nvPr>
            <p:ph type="body" sz="quarter" idx="27" hasCustomPrompt="1"/>
          </p:nvPr>
        </p:nvSpPr>
        <p:spPr>
          <a:xfrm>
            <a:off x="744236" y="1647240"/>
            <a:ext cx="2975578" cy="648000"/>
          </a:xfrm>
          <a:ln>
            <a:solidFill>
              <a:schemeClr val="accent1"/>
            </a:solidFill>
          </a:ln>
        </p:spPr>
        <p:txBody>
          <a:bodyPr tIns="108000" anchor="t"/>
          <a:lstStyle>
            <a:lvl1pPr marL="0" indent="0" algn="ctr">
              <a:buNone/>
              <a:defRPr>
                <a:latin typeface="+mj-lt"/>
              </a:defRPr>
            </a:lvl1pPr>
            <a:lvl2pPr marL="266700" indent="0" algn="ctr">
              <a:buNone/>
              <a:defRPr/>
            </a:lvl2pPr>
            <a:lvl3pPr marL="542925" indent="0" algn="ctr">
              <a:buNone/>
              <a:defRPr/>
            </a:lvl3pPr>
            <a:lvl4pPr marL="809625" indent="0" algn="ctr">
              <a:buNone/>
              <a:defRPr/>
            </a:lvl4pPr>
            <a:lvl5pPr marL="1076325" indent="0" algn="ctr">
              <a:buNone/>
              <a:defRPr/>
            </a:lvl5pPr>
          </a:lstStyle>
          <a:p>
            <a:pPr lvl="0"/>
            <a:r>
              <a:rPr lang="en-US" noProof="0"/>
              <a:t>Section 1 Title</a:t>
            </a:r>
          </a:p>
        </p:txBody>
      </p:sp>
      <p:sp>
        <p:nvSpPr>
          <p:cNvPr id="12" name="Text Placeholder 11">
            <a:extLst>
              <a:ext uri="{FF2B5EF4-FFF2-40B4-BE49-F238E27FC236}">
                <a16:creationId xmlns:a16="http://schemas.microsoft.com/office/drawing/2014/main" xmlns="" id="{FB9B793F-A64B-475C-96F3-FB40100E01E4}"/>
              </a:ext>
            </a:extLst>
          </p:cNvPr>
          <p:cNvSpPr>
            <a:spLocks noGrp="1"/>
          </p:cNvSpPr>
          <p:nvPr>
            <p:ph type="body" sz="quarter" idx="28" hasCustomPrompt="1"/>
          </p:nvPr>
        </p:nvSpPr>
        <p:spPr>
          <a:xfrm>
            <a:off x="4608336" y="1647040"/>
            <a:ext cx="2975578" cy="648000"/>
          </a:xfrm>
          <a:ln>
            <a:solidFill>
              <a:schemeClr val="accent2"/>
            </a:solidFill>
          </a:ln>
        </p:spPr>
        <p:txBody>
          <a:bodyPr tIns="108000" anchor="t"/>
          <a:lstStyle>
            <a:lvl1pPr marL="0" indent="0" algn="ctr">
              <a:buNone/>
              <a:defRPr>
                <a:latin typeface="+mj-lt"/>
              </a:defRPr>
            </a:lvl1pPr>
          </a:lstStyle>
          <a:p>
            <a:pPr lvl="0"/>
            <a:r>
              <a:rPr lang="en-US" noProof="0"/>
              <a:t>Section 2 Title</a:t>
            </a:r>
          </a:p>
        </p:txBody>
      </p:sp>
      <p:sp>
        <p:nvSpPr>
          <p:cNvPr id="14" name="Text Placeholder 13">
            <a:extLst>
              <a:ext uri="{FF2B5EF4-FFF2-40B4-BE49-F238E27FC236}">
                <a16:creationId xmlns:a16="http://schemas.microsoft.com/office/drawing/2014/main" xmlns="" id="{0EF53567-5287-43FB-B07E-A12F3AEEDB98}"/>
              </a:ext>
            </a:extLst>
          </p:cNvPr>
          <p:cNvSpPr>
            <a:spLocks noGrp="1"/>
          </p:cNvSpPr>
          <p:nvPr>
            <p:ph type="body" sz="quarter" idx="29" hasCustomPrompt="1"/>
          </p:nvPr>
        </p:nvSpPr>
        <p:spPr>
          <a:xfrm>
            <a:off x="8483986" y="1647240"/>
            <a:ext cx="2975578" cy="648000"/>
          </a:xfrm>
          <a:ln>
            <a:solidFill>
              <a:schemeClr val="accent3"/>
            </a:solidFill>
          </a:ln>
        </p:spPr>
        <p:txBody>
          <a:bodyPr tIns="108000" anchor="t"/>
          <a:lstStyle>
            <a:lvl1pPr marL="0" indent="0" algn="ctr">
              <a:buNone/>
              <a:defRPr>
                <a:latin typeface="+mj-lt"/>
              </a:defRPr>
            </a:lvl1pPr>
          </a:lstStyle>
          <a:p>
            <a:pPr lvl="0"/>
            <a:r>
              <a:rPr lang="en-US" noProof="0"/>
              <a:t>Section 3 Title</a:t>
            </a:r>
          </a:p>
        </p:txBody>
      </p:sp>
    </p:spTree>
    <p:extLst>
      <p:ext uri="{BB962C8B-B14F-4D97-AF65-F5344CB8AC3E}">
        <p14:creationId xmlns:p14="http://schemas.microsoft.com/office/powerpoint/2010/main" val="3755733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3" name="Text Placeholder 8">
            <a:extLst>
              <a:ext uri="{FF2B5EF4-FFF2-40B4-BE49-F238E27FC236}">
                <a16:creationId xmlns:a16="http://schemas.microsoft.com/office/drawing/2014/main" xmlns="" id="{37BBBFC2-32EB-4335-9980-A7CF236703B3}"/>
              </a:ext>
            </a:extLst>
          </p:cNvPr>
          <p:cNvSpPr>
            <a:spLocks noGrp="1"/>
          </p:cNvSpPr>
          <p:nvPr>
            <p:ph type="body" sz="quarter" idx="26" hasCustomPrompt="1"/>
          </p:nvPr>
        </p:nvSpPr>
        <p:spPr>
          <a:xfrm>
            <a:off x="431800" y="1080000"/>
            <a:ext cx="11339513" cy="276561"/>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 Header</a:t>
            </a:r>
          </a:p>
        </p:txBody>
      </p:sp>
      <p:cxnSp>
        <p:nvCxnSpPr>
          <p:cNvPr id="15" name="Straight Arrow Connector 14">
            <a:extLst>
              <a:ext uri="{FF2B5EF4-FFF2-40B4-BE49-F238E27FC236}">
                <a16:creationId xmlns:a16="http://schemas.microsoft.com/office/drawing/2014/main" xmlns="" id="{52158F80-0C1A-4B9E-9335-A5A0015187F7}"/>
              </a:ext>
            </a:extLst>
          </p:cNvPr>
          <p:cNvCxnSpPr/>
          <p:nvPr userDrawn="1"/>
        </p:nvCxnSpPr>
        <p:spPr>
          <a:xfrm>
            <a:off x="431800" y="3866682"/>
            <a:ext cx="11339513"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 Placeholder 10">
            <a:extLst>
              <a:ext uri="{FF2B5EF4-FFF2-40B4-BE49-F238E27FC236}">
                <a16:creationId xmlns:a16="http://schemas.microsoft.com/office/drawing/2014/main" xmlns="" id="{723DA611-B88C-4D7E-82A4-5E4CA9DC2EA3}"/>
              </a:ext>
            </a:extLst>
          </p:cNvPr>
          <p:cNvSpPr>
            <a:spLocks noGrp="1"/>
          </p:cNvSpPr>
          <p:nvPr>
            <p:ph type="body" sz="quarter" idx="33" hasCustomPrompt="1"/>
          </p:nvPr>
        </p:nvSpPr>
        <p:spPr>
          <a:xfrm>
            <a:off x="412908"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17" name="Text Placeholder 10">
            <a:extLst>
              <a:ext uri="{FF2B5EF4-FFF2-40B4-BE49-F238E27FC236}">
                <a16:creationId xmlns:a16="http://schemas.microsoft.com/office/drawing/2014/main" xmlns="" id="{180A0FA4-75CD-4A61-AA79-9C3C5F97ED8C}"/>
              </a:ext>
            </a:extLst>
          </p:cNvPr>
          <p:cNvSpPr>
            <a:spLocks noGrp="1"/>
          </p:cNvSpPr>
          <p:nvPr>
            <p:ph type="body" sz="quarter" idx="34" hasCustomPrompt="1"/>
          </p:nvPr>
        </p:nvSpPr>
        <p:spPr>
          <a:xfrm>
            <a:off x="43179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1" name="Text Placeholder 10">
            <a:extLst>
              <a:ext uri="{FF2B5EF4-FFF2-40B4-BE49-F238E27FC236}">
                <a16:creationId xmlns:a16="http://schemas.microsoft.com/office/drawing/2014/main" xmlns="" id="{EBB89A53-1B07-4560-B98E-03BECDB832C9}"/>
              </a:ext>
            </a:extLst>
          </p:cNvPr>
          <p:cNvSpPr>
            <a:spLocks noGrp="1"/>
          </p:cNvSpPr>
          <p:nvPr>
            <p:ph type="body" sz="quarter" idx="35" hasCustomPrompt="1"/>
          </p:nvPr>
        </p:nvSpPr>
        <p:spPr>
          <a:xfrm>
            <a:off x="903816"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2" name="Text Placeholder 10">
            <a:extLst>
              <a:ext uri="{FF2B5EF4-FFF2-40B4-BE49-F238E27FC236}">
                <a16:creationId xmlns:a16="http://schemas.microsoft.com/office/drawing/2014/main" xmlns="" id="{22D34AD8-D83D-4409-A418-C00840A085AC}"/>
              </a:ext>
            </a:extLst>
          </p:cNvPr>
          <p:cNvSpPr>
            <a:spLocks noGrp="1"/>
          </p:cNvSpPr>
          <p:nvPr>
            <p:ph type="body" sz="quarter" idx="36" hasCustomPrompt="1"/>
          </p:nvPr>
        </p:nvSpPr>
        <p:spPr>
          <a:xfrm>
            <a:off x="137583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5" name="Text Placeholder 10">
            <a:extLst>
              <a:ext uri="{FF2B5EF4-FFF2-40B4-BE49-F238E27FC236}">
                <a16:creationId xmlns:a16="http://schemas.microsoft.com/office/drawing/2014/main" xmlns="" id="{3EAA6A46-63F3-49A5-8E0B-758176E4429D}"/>
              </a:ext>
            </a:extLst>
          </p:cNvPr>
          <p:cNvSpPr>
            <a:spLocks noGrp="1"/>
          </p:cNvSpPr>
          <p:nvPr>
            <p:ph type="body" sz="quarter" idx="37" hasCustomPrompt="1"/>
          </p:nvPr>
        </p:nvSpPr>
        <p:spPr>
          <a:xfrm>
            <a:off x="1847850"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6" name="Text Placeholder 10">
            <a:extLst>
              <a:ext uri="{FF2B5EF4-FFF2-40B4-BE49-F238E27FC236}">
                <a16:creationId xmlns:a16="http://schemas.microsoft.com/office/drawing/2014/main" xmlns="" id="{BB051A6E-4868-4F3F-93DB-AD07020E9344}"/>
              </a:ext>
            </a:extLst>
          </p:cNvPr>
          <p:cNvSpPr>
            <a:spLocks noGrp="1"/>
          </p:cNvSpPr>
          <p:nvPr>
            <p:ph type="body" sz="quarter" idx="38" hasCustomPrompt="1"/>
          </p:nvPr>
        </p:nvSpPr>
        <p:spPr>
          <a:xfrm>
            <a:off x="6077108"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28" name="Text Placeholder 10">
            <a:extLst>
              <a:ext uri="{FF2B5EF4-FFF2-40B4-BE49-F238E27FC236}">
                <a16:creationId xmlns:a16="http://schemas.microsoft.com/office/drawing/2014/main" xmlns="" id="{61519886-189E-4C69-AEED-FD9BDD3E567B}"/>
              </a:ext>
            </a:extLst>
          </p:cNvPr>
          <p:cNvSpPr>
            <a:spLocks noGrp="1"/>
          </p:cNvSpPr>
          <p:nvPr>
            <p:ph type="body" sz="quarter" idx="39" hasCustomPrompt="1"/>
          </p:nvPr>
        </p:nvSpPr>
        <p:spPr>
          <a:xfrm>
            <a:off x="231986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0" name="Text Placeholder 10">
            <a:extLst>
              <a:ext uri="{FF2B5EF4-FFF2-40B4-BE49-F238E27FC236}">
                <a16:creationId xmlns:a16="http://schemas.microsoft.com/office/drawing/2014/main" xmlns="" id="{0F084DDF-04EE-46A9-9F77-D5FD94D1B543}"/>
              </a:ext>
            </a:extLst>
          </p:cNvPr>
          <p:cNvSpPr>
            <a:spLocks noGrp="1"/>
          </p:cNvSpPr>
          <p:nvPr>
            <p:ph type="body" sz="quarter" idx="40" hasCustomPrompt="1"/>
          </p:nvPr>
        </p:nvSpPr>
        <p:spPr>
          <a:xfrm>
            <a:off x="2791884"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1" name="Text Placeholder 10">
            <a:extLst>
              <a:ext uri="{FF2B5EF4-FFF2-40B4-BE49-F238E27FC236}">
                <a16:creationId xmlns:a16="http://schemas.microsoft.com/office/drawing/2014/main" xmlns="" id="{743DE8AB-BF74-4CC9-AD19-8BBBF44867AF}"/>
              </a:ext>
            </a:extLst>
          </p:cNvPr>
          <p:cNvSpPr>
            <a:spLocks noGrp="1"/>
          </p:cNvSpPr>
          <p:nvPr>
            <p:ph type="body" sz="quarter" idx="41" hasCustomPrompt="1"/>
          </p:nvPr>
        </p:nvSpPr>
        <p:spPr>
          <a:xfrm>
            <a:off x="326390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2" name="Text Placeholder 10">
            <a:extLst>
              <a:ext uri="{FF2B5EF4-FFF2-40B4-BE49-F238E27FC236}">
                <a16:creationId xmlns:a16="http://schemas.microsoft.com/office/drawing/2014/main" xmlns="" id="{2ECC5C24-2CE5-491E-89DC-F9C5AE98B067}"/>
              </a:ext>
            </a:extLst>
          </p:cNvPr>
          <p:cNvSpPr>
            <a:spLocks noGrp="1"/>
          </p:cNvSpPr>
          <p:nvPr>
            <p:ph type="body" sz="quarter" idx="42" hasCustomPrompt="1"/>
          </p:nvPr>
        </p:nvSpPr>
        <p:spPr>
          <a:xfrm>
            <a:off x="4679952"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3" name="Text Placeholder 10">
            <a:extLst>
              <a:ext uri="{FF2B5EF4-FFF2-40B4-BE49-F238E27FC236}">
                <a16:creationId xmlns:a16="http://schemas.microsoft.com/office/drawing/2014/main" xmlns="" id="{ADB0F187-5781-4076-B761-264B1C683A63}"/>
              </a:ext>
            </a:extLst>
          </p:cNvPr>
          <p:cNvSpPr>
            <a:spLocks noGrp="1"/>
          </p:cNvSpPr>
          <p:nvPr>
            <p:ph type="body" sz="quarter" idx="43" hasCustomPrompt="1"/>
          </p:nvPr>
        </p:nvSpPr>
        <p:spPr>
          <a:xfrm>
            <a:off x="3735918"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4" name="Text Placeholder 10">
            <a:extLst>
              <a:ext uri="{FF2B5EF4-FFF2-40B4-BE49-F238E27FC236}">
                <a16:creationId xmlns:a16="http://schemas.microsoft.com/office/drawing/2014/main" xmlns="" id="{B2E776B2-D388-4243-80AE-BD8AF47C8AAB}"/>
              </a:ext>
            </a:extLst>
          </p:cNvPr>
          <p:cNvSpPr>
            <a:spLocks noGrp="1"/>
          </p:cNvSpPr>
          <p:nvPr>
            <p:ph type="body" sz="quarter" idx="44" hasCustomPrompt="1"/>
          </p:nvPr>
        </p:nvSpPr>
        <p:spPr>
          <a:xfrm>
            <a:off x="420793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5" name="Text Placeholder 10">
            <a:extLst>
              <a:ext uri="{FF2B5EF4-FFF2-40B4-BE49-F238E27FC236}">
                <a16:creationId xmlns:a16="http://schemas.microsoft.com/office/drawing/2014/main" xmlns="" id="{79F3A104-EDC0-4A25-9585-3F9F8C1022C7}"/>
              </a:ext>
            </a:extLst>
          </p:cNvPr>
          <p:cNvSpPr>
            <a:spLocks noGrp="1"/>
          </p:cNvSpPr>
          <p:nvPr>
            <p:ph type="body" sz="quarter" idx="45" hasCustomPrompt="1"/>
          </p:nvPr>
        </p:nvSpPr>
        <p:spPr>
          <a:xfrm>
            <a:off x="515196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6" name="Text Placeholder 10">
            <a:extLst>
              <a:ext uri="{FF2B5EF4-FFF2-40B4-BE49-F238E27FC236}">
                <a16:creationId xmlns:a16="http://schemas.microsoft.com/office/drawing/2014/main" xmlns="" id="{23DA3E7C-9F0E-4A57-B6EA-C01C72788E9E}"/>
              </a:ext>
            </a:extLst>
          </p:cNvPr>
          <p:cNvSpPr>
            <a:spLocks noGrp="1"/>
          </p:cNvSpPr>
          <p:nvPr>
            <p:ph type="body" sz="quarter" idx="46" hasCustomPrompt="1"/>
          </p:nvPr>
        </p:nvSpPr>
        <p:spPr>
          <a:xfrm>
            <a:off x="5623986"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7" name="Text Placeholder 10">
            <a:extLst>
              <a:ext uri="{FF2B5EF4-FFF2-40B4-BE49-F238E27FC236}">
                <a16:creationId xmlns:a16="http://schemas.microsoft.com/office/drawing/2014/main" xmlns="" id="{A8ABC110-DC97-4A71-9A16-67581EAC9895}"/>
              </a:ext>
            </a:extLst>
          </p:cNvPr>
          <p:cNvSpPr>
            <a:spLocks noGrp="1"/>
          </p:cNvSpPr>
          <p:nvPr>
            <p:ph type="body" sz="quarter" idx="47" hasCustomPrompt="1"/>
          </p:nvPr>
        </p:nvSpPr>
        <p:spPr>
          <a:xfrm>
            <a:off x="609599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8" name="Text Placeholder 10">
            <a:extLst>
              <a:ext uri="{FF2B5EF4-FFF2-40B4-BE49-F238E27FC236}">
                <a16:creationId xmlns:a16="http://schemas.microsoft.com/office/drawing/2014/main" xmlns="" id="{81058125-332B-41A7-BCD5-72CAE3F9F97D}"/>
              </a:ext>
            </a:extLst>
          </p:cNvPr>
          <p:cNvSpPr>
            <a:spLocks noGrp="1"/>
          </p:cNvSpPr>
          <p:nvPr>
            <p:ph type="body" sz="quarter" idx="48" hasCustomPrompt="1"/>
          </p:nvPr>
        </p:nvSpPr>
        <p:spPr>
          <a:xfrm>
            <a:off x="6568012"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9" name="Text Placeholder 10">
            <a:extLst>
              <a:ext uri="{FF2B5EF4-FFF2-40B4-BE49-F238E27FC236}">
                <a16:creationId xmlns:a16="http://schemas.microsoft.com/office/drawing/2014/main" xmlns="" id="{E32DE8FD-6391-4094-BAEC-CC0836CC67EB}"/>
              </a:ext>
            </a:extLst>
          </p:cNvPr>
          <p:cNvSpPr>
            <a:spLocks noGrp="1"/>
          </p:cNvSpPr>
          <p:nvPr>
            <p:ph type="body" sz="quarter" idx="49" hasCustomPrompt="1"/>
          </p:nvPr>
        </p:nvSpPr>
        <p:spPr>
          <a:xfrm>
            <a:off x="704002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0" name="Text Placeholder 10">
            <a:extLst>
              <a:ext uri="{FF2B5EF4-FFF2-40B4-BE49-F238E27FC236}">
                <a16:creationId xmlns:a16="http://schemas.microsoft.com/office/drawing/2014/main" xmlns="" id="{5C53C0F3-9308-422B-BC6E-1ACA5029027A}"/>
              </a:ext>
            </a:extLst>
          </p:cNvPr>
          <p:cNvSpPr>
            <a:spLocks noGrp="1"/>
          </p:cNvSpPr>
          <p:nvPr>
            <p:ph type="body" sz="quarter" idx="50" hasCustomPrompt="1"/>
          </p:nvPr>
        </p:nvSpPr>
        <p:spPr>
          <a:xfrm>
            <a:off x="7512046"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1" name="Text Placeholder 10">
            <a:extLst>
              <a:ext uri="{FF2B5EF4-FFF2-40B4-BE49-F238E27FC236}">
                <a16:creationId xmlns:a16="http://schemas.microsoft.com/office/drawing/2014/main" xmlns="" id="{06DFFA03-9EA6-4F70-9519-AB1361BAF7CE}"/>
              </a:ext>
            </a:extLst>
          </p:cNvPr>
          <p:cNvSpPr>
            <a:spLocks noGrp="1"/>
          </p:cNvSpPr>
          <p:nvPr>
            <p:ph type="body" sz="quarter" idx="51" hasCustomPrompt="1"/>
          </p:nvPr>
        </p:nvSpPr>
        <p:spPr>
          <a:xfrm>
            <a:off x="798406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2" name="Text Placeholder 10">
            <a:extLst>
              <a:ext uri="{FF2B5EF4-FFF2-40B4-BE49-F238E27FC236}">
                <a16:creationId xmlns:a16="http://schemas.microsoft.com/office/drawing/2014/main" xmlns="" id="{49CD8693-3557-4241-BB88-518160D989C4}"/>
              </a:ext>
            </a:extLst>
          </p:cNvPr>
          <p:cNvSpPr>
            <a:spLocks noGrp="1"/>
          </p:cNvSpPr>
          <p:nvPr>
            <p:ph type="body" sz="quarter" idx="52" hasCustomPrompt="1"/>
          </p:nvPr>
        </p:nvSpPr>
        <p:spPr>
          <a:xfrm>
            <a:off x="8456080"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3" name="Text Placeholder 10">
            <a:extLst>
              <a:ext uri="{FF2B5EF4-FFF2-40B4-BE49-F238E27FC236}">
                <a16:creationId xmlns:a16="http://schemas.microsoft.com/office/drawing/2014/main" xmlns="" id="{4884DF69-4936-4F90-BFB8-ED04A228DA22}"/>
              </a:ext>
            </a:extLst>
          </p:cNvPr>
          <p:cNvSpPr>
            <a:spLocks noGrp="1"/>
          </p:cNvSpPr>
          <p:nvPr>
            <p:ph type="body" sz="quarter" idx="53" hasCustomPrompt="1"/>
          </p:nvPr>
        </p:nvSpPr>
        <p:spPr>
          <a:xfrm>
            <a:off x="892809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4" name="Text Placeholder 10">
            <a:extLst>
              <a:ext uri="{FF2B5EF4-FFF2-40B4-BE49-F238E27FC236}">
                <a16:creationId xmlns:a16="http://schemas.microsoft.com/office/drawing/2014/main" xmlns="" id="{00804F61-8052-4AD8-8370-ED72B261BC29}"/>
              </a:ext>
            </a:extLst>
          </p:cNvPr>
          <p:cNvSpPr>
            <a:spLocks noGrp="1"/>
          </p:cNvSpPr>
          <p:nvPr>
            <p:ph type="body" sz="quarter" idx="54" hasCustomPrompt="1"/>
          </p:nvPr>
        </p:nvSpPr>
        <p:spPr>
          <a:xfrm>
            <a:off x="10344148"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5" name="Text Placeholder 10">
            <a:extLst>
              <a:ext uri="{FF2B5EF4-FFF2-40B4-BE49-F238E27FC236}">
                <a16:creationId xmlns:a16="http://schemas.microsoft.com/office/drawing/2014/main" xmlns="" id="{313F370F-A9EC-477E-BED7-BF4E87527420}"/>
              </a:ext>
            </a:extLst>
          </p:cNvPr>
          <p:cNvSpPr>
            <a:spLocks noGrp="1"/>
          </p:cNvSpPr>
          <p:nvPr>
            <p:ph type="body" sz="quarter" idx="55" hasCustomPrompt="1"/>
          </p:nvPr>
        </p:nvSpPr>
        <p:spPr>
          <a:xfrm>
            <a:off x="9400114"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6" name="Text Placeholder 10">
            <a:extLst>
              <a:ext uri="{FF2B5EF4-FFF2-40B4-BE49-F238E27FC236}">
                <a16:creationId xmlns:a16="http://schemas.microsoft.com/office/drawing/2014/main" xmlns="" id="{9E687ADD-FE6C-441E-991F-E71EA0572C32}"/>
              </a:ext>
            </a:extLst>
          </p:cNvPr>
          <p:cNvSpPr>
            <a:spLocks noGrp="1"/>
          </p:cNvSpPr>
          <p:nvPr>
            <p:ph type="body" sz="quarter" idx="56" hasCustomPrompt="1"/>
          </p:nvPr>
        </p:nvSpPr>
        <p:spPr>
          <a:xfrm>
            <a:off x="987213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7" name="Text Placeholder 10">
            <a:extLst>
              <a:ext uri="{FF2B5EF4-FFF2-40B4-BE49-F238E27FC236}">
                <a16:creationId xmlns:a16="http://schemas.microsoft.com/office/drawing/2014/main" xmlns="" id="{5E0252B4-80AE-40E9-BA32-6EDAAC625211}"/>
              </a:ext>
            </a:extLst>
          </p:cNvPr>
          <p:cNvSpPr>
            <a:spLocks noGrp="1"/>
          </p:cNvSpPr>
          <p:nvPr>
            <p:ph type="body" sz="quarter" idx="57" hasCustomPrompt="1"/>
          </p:nvPr>
        </p:nvSpPr>
        <p:spPr>
          <a:xfrm>
            <a:off x="1081616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8" name="Text Placeholder 10">
            <a:extLst>
              <a:ext uri="{FF2B5EF4-FFF2-40B4-BE49-F238E27FC236}">
                <a16:creationId xmlns:a16="http://schemas.microsoft.com/office/drawing/2014/main" xmlns="" id="{8A807DF0-23B6-4B83-B3F6-8D0BE9A851F6}"/>
              </a:ext>
            </a:extLst>
          </p:cNvPr>
          <p:cNvSpPr>
            <a:spLocks noGrp="1"/>
          </p:cNvSpPr>
          <p:nvPr>
            <p:ph type="body" sz="quarter" idx="58" hasCustomPrompt="1"/>
          </p:nvPr>
        </p:nvSpPr>
        <p:spPr>
          <a:xfrm>
            <a:off x="11288182"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9" name="Text Placeholder 3">
            <a:extLst>
              <a:ext uri="{FF2B5EF4-FFF2-40B4-BE49-F238E27FC236}">
                <a16:creationId xmlns:a16="http://schemas.microsoft.com/office/drawing/2014/main" xmlns="" id="{F3591345-36C8-481A-AD5B-5F69B03D1710}"/>
              </a:ext>
            </a:extLst>
          </p:cNvPr>
          <p:cNvSpPr>
            <a:spLocks noGrp="1"/>
          </p:cNvSpPr>
          <p:nvPr>
            <p:ph type="body" sz="quarter" idx="59" hasCustomPrompt="1"/>
          </p:nvPr>
        </p:nvSpPr>
        <p:spPr>
          <a:xfrm>
            <a:off x="5360988" y="2190750"/>
            <a:ext cx="1793875" cy="561975"/>
          </a:xfrm>
          <a:noFill/>
          <a:ln>
            <a:noFill/>
          </a:ln>
        </p:spPr>
        <p:txBody>
          <a:bodyPr tIns="36000" anchor="t"/>
          <a:lstStyle>
            <a:lvl1pPr marL="0" indent="0" algn="ctr">
              <a:buNone/>
              <a:defRPr sz="1600" b="1">
                <a:solidFill>
                  <a:schemeClr val="tx1">
                    <a:lumMod val="75000"/>
                    <a:lumOff val="25000"/>
                  </a:schemeClr>
                </a:solidFill>
              </a:defRPr>
            </a:lvl1pPr>
          </a:lstStyle>
          <a:p>
            <a:pPr lvl="0"/>
            <a:r>
              <a:rPr lang="en-US" noProof="0"/>
              <a:t>Item Title</a:t>
            </a:r>
          </a:p>
        </p:txBody>
      </p:sp>
      <p:sp>
        <p:nvSpPr>
          <p:cNvPr id="50" name="Text Placeholder 36">
            <a:extLst>
              <a:ext uri="{FF2B5EF4-FFF2-40B4-BE49-F238E27FC236}">
                <a16:creationId xmlns:a16="http://schemas.microsoft.com/office/drawing/2014/main" xmlns="" id="{954C0732-1924-4A1B-9272-95C51D0B36FE}"/>
              </a:ext>
            </a:extLst>
          </p:cNvPr>
          <p:cNvSpPr>
            <a:spLocks noGrp="1"/>
          </p:cNvSpPr>
          <p:nvPr>
            <p:ph type="body" sz="quarter" idx="60" hasCustomPrompt="1"/>
          </p:nvPr>
        </p:nvSpPr>
        <p:spPr>
          <a:xfrm>
            <a:off x="5395728" y="2531196"/>
            <a:ext cx="1724394" cy="185808"/>
          </a:xfr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pPr lvl="0"/>
            <a:r>
              <a:rPr lang="en-US" noProof="0"/>
              <a:t>Month, Year</a:t>
            </a:r>
          </a:p>
        </p:txBody>
      </p:sp>
    </p:spTree>
    <p:extLst>
      <p:ext uri="{BB962C8B-B14F-4D97-AF65-F5344CB8AC3E}">
        <p14:creationId xmlns:p14="http://schemas.microsoft.com/office/powerpoint/2010/main" val="906707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am 3 Me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xmlns="" id="{1F5B3657-F2AE-455A-BF81-1A0C2ACECD20}"/>
              </a:ext>
            </a:extLst>
          </p:cNvPr>
          <p:cNvSpPr>
            <a:spLocks noGrp="1"/>
          </p:cNvSpPr>
          <p:nvPr>
            <p:ph type="body" sz="quarter" idx="12" hasCustomPrompt="1"/>
          </p:nvPr>
        </p:nvSpPr>
        <p:spPr>
          <a:xfrm>
            <a:off x="2103945" y="3995705"/>
            <a:ext cx="1964171" cy="216000"/>
          </a:xfrm>
        </p:spPr>
        <p:txBody>
          <a:bodyPr/>
          <a:lstStyle>
            <a:lvl1pPr marL="0" indent="0" algn="l">
              <a:buNone/>
              <a:defRPr sz="1600"/>
            </a:lvl1pPr>
          </a:lstStyle>
          <a:p>
            <a:pPr lvl="0"/>
            <a:r>
              <a:rPr lang="en-US" noProof="0"/>
              <a:t>Title</a:t>
            </a:r>
          </a:p>
        </p:txBody>
      </p:sp>
      <p:sp>
        <p:nvSpPr>
          <p:cNvPr id="13" name="Text Placeholder 12">
            <a:extLst>
              <a:ext uri="{FF2B5EF4-FFF2-40B4-BE49-F238E27FC236}">
                <a16:creationId xmlns:a16="http://schemas.microsoft.com/office/drawing/2014/main" xmlns="" id="{6A983D98-E0AB-429A-9EC2-B50D4216D691}"/>
              </a:ext>
            </a:extLst>
          </p:cNvPr>
          <p:cNvSpPr>
            <a:spLocks noGrp="1"/>
          </p:cNvSpPr>
          <p:nvPr>
            <p:ph type="body" sz="quarter" idx="13" hasCustomPrompt="1"/>
          </p:nvPr>
        </p:nvSpPr>
        <p:spPr>
          <a:xfrm>
            <a:off x="5955887" y="3995705"/>
            <a:ext cx="1964171" cy="216000"/>
          </a:xfrm>
        </p:spPr>
        <p:txBody>
          <a:bodyPr/>
          <a:lstStyle>
            <a:lvl1pPr marL="0" indent="0" algn="l">
              <a:buNone/>
              <a:defRPr sz="1600"/>
            </a:lvl1pPr>
          </a:lstStyle>
          <a:p>
            <a:pPr lvl="0"/>
            <a:r>
              <a:rPr lang="en-US" noProof="0"/>
              <a:t>Title</a:t>
            </a:r>
          </a:p>
        </p:txBody>
      </p:sp>
      <p:sp>
        <p:nvSpPr>
          <p:cNvPr id="15" name="Text Placeholder 14">
            <a:extLst>
              <a:ext uri="{FF2B5EF4-FFF2-40B4-BE49-F238E27FC236}">
                <a16:creationId xmlns:a16="http://schemas.microsoft.com/office/drawing/2014/main" xmlns="" id="{755213BF-EF6D-45DC-A01B-DE6C2F23A6D2}"/>
              </a:ext>
            </a:extLst>
          </p:cNvPr>
          <p:cNvSpPr>
            <a:spLocks noGrp="1"/>
          </p:cNvSpPr>
          <p:nvPr>
            <p:ph type="body" sz="quarter" idx="14" hasCustomPrompt="1"/>
          </p:nvPr>
        </p:nvSpPr>
        <p:spPr>
          <a:xfrm>
            <a:off x="9807829" y="3991240"/>
            <a:ext cx="1964171" cy="216000"/>
          </a:xfrm>
        </p:spPr>
        <p:txBody>
          <a:bodyPr/>
          <a:lstStyle>
            <a:lvl1pPr marL="0" indent="0" algn="l">
              <a:buNone/>
              <a:defRPr sz="1600"/>
            </a:lvl1pPr>
          </a:lstStyle>
          <a:p>
            <a:pPr lvl="0"/>
            <a:r>
              <a:rPr lang="en-US" noProof="0"/>
              <a:t>Title</a:t>
            </a:r>
          </a:p>
        </p:txBody>
      </p:sp>
      <p:sp>
        <p:nvSpPr>
          <p:cNvPr id="10" name="Text Placeholder 9">
            <a:extLst>
              <a:ext uri="{FF2B5EF4-FFF2-40B4-BE49-F238E27FC236}">
                <a16:creationId xmlns:a16="http://schemas.microsoft.com/office/drawing/2014/main" xmlns="" id="{6D972951-9088-4993-8DED-9DA3B6B08CF2}"/>
              </a:ext>
            </a:extLst>
          </p:cNvPr>
          <p:cNvSpPr>
            <a:spLocks noGrp="1"/>
          </p:cNvSpPr>
          <p:nvPr>
            <p:ph type="body" sz="quarter" idx="17" hasCustomPrompt="1"/>
          </p:nvPr>
        </p:nvSpPr>
        <p:spPr>
          <a:xfrm>
            <a:off x="2103945" y="3424428"/>
            <a:ext cx="1964170" cy="504000"/>
          </a:xfrm>
        </p:spPr>
        <p:txBody>
          <a:bodyPr/>
          <a:lstStyle>
            <a:lvl1pPr marL="0" indent="0" algn="l">
              <a:buNone/>
              <a:defRPr b="1">
                <a:latin typeface="+mj-lt"/>
              </a:defRPr>
            </a:lvl1pPr>
          </a:lstStyle>
          <a:p>
            <a:pPr lvl="0"/>
            <a:r>
              <a:rPr lang="en-US" noProof="0"/>
              <a:t>Name</a:t>
            </a:r>
          </a:p>
        </p:txBody>
      </p:sp>
      <p:sp>
        <p:nvSpPr>
          <p:cNvPr id="12" name="Text Placeholder 11">
            <a:extLst>
              <a:ext uri="{FF2B5EF4-FFF2-40B4-BE49-F238E27FC236}">
                <a16:creationId xmlns:a16="http://schemas.microsoft.com/office/drawing/2014/main" xmlns="" id="{48424FDD-507C-4199-BFC6-8BC01D8992B6}"/>
              </a:ext>
            </a:extLst>
          </p:cNvPr>
          <p:cNvSpPr>
            <a:spLocks noGrp="1"/>
          </p:cNvSpPr>
          <p:nvPr>
            <p:ph type="body" sz="quarter" idx="18" hasCustomPrompt="1"/>
          </p:nvPr>
        </p:nvSpPr>
        <p:spPr>
          <a:xfrm>
            <a:off x="5955887" y="3424428"/>
            <a:ext cx="1964171" cy="504000"/>
          </a:xfrm>
        </p:spPr>
        <p:txBody>
          <a:bodyPr/>
          <a:lstStyle>
            <a:lvl1pPr marL="0" indent="0" algn="l">
              <a:buNone/>
              <a:defRPr b="1">
                <a:latin typeface="+mj-lt"/>
              </a:defRPr>
            </a:lvl1pPr>
          </a:lstStyle>
          <a:p>
            <a:pPr lvl="0"/>
            <a:r>
              <a:rPr lang="en-US" noProof="0"/>
              <a:t>Name</a:t>
            </a:r>
          </a:p>
        </p:txBody>
      </p:sp>
      <p:sp>
        <p:nvSpPr>
          <p:cNvPr id="16" name="Text Placeholder 15">
            <a:extLst>
              <a:ext uri="{FF2B5EF4-FFF2-40B4-BE49-F238E27FC236}">
                <a16:creationId xmlns:a16="http://schemas.microsoft.com/office/drawing/2014/main" xmlns="" id="{33DAFB20-1343-4578-8AA0-0378B674F1B1}"/>
              </a:ext>
            </a:extLst>
          </p:cNvPr>
          <p:cNvSpPr>
            <a:spLocks noGrp="1"/>
          </p:cNvSpPr>
          <p:nvPr>
            <p:ph type="body" sz="quarter" idx="19" hasCustomPrompt="1"/>
          </p:nvPr>
        </p:nvSpPr>
        <p:spPr>
          <a:xfrm>
            <a:off x="9807830" y="3424428"/>
            <a:ext cx="1964170" cy="504000"/>
          </a:xfrm>
        </p:spPr>
        <p:txBody>
          <a:bodyPr/>
          <a:lstStyle>
            <a:lvl1pPr marL="0" indent="0" algn="l">
              <a:buNone/>
              <a:defRPr b="1">
                <a:latin typeface="+mj-lt"/>
              </a:defRPr>
            </a:lvl1pPr>
          </a:lstStyle>
          <a:p>
            <a:pPr lvl="0"/>
            <a:r>
              <a:rPr lang="en-US" noProof="0"/>
              <a:t>Name</a:t>
            </a:r>
          </a:p>
        </p:txBody>
      </p:sp>
      <p:sp>
        <p:nvSpPr>
          <p:cNvPr id="24" name="Picture Placeholder 22">
            <a:extLst>
              <a:ext uri="{FF2B5EF4-FFF2-40B4-BE49-F238E27FC236}">
                <a16:creationId xmlns:a16="http://schemas.microsoft.com/office/drawing/2014/main" xmlns="" id="{806A4855-25AA-40D4-B1A4-A271486B6C9F}"/>
              </a:ext>
            </a:extLst>
          </p:cNvPr>
          <p:cNvSpPr>
            <a:spLocks noGrp="1"/>
          </p:cNvSpPr>
          <p:nvPr>
            <p:ph type="pic" sz="quarter" idx="23"/>
          </p:nvPr>
        </p:nvSpPr>
        <p:spPr>
          <a:xfrm>
            <a:off x="431800" y="2808242"/>
            <a:ext cx="1505966" cy="1505966"/>
          </a:xfrm>
          <a:prstGeom prst="ellipse">
            <a:avLst/>
          </a:prstGeom>
          <a:solidFill>
            <a:schemeClr val="bg1">
              <a:lumMod val="95000"/>
            </a:schemeClr>
          </a:solidFill>
          <a:ln w="3175">
            <a:solidFill>
              <a:schemeClr val="bg1">
                <a:lumMod val="9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25" name="Picture Placeholder 22">
            <a:extLst>
              <a:ext uri="{FF2B5EF4-FFF2-40B4-BE49-F238E27FC236}">
                <a16:creationId xmlns:a16="http://schemas.microsoft.com/office/drawing/2014/main" xmlns="" id="{31E10A24-B676-4117-9507-B4B0EB406F02}"/>
              </a:ext>
            </a:extLst>
          </p:cNvPr>
          <p:cNvSpPr>
            <a:spLocks noGrp="1"/>
          </p:cNvSpPr>
          <p:nvPr>
            <p:ph type="pic" sz="quarter" idx="24"/>
          </p:nvPr>
        </p:nvSpPr>
        <p:spPr>
          <a:xfrm>
            <a:off x="4283742" y="2808242"/>
            <a:ext cx="1505966" cy="1505966"/>
          </a:xfrm>
          <a:prstGeom prst="ellipse">
            <a:avLst/>
          </a:prstGeom>
          <a:solidFill>
            <a:schemeClr val="bg1">
              <a:lumMod val="95000"/>
            </a:schemeClr>
          </a:solidFill>
          <a:ln w="3175">
            <a:solidFill>
              <a:schemeClr val="bg1">
                <a:lumMod val="9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26" name="Picture Placeholder 22">
            <a:extLst>
              <a:ext uri="{FF2B5EF4-FFF2-40B4-BE49-F238E27FC236}">
                <a16:creationId xmlns:a16="http://schemas.microsoft.com/office/drawing/2014/main" xmlns="" id="{6549D851-9848-44AC-937A-9B1EF867E595}"/>
              </a:ext>
            </a:extLst>
          </p:cNvPr>
          <p:cNvSpPr>
            <a:spLocks noGrp="1"/>
          </p:cNvSpPr>
          <p:nvPr>
            <p:ph type="pic" sz="quarter" idx="25"/>
          </p:nvPr>
        </p:nvSpPr>
        <p:spPr>
          <a:xfrm>
            <a:off x="8135683" y="2808242"/>
            <a:ext cx="1505966" cy="1505966"/>
          </a:xfrm>
          <a:prstGeom prst="ellipse">
            <a:avLst/>
          </a:prstGeom>
          <a:solidFill>
            <a:schemeClr val="bg1">
              <a:lumMod val="95000"/>
            </a:schemeClr>
          </a:solidFill>
          <a:ln w="3175">
            <a:solidFill>
              <a:schemeClr val="bg1">
                <a:lumMod val="9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9" name="Text Placeholder 8">
            <a:extLst>
              <a:ext uri="{FF2B5EF4-FFF2-40B4-BE49-F238E27FC236}">
                <a16:creationId xmlns:a16="http://schemas.microsoft.com/office/drawing/2014/main" xmlns="" id="{36DD16A0-27CF-480C-8ADD-7BB99E0031A4}"/>
              </a:ext>
            </a:extLst>
          </p:cNvPr>
          <p:cNvSpPr>
            <a:spLocks noGrp="1"/>
          </p:cNvSpPr>
          <p:nvPr>
            <p:ph type="body" sz="quarter" idx="26" hasCustomPrompt="1"/>
          </p:nvPr>
        </p:nvSpPr>
        <p:spPr>
          <a:xfrm>
            <a:off x="431800" y="1080000"/>
            <a:ext cx="11339513" cy="276561"/>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 Header</a:t>
            </a:r>
          </a:p>
        </p:txBody>
      </p:sp>
      <p:sp>
        <p:nvSpPr>
          <p:cNvPr id="4" name="Text Placeholder 3">
            <a:extLst>
              <a:ext uri="{FF2B5EF4-FFF2-40B4-BE49-F238E27FC236}">
                <a16:creationId xmlns:a16="http://schemas.microsoft.com/office/drawing/2014/main" xmlns="" id="{B47CA876-2153-4136-850D-EE098BDC242E}"/>
              </a:ext>
            </a:extLst>
          </p:cNvPr>
          <p:cNvSpPr>
            <a:spLocks noGrp="1"/>
          </p:cNvSpPr>
          <p:nvPr>
            <p:ph type="body" sz="quarter" idx="27" hasCustomPrompt="1"/>
          </p:nvPr>
        </p:nvSpPr>
        <p:spPr>
          <a:xfrm>
            <a:off x="2103945" y="4311393"/>
            <a:ext cx="1964172" cy="1130300"/>
          </a:xfrm>
        </p:spPr>
        <p:txBody>
          <a:bodyPr/>
          <a:lstStyle>
            <a:lvl1pPr marL="0" indent="0">
              <a:buFont typeface="Arial" panose="020B0604020202020204" pitchFamily="34" charse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Short Bio</a:t>
            </a:r>
          </a:p>
        </p:txBody>
      </p:sp>
      <p:sp>
        <p:nvSpPr>
          <p:cNvPr id="11" name="Text Placeholder 10">
            <a:extLst>
              <a:ext uri="{FF2B5EF4-FFF2-40B4-BE49-F238E27FC236}">
                <a16:creationId xmlns:a16="http://schemas.microsoft.com/office/drawing/2014/main" xmlns="" id="{969B21C2-C689-49C2-B45F-14C5C53A587B}"/>
              </a:ext>
            </a:extLst>
          </p:cNvPr>
          <p:cNvSpPr>
            <a:spLocks noGrp="1"/>
          </p:cNvSpPr>
          <p:nvPr>
            <p:ph type="body" sz="quarter" idx="28" hasCustomPrompt="1"/>
          </p:nvPr>
        </p:nvSpPr>
        <p:spPr>
          <a:xfrm>
            <a:off x="5955887" y="4311393"/>
            <a:ext cx="1963737" cy="1130300"/>
          </a:xfrm>
        </p:spPr>
        <p:txBody>
          <a:bodyPr/>
          <a:lstStyle>
            <a:lvl1pPr marL="0" indent="0">
              <a:buNone/>
              <a:defRPr/>
            </a:lvl1pPr>
          </a:lstStyle>
          <a:p>
            <a:pPr lvl="0"/>
            <a:r>
              <a:rPr lang="en-US" noProof="0"/>
              <a:t>Short Bio</a:t>
            </a:r>
          </a:p>
        </p:txBody>
      </p:sp>
      <p:sp>
        <p:nvSpPr>
          <p:cNvPr id="17" name="Text Placeholder 16">
            <a:extLst>
              <a:ext uri="{FF2B5EF4-FFF2-40B4-BE49-F238E27FC236}">
                <a16:creationId xmlns:a16="http://schemas.microsoft.com/office/drawing/2014/main" xmlns="" id="{E33D8E11-F7FD-4AD9-BEC6-78C6500F8172}"/>
              </a:ext>
            </a:extLst>
          </p:cNvPr>
          <p:cNvSpPr>
            <a:spLocks noGrp="1"/>
          </p:cNvSpPr>
          <p:nvPr>
            <p:ph type="body" sz="quarter" idx="29" hasCustomPrompt="1"/>
          </p:nvPr>
        </p:nvSpPr>
        <p:spPr>
          <a:xfrm>
            <a:off x="9807829" y="4311393"/>
            <a:ext cx="1981200" cy="1138238"/>
          </a:xfrm>
        </p:spPr>
        <p:txBody>
          <a:bodyPr/>
          <a:lstStyle>
            <a:lvl1pPr marL="0" indent="0">
              <a:buNone/>
              <a:defRPr/>
            </a:lvl1pPr>
          </a:lstStyle>
          <a:p>
            <a:pPr lvl="0"/>
            <a:r>
              <a:rPr lang="en-US" noProof="0"/>
              <a:t>Short Bio</a:t>
            </a:r>
          </a:p>
        </p:txBody>
      </p:sp>
    </p:spTree>
    <p:extLst>
      <p:ext uri="{BB962C8B-B14F-4D97-AF65-F5344CB8AC3E}">
        <p14:creationId xmlns:p14="http://schemas.microsoft.com/office/powerpoint/2010/main" val="3624119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am 6 Me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xmlns="" id="{1F5B3657-F2AE-455A-BF81-1A0C2ACECD20}"/>
              </a:ext>
            </a:extLst>
          </p:cNvPr>
          <p:cNvSpPr>
            <a:spLocks noGrp="1"/>
          </p:cNvSpPr>
          <p:nvPr>
            <p:ph type="body" sz="quarter" idx="12" hasCustomPrompt="1"/>
          </p:nvPr>
        </p:nvSpPr>
        <p:spPr>
          <a:xfrm>
            <a:off x="2340113" y="4505325"/>
            <a:ext cx="1800000" cy="900000"/>
          </a:xfrm>
        </p:spPr>
        <p:txBody>
          <a:bodyPr/>
          <a:lstStyle>
            <a:lvl1pPr marL="0" indent="0" algn="ctr">
              <a:buNone/>
              <a:defRPr sz="1600"/>
            </a:lvl1pPr>
          </a:lstStyle>
          <a:p>
            <a:pPr lvl="0"/>
            <a:r>
              <a:rPr lang="en-US" noProof="0"/>
              <a:t>Title</a:t>
            </a:r>
          </a:p>
        </p:txBody>
      </p:sp>
      <p:sp>
        <p:nvSpPr>
          <p:cNvPr id="13" name="Text Placeholder 12">
            <a:extLst>
              <a:ext uri="{FF2B5EF4-FFF2-40B4-BE49-F238E27FC236}">
                <a16:creationId xmlns:a16="http://schemas.microsoft.com/office/drawing/2014/main" xmlns="" id="{6A983D98-E0AB-429A-9EC2-B50D4216D691}"/>
              </a:ext>
            </a:extLst>
          </p:cNvPr>
          <p:cNvSpPr>
            <a:spLocks noGrp="1"/>
          </p:cNvSpPr>
          <p:nvPr>
            <p:ph type="body" sz="quarter" idx="13" hasCustomPrompt="1"/>
          </p:nvPr>
        </p:nvSpPr>
        <p:spPr>
          <a:xfrm>
            <a:off x="4248426" y="4505325"/>
            <a:ext cx="1800000" cy="900000"/>
          </a:xfrm>
        </p:spPr>
        <p:txBody>
          <a:bodyPr/>
          <a:lstStyle>
            <a:lvl1pPr marL="0" indent="0" algn="ctr">
              <a:buNone/>
              <a:defRPr sz="1600"/>
            </a:lvl1pPr>
          </a:lstStyle>
          <a:p>
            <a:pPr lvl="0"/>
            <a:r>
              <a:rPr lang="en-US" noProof="0"/>
              <a:t>Title</a:t>
            </a:r>
          </a:p>
        </p:txBody>
      </p:sp>
      <p:sp>
        <p:nvSpPr>
          <p:cNvPr id="15" name="Text Placeholder 14">
            <a:extLst>
              <a:ext uri="{FF2B5EF4-FFF2-40B4-BE49-F238E27FC236}">
                <a16:creationId xmlns:a16="http://schemas.microsoft.com/office/drawing/2014/main" xmlns="" id="{755213BF-EF6D-45DC-A01B-DE6C2F23A6D2}"/>
              </a:ext>
            </a:extLst>
          </p:cNvPr>
          <p:cNvSpPr>
            <a:spLocks noGrp="1"/>
          </p:cNvSpPr>
          <p:nvPr>
            <p:ph type="body" sz="quarter" idx="14" hasCustomPrompt="1"/>
          </p:nvPr>
        </p:nvSpPr>
        <p:spPr>
          <a:xfrm>
            <a:off x="6156739" y="4505325"/>
            <a:ext cx="1800000" cy="900000"/>
          </a:xfrm>
        </p:spPr>
        <p:txBody>
          <a:bodyPr/>
          <a:lstStyle>
            <a:lvl1pPr marL="0" indent="0" algn="ctr">
              <a:buNone/>
              <a:defRPr sz="1600"/>
            </a:lvl1pPr>
          </a:lstStyle>
          <a:p>
            <a:pPr lvl="0"/>
            <a:r>
              <a:rPr lang="en-US" noProof="0"/>
              <a:t>Title</a:t>
            </a:r>
          </a:p>
        </p:txBody>
      </p:sp>
      <p:sp>
        <p:nvSpPr>
          <p:cNvPr id="17" name="Text Placeholder 16">
            <a:extLst>
              <a:ext uri="{FF2B5EF4-FFF2-40B4-BE49-F238E27FC236}">
                <a16:creationId xmlns:a16="http://schemas.microsoft.com/office/drawing/2014/main" xmlns="" id="{77D6BBBA-F4A3-45D4-91BC-A405FFDC7C3D}"/>
              </a:ext>
            </a:extLst>
          </p:cNvPr>
          <p:cNvSpPr>
            <a:spLocks noGrp="1"/>
          </p:cNvSpPr>
          <p:nvPr>
            <p:ph type="body" sz="quarter" idx="15" hasCustomPrompt="1"/>
          </p:nvPr>
        </p:nvSpPr>
        <p:spPr>
          <a:xfrm>
            <a:off x="8065052" y="4505325"/>
            <a:ext cx="1800000" cy="900000"/>
          </a:xfrm>
        </p:spPr>
        <p:txBody>
          <a:bodyPr/>
          <a:lstStyle>
            <a:lvl1pPr marL="0" indent="0" algn="ctr">
              <a:buNone/>
              <a:defRPr sz="1600"/>
            </a:lvl1pPr>
          </a:lstStyle>
          <a:p>
            <a:pPr lvl="0"/>
            <a:r>
              <a:rPr lang="en-US" noProof="0"/>
              <a:t>Title</a:t>
            </a:r>
          </a:p>
        </p:txBody>
      </p:sp>
      <p:sp>
        <p:nvSpPr>
          <p:cNvPr id="6" name="Text Placeholder 5">
            <a:extLst>
              <a:ext uri="{FF2B5EF4-FFF2-40B4-BE49-F238E27FC236}">
                <a16:creationId xmlns:a16="http://schemas.microsoft.com/office/drawing/2014/main" xmlns="" id="{EB3F7825-EB73-4976-9D8D-BAD8C8FCEA82}"/>
              </a:ext>
            </a:extLst>
          </p:cNvPr>
          <p:cNvSpPr>
            <a:spLocks noGrp="1"/>
          </p:cNvSpPr>
          <p:nvPr>
            <p:ph type="body" sz="quarter" idx="16" hasCustomPrompt="1"/>
          </p:nvPr>
        </p:nvSpPr>
        <p:spPr>
          <a:xfrm>
            <a:off x="431800" y="3926334"/>
            <a:ext cx="1800000" cy="504000"/>
          </a:xfrm>
        </p:spPr>
        <p:txBody>
          <a:bodyPr/>
          <a:lstStyle>
            <a:lvl1pPr marL="0" indent="0" algn="ctr">
              <a:buNone/>
              <a:defRPr b="1">
                <a:latin typeface="+mj-lt"/>
              </a:defRPr>
            </a:lvl1pPr>
          </a:lstStyle>
          <a:p>
            <a:pPr lvl="0"/>
            <a:r>
              <a:rPr lang="en-US" noProof="0"/>
              <a:t>Full Name</a:t>
            </a:r>
          </a:p>
        </p:txBody>
      </p:sp>
      <p:sp>
        <p:nvSpPr>
          <p:cNvPr id="10" name="Text Placeholder 9">
            <a:extLst>
              <a:ext uri="{FF2B5EF4-FFF2-40B4-BE49-F238E27FC236}">
                <a16:creationId xmlns:a16="http://schemas.microsoft.com/office/drawing/2014/main" xmlns="" id="{6D972951-9088-4993-8DED-9DA3B6B08CF2}"/>
              </a:ext>
            </a:extLst>
          </p:cNvPr>
          <p:cNvSpPr>
            <a:spLocks noGrp="1"/>
          </p:cNvSpPr>
          <p:nvPr>
            <p:ph type="body" sz="quarter" idx="17" hasCustomPrompt="1"/>
          </p:nvPr>
        </p:nvSpPr>
        <p:spPr>
          <a:xfrm>
            <a:off x="2340113" y="3926335"/>
            <a:ext cx="1800000" cy="504000"/>
          </a:xfrm>
        </p:spPr>
        <p:txBody>
          <a:bodyPr/>
          <a:lstStyle>
            <a:lvl1pPr marL="0" indent="0" algn="ctr">
              <a:buNone/>
              <a:defRPr b="1">
                <a:latin typeface="+mj-lt"/>
              </a:defRPr>
            </a:lvl1pPr>
          </a:lstStyle>
          <a:p>
            <a:pPr lvl="0"/>
            <a:r>
              <a:rPr lang="en-US" noProof="0"/>
              <a:t>Full Name</a:t>
            </a:r>
          </a:p>
        </p:txBody>
      </p:sp>
      <p:sp>
        <p:nvSpPr>
          <p:cNvPr id="12" name="Text Placeholder 11">
            <a:extLst>
              <a:ext uri="{FF2B5EF4-FFF2-40B4-BE49-F238E27FC236}">
                <a16:creationId xmlns:a16="http://schemas.microsoft.com/office/drawing/2014/main" xmlns="" id="{48424FDD-507C-4199-BFC6-8BC01D8992B6}"/>
              </a:ext>
            </a:extLst>
          </p:cNvPr>
          <p:cNvSpPr>
            <a:spLocks noGrp="1"/>
          </p:cNvSpPr>
          <p:nvPr>
            <p:ph type="body" sz="quarter" idx="18" hasCustomPrompt="1"/>
          </p:nvPr>
        </p:nvSpPr>
        <p:spPr>
          <a:xfrm>
            <a:off x="4248426" y="3926335"/>
            <a:ext cx="1800000" cy="504000"/>
          </a:xfrm>
        </p:spPr>
        <p:txBody>
          <a:bodyPr/>
          <a:lstStyle>
            <a:lvl1pPr marL="0" indent="0" algn="ctr">
              <a:buNone/>
              <a:defRPr b="1">
                <a:latin typeface="+mj-lt"/>
              </a:defRPr>
            </a:lvl1pPr>
          </a:lstStyle>
          <a:p>
            <a:pPr lvl="0"/>
            <a:r>
              <a:rPr lang="en-US" noProof="0"/>
              <a:t>Full Name</a:t>
            </a:r>
          </a:p>
        </p:txBody>
      </p:sp>
      <p:sp>
        <p:nvSpPr>
          <p:cNvPr id="16" name="Text Placeholder 15">
            <a:extLst>
              <a:ext uri="{FF2B5EF4-FFF2-40B4-BE49-F238E27FC236}">
                <a16:creationId xmlns:a16="http://schemas.microsoft.com/office/drawing/2014/main" xmlns="" id="{33DAFB20-1343-4578-8AA0-0378B674F1B1}"/>
              </a:ext>
            </a:extLst>
          </p:cNvPr>
          <p:cNvSpPr>
            <a:spLocks noGrp="1"/>
          </p:cNvSpPr>
          <p:nvPr>
            <p:ph type="body" sz="quarter" idx="19" hasCustomPrompt="1"/>
          </p:nvPr>
        </p:nvSpPr>
        <p:spPr>
          <a:xfrm>
            <a:off x="6156739" y="3926335"/>
            <a:ext cx="1800000" cy="504000"/>
          </a:xfrm>
        </p:spPr>
        <p:txBody>
          <a:bodyPr/>
          <a:lstStyle>
            <a:lvl1pPr marL="0" indent="0" algn="ctr">
              <a:buNone/>
              <a:defRPr b="1">
                <a:latin typeface="+mj-lt"/>
              </a:defRPr>
            </a:lvl1pPr>
          </a:lstStyle>
          <a:p>
            <a:pPr lvl="0"/>
            <a:r>
              <a:rPr lang="en-US" noProof="0"/>
              <a:t>Full Name</a:t>
            </a:r>
          </a:p>
        </p:txBody>
      </p:sp>
      <p:sp>
        <p:nvSpPr>
          <p:cNvPr id="19" name="Text Placeholder 18">
            <a:extLst>
              <a:ext uri="{FF2B5EF4-FFF2-40B4-BE49-F238E27FC236}">
                <a16:creationId xmlns:a16="http://schemas.microsoft.com/office/drawing/2014/main" xmlns="" id="{B01E9EA3-8BD6-4531-812C-663C75428B76}"/>
              </a:ext>
            </a:extLst>
          </p:cNvPr>
          <p:cNvSpPr>
            <a:spLocks noGrp="1"/>
          </p:cNvSpPr>
          <p:nvPr>
            <p:ph type="body" sz="quarter" idx="20" hasCustomPrompt="1"/>
          </p:nvPr>
        </p:nvSpPr>
        <p:spPr>
          <a:xfrm>
            <a:off x="8065052" y="3926335"/>
            <a:ext cx="1800000" cy="504000"/>
          </a:xfrm>
        </p:spPr>
        <p:txBody>
          <a:bodyPr/>
          <a:lstStyle>
            <a:lvl1pPr marL="0" indent="0" algn="ctr">
              <a:buNone/>
              <a:defRPr b="1">
                <a:latin typeface="+mj-lt"/>
              </a:defRPr>
            </a:lvl1pPr>
          </a:lstStyle>
          <a:p>
            <a:pPr lvl="0"/>
            <a:r>
              <a:rPr lang="en-US" noProof="0"/>
              <a:t>Full Name</a:t>
            </a:r>
          </a:p>
        </p:txBody>
      </p:sp>
      <p:sp>
        <p:nvSpPr>
          <p:cNvPr id="21" name="Text Placeholder 20">
            <a:extLst>
              <a:ext uri="{FF2B5EF4-FFF2-40B4-BE49-F238E27FC236}">
                <a16:creationId xmlns:a16="http://schemas.microsoft.com/office/drawing/2014/main" xmlns="" id="{DA4566DA-C848-4A27-BBC8-722932FFD7F6}"/>
              </a:ext>
            </a:extLst>
          </p:cNvPr>
          <p:cNvSpPr>
            <a:spLocks noGrp="1"/>
          </p:cNvSpPr>
          <p:nvPr>
            <p:ph type="body" sz="quarter" idx="21" hasCustomPrompt="1"/>
          </p:nvPr>
        </p:nvSpPr>
        <p:spPr>
          <a:xfrm>
            <a:off x="431800" y="4505325"/>
            <a:ext cx="1800000" cy="900000"/>
          </a:xfrm>
        </p:spPr>
        <p:txBody>
          <a:bodyPr/>
          <a:lstStyle>
            <a:lvl1pPr marL="0" indent="0" algn="ctr">
              <a:buNone/>
              <a:defRPr sz="1600"/>
            </a:lvl1pPr>
          </a:lstStyle>
          <a:p>
            <a:pPr lvl="0"/>
            <a:r>
              <a:rPr lang="en-US" noProof="0"/>
              <a:t>Title</a:t>
            </a:r>
          </a:p>
        </p:txBody>
      </p:sp>
      <p:sp>
        <p:nvSpPr>
          <p:cNvPr id="23" name="Picture Placeholder 22">
            <a:extLst>
              <a:ext uri="{FF2B5EF4-FFF2-40B4-BE49-F238E27FC236}">
                <a16:creationId xmlns:a16="http://schemas.microsoft.com/office/drawing/2014/main" xmlns="" id="{4089E01F-0C47-4C6A-A9A8-A1A7E470F31A}"/>
              </a:ext>
            </a:extLst>
          </p:cNvPr>
          <p:cNvSpPr>
            <a:spLocks noGrp="1"/>
          </p:cNvSpPr>
          <p:nvPr>
            <p:ph type="pic" sz="quarter" idx="22"/>
          </p:nvPr>
        </p:nvSpPr>
        <p:spPr>
          <a:xfrm>
            <a:off x="717088" y="2160704"/>
            <a:ext cx="1229425" cy="1229425"/>
          </a:xfrm>
          <a:prstGeom prst="ellipse">
            <a:avLst/>
          </a:prstGeom>
          <a:solidFill>
            <a:schemeClr val="bg1">
              <a:lumMod val="95000"/>
            </a:schemeClr>
          </a:solidFill>
          <a:ln w="3175">
            <a:solidFill>
              <a:schemeClr val="bg1">
                <a:lumMod val="7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24" name="Picture Placeholder 22">
            <a:extLst>
              <a:ext uri="{FF2B5EF4-FFF2-40B4-BE49-F238E27FC236}">
                <a16:creationId xmlns:a16="http://schemas.microsoft.com/office/drawing/2014/main" xmlns="" id="{806A4855-25AA-40D4-B1A4-A271486B6C9F}"/>
              </a:ext>
            </a:extLst>
          </p:cNvPr>
          <p:cNvSpPr>
            <a:spLocks noGrp="1"/>
          </p:cNvSpPr>
          <p:nvPr>
            <p:ph type="pic" sz="quarter" idx="23"/>
          </p:nvPr>
        </p:nvSpPr>
        <p:spPr>
          <a:xfrm>
            <a:off x="2625401" y="2160704"/>
            <a:ext cx="1229425" cy="1229425"/>
          </a:xfrm>
          <a:prstGeom prst="ellipse">
            <a:avLst/>
          </a:prstGeom>
          <a:solidFill>
            <a:schemeClr val="bg1">
              <a:lumMod val="95000"/>
            </a:schemeClr>
          </a:solidFill>
          <a:ln w="3175">
            <a:solidFill>
              <a:schemeClr val="bg1">
                <a:lumMod val="7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25" name="Picture Placeholder 22">
            <a:extLst>
              <a:ext uri="{FF2B5EF4-FFF2-40B4-BE49-F238E27FC236}">
                <a16:creationId xmlns:a16="http://schemas.microsoft.com/office/drawing/2014/main" xmlns="" id="{31E10A24-B676-4117-9507-B4B0EB406F02}"/>
              </a:ext>
            </a:extLst>
          </p:cNvPr>
          <p:cNvSpPr>
            <a:spLocks noGrp="1"/>
          </p:cNvSpPr>
          <p:nvPr>
            <p:ph type="pic" sz="quarter" idx="24"/>
          </p:nvPr>
        </p:nvSpPr>
        <p:spPr>
          <a:xfrm>
            <a:off x="4533714" y="2160704"/>
            <a:ext cx="1229425" cy="1229425"/>
          </a:xfrm>
          <a:prstGeom prst="ellipse">
            <a:avLst/>
          </a:prstGeom>
          <a:solidFill>
            <a:schemeClr val="bg1">
              <a:lumMod val="95000"/>
            </a:schemeClr>
          </a:solidFill>
          <a:ln w="3175">
            <a:solidFill>
              <a:schemeClr val="bg1">
                <a:lumMod val="7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26" name="Picture Placeholder 22">
            <a:extLst>
              <a:ext uri="{FF2B5EF4-FFF2-40B4-BE49-F238E27FC236}">
                <a16:creationId xmlns:a16="http://schemas.microsoft.com/office/drawing/2014/main" xmlns="" id="{6549D851-9848-44AC-937A-9B1EF867E595}"/>
              </a:ext>
            </a:extLst>
          </p:cNvPr>
          <p:cNvSpPr>
            <a:spLocks noGrp="1"/>
          </p:cNvSpPr>
          <p:nvPr>
            <p:ph type="pic" sz="quarter" idx="25"/>
          </p:nvPr>
        </p:nvSpPr>
        <p:spPr>
          <a:xfrm>
            <a:off x="6442027" y="2160704"/>
            <a:ext cx="1229425" cy="1229425"/>
          </a:xfrm>
          <a:prstGeom prst="ellipse">
            <a:avLst/>
          </a:prstGeom>
          <a:solidFill>
            <a:schemeClr val="bg1">
              <a:lumMod val="95000"/>
            </a:schemeClr>
          </a:solidFill>
          <a:ln w="3175">
            <a:solidFill>
              <a:schemeClr val="bg1">
                <a:lumMod val="7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27" name="Picture Placeholder 22">
            <a:extLst>
              <a:ext uri="{FF2B5EF4-FFF2-40B4-BE49-F238E27FC236}">
                <a16:creationId xmlns:a16="http://schemas.microsoft.com/office/drawing/2014/main" xmlns="" id="{B765F5D3-7CB7-4E55-8217-E9EEA9F2945A}"/>
              </a:ext>
            </a:extLst>
          </p:cNvPr>
          <p:cNvSpPr>
            <a:spLocks noGrp="1"/>
          </p:cNvSpPr>
          <p:nvPr>
            <p:ph type="pic" sz="quarter" idx="26"/>
          </p:nvPr>
        </p:nvSpPr>
        <p:spPr>
          <a:xfrm>
            <a:off x="8350340" y="2160704"/>
            <a:ext cx="1229425" cy="1229425"/>
          </a:xfrm>
          <a:prstGeom prst="ellipse">
            <a:avLst/>
          </a:prstGeom>
          <a:solidFill>
            <a:schemeClr val="bg1">
              <a:lumMod val="95000"/>
            </a:schemeClr>
          </a:solidFill>
          <a:ln w="3175">
            <a:solidFill>
              <a:schemeClr val="bg1">
                <a:lumMod val="7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20" name="Picture Placeholder 22">
            <a:extLst>
              <a:ext uri="{FF2B5EF4-FFF2-40B4-BE49-F238E27FC236}">
                <a16:creationId xmlns:a16="http://schemas.microsoft.com/office/drawing/2014/main" xmlns="" id="{8CB2CA38-4C7F-4D6B-9B34-606F1A007A17}"/>
              </a:ext>
            </a:extLst>
          </p:cNvPr>
          <p:cNvSpPr>
            <a:spLocks noGrp="1"/>
          </p:cNvSpPr>
          <p:nvPr>
            <p:ph type="pic" sz="quarter" idx="27"/>
          </p:nvPr>
        </p:nvSpPr>
        <p:spPr>
          <a:xfrm>
            <a:off x="10258651" y="2160704"/>
            <a:ext cx="1229425" cy="1229425"/>
          </a:xfrm>
          <a:prstGeom prst="ellipse">
            <a:avLst/>
          </a:prstGeom>
          <a:solidFill>
            <a:schemeClr val="bg1">
              <a:lumMod val="95000"/>
            </a:schemeClr>
          </a:solidFill>
          <a:ln w="3175">
            <a:solidFill>
              <a:schemeClr val="bg1">
                <a:lumMod val="75000"/>
              </a:schemeClr>
            </a:solidFill>
          </a:ln>
        </p:spPr>
        <p:txBody>
          <a:bodyPr anchor="ctr"/>
          <a:lstStyle>
            <a:lvl1pPr marL="0" indent="0" algn="ctr">
              <a:buNone/>
              <a:defRPr/>
            </a:lvl1pPr>
          </a:lstStyle>
          <a:p>
            <a:r>
              <a:rPr lang="en-US" noProof="0" smtClean="0"/>
              <a:t>Click icon to add picture</a:t>
            </a:r>
            <a:endParaRPr lang="en-US" noProof="0" dirty="0"/>
          </a:p>
        </p:txBody>
      </p:sp>
      <p:sp>
        <p:nvSpPr>
          <p:cNvPr id="4" name="Text Placeholder 3">
            <a:extLst>
              <a:ext uri="{FF2B5EF4-FFF2-40B4-BE49-F238E27FC236}">
                <a16:creationId xmlns:a16="http://schemas.microsoft.com/office/drawing/2014/main" xmlns="" id="{F5DA42CA-D117-4AF7-9FEC-03EB2BBB7566}"/>
              </a:ext>
            </a:extLst>
          </p:cNvPr>
          <p:cNvSpPr>
            <a:spLocks noGrp="1"/>
          </p:cNvSpPr>
          <p:nvPr>
            <p:ph type="body" sz="quarter" idx="28" hasCustomPrompt="1"/>
          </p:nvPr>
        </p:nvSpPr>
        <p:spPr>
          <a:xfrm>
            <a:off x="9973363" y="3925888"/>
            <a:ext cx="1800000" cy="504825"/>
          </a:xfrm>
        </p:spPr>
        <p:txBody>
          <a:bodyPr/>
          <a:lstStyle>
            <a:lvl1pPr marL="0" indent="0" algn="ctr">
              <a:buNone/>
              <a:defRPr b="1">
                <a:latin typeface="+mj-lt"/>
              </a:defRPr>
            </a:lvl1pPr>
            <a:lvl2pPr marL="266700" indent="0" algn="ctr">
              <a:buNone/>
              <a:defRPr/>
            </a:lvl2pPr>
            <a:lvl3pPr marL="542925" indent="0" algn="ctr">
              <a:buNone/>
              <a:defRPr/>
            </a:lvl3pPr>
            <a:lvl4pPr marL="809625" indent="0" algn="ctr">
              <a:buNone/>
              <a:defRPr/>
            </a:lvl4pPr>
            <a:lvl5pPr marL="1076325" indent="0" algn="ctr">
              <a:buNone/>
              <a:defRPr/>
            </a:lvl5pPr>
          </a:lstStyle>
          <a:p>
            <a:pPr lvl="0"/>
            <a:r>
              <a:rPr lang="en-US" noProof="0"/>
              <a:t>Full Name</a:t>
            </a:r>
          </a:p>
        </p:txBody>
      </p:sp>
      <p:sp>
        <p:nvSpPr>
          <p:cNvPr id="11" name="Text Placeholder 10">
            <a:extLst>
              <a:ext uri="{FF2B5EF4-FFF2-40B4-BE49-F238E27FC236}">
                <a16:creationId xmlns:a16="http://schemas.microsoft.com/office/drawing/2014/main" xmlns="" id="{5F9CEF5A-8DCE-4156-9138-C113C0D3A79D}"/>
              </a:ext>
            </a:extLst>
          </p:cNvPr>
          <p:cNvSpPr>
            <a:spLocks noGrp="1"/>
          </p:cNvSpPr>
          <p:nvPr>
            <p:ph type="body" sz="quarter" idx="29" hasCustomPrompt="1"/>
          </p:nvPr>
        </p:nvSpPr>
        <p:spPr>
          <a:xfrm>
            <a:off x="9973363" y="4505325"/>
            <a:ext cx="1800000" cy="900113"/>
          </a:xfrm>
        </p:spPr>
        <p:txBody>
          <a:bodyPr/>
          <a:lstStyle>
            <a:lvl1pPr marL="0" indent="0" algn="ctr">
              <a:buNone/>
              <a:defRPr/>
            </a:lvl1pPr>
          </a:lstStyle>
          <a:p>
            <a:pPr lvl="0"/>
            <a:r>
              <a:rPr lang="en-US" noProof="0"/>
              <a:t>Title</a:t>
            </a:r>
          </a:p>
        </p:txBody>
      </p:sp>
    </p:spTree>
    <p:extLst>
      <p:ext uri="{BB962C8B-B14F-4D97-AF65-F5344CB8AC3E}">
        <p14:creationId xmlns:p14="http://schemas.microsoft.com/office/powerpoint/2010/main" val="15035105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xmlns="" id="{F8AB0F04-910C-4647-AE1C-177C66B50038}"/>
              </a:ext>
            </a:extLst>
          </p:cNvPr>
          <p:cNvSpPr/>
          <p:nvPr userDrawn="1"/>
        </p:nvSpPr>
        <p:spPr>
          <a:xfrm rot="4308689">
            <a:off x="8139110" y="-52404"/>
            <a:ext cx="648657" cy="777553"/>
          </a:xfrm>
          <a:custGeom>
            <a:avLst/>
            <a:gdLst>
              <a:gd name="connsiteX0" fmla="*/ 0 w 648657"/>
              <a:gd name="connsiteY0" fmla="*/ 777553 h 777553"/>
              <a:gd name="connsiteX1" fmla="*/ 255474 w 648657"/>
              <a:gd name="connsiteY1" fmla="*/ 0 h 777553"/>
              <a:gd name="connsiteX2" fmla="*/ 648657 w 648657"/>
              <a:gd name="connsiteY2" fmla="*/ 713937 h 777553"/>
              <a:gd name="connsiteX3" fmla="*/ 0 w 648657"/>
              <a:gd name="connsiteY3" fmla="*/ 777553 h 777553"/>
            </a:gdLst>
            <a:ahLst/>
            <a:cxnLst>
              <a:cxn ang="0">
                <a:pos x="connsiteX0" y="connsiteY0"/>
              </a:cxn>
              <a:cxn ang="0">
                <a:pos x="connsiteX1" y="connsiteY1"/>
              </a:cxn>
              <a:cxn ang="0">
                <a:pos x="connsiteX2" y="connsiteY2"/>
              </a:cxn>
              <a:cxn ang="0">
                <a:pos x="connsiteX3" y="connsiteY3"/>
              </a:cxn>
            </a:cxnLst>
            <a:rect l="l" t="t" r="r" b="b"/>
            <a:pathLst>
              <a:path w="648657" h="777553">
                <a:moveTo>
                  <a:pt x="0" y="777553"/>
                </a:moveTo>
                <a:lnTo>
                  <a:pt x="255474" y="0"/>
                </a:lnTo>
                <a:lnTo>
                  <a:pt x="648657" y="713937"/>
                </a:lnTo>
                <a:lnTo>
                  <a:pt x="0" y="7775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Freeform: Shape 26">
            <a:extLst>
              <a:ext uri="{FF2B5EF4-FFF2-40B4-BE49-F238E27FC236}">
                <a16:creationId xmlns:a16="http://schemas.microsoft.com/office/drawing/2014/main" xmlns="" id="{3E72A672-7789-4744-A4CB-D177B890FDE6}"/>
              </a:ext>
            </a:extLst>
          </p:cNvPr>
          <p:cNvSpPr/>
          <p:nvPr userDrawn="1"/>
        </p:nvSpPr>
        <p:spPr>
          <a:xfrm rot="4308689">
            <a:off x="8878526" y="-532562"/>
            <a:ext cx="3571215" cy="3737093"/>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215" h="3737093">
                <a:moveTo>
                  <a:pt x="0" y="3023156"/>
                </a:moveTo>
                <a:lnTo>
                  <a:pt x="993291" y="0"/>
                </a:lnTo>
                <a:lnTo>
                  <a:pt x="3571215" y="847006"/>
                </a:lnTo>
                <a:lnTo>
                  <a:pt x="1392370" y="3639100"/>
                </a:lnTo>
                <a:lnTo>
                  <a:pt x="393183" y="3737093"/>
                </a:lnTo>
                <a:lnTo>
                  <a:pt x="0" y="302315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4" name="Freeform: Shape 13">
            <a:extLst>
              <a:ext uri="{FF2B5EF4-FFF2-40B4-BE49-F238E27FC236}">
                <a16:creationId xmlns:a16="http://schemas.microsoft.com/office/drawing/2014/main" xmlns="" id="{0C7CDA8E-8D79-474E-8278-7D77C867E238}"/>
              </a:ext>
            </a:extLst>
          </p:cNvPr>
          <p:cNvSpPr/>
          <p:nvPr userDrawn="1"/>
        </p:nvSpPr>
        <p:spPr>
          <a:xfrm rot="4308689">
            <a:off x="9191192" y="1651650"/>
            <a:ext cx="1980696" cy="2066510"/>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Lst>
            <a:ahLst/>
            <a:cxnLst>
              <a:cxn ang="0">
                <a:pos x="connsiteX0" y="connsiteY0"/>
              </a:cxn>
              <a:cxn ang="0">
                <a:pos x="connsiteX1" y="connsiteY1"/>
              </a:cxn>
              <a:cxn ang="0">
                <a:pos x="connsiteX2" y="connsiteY2"/>
              </a:cxn>
              <a:cxn ang="0">
                <a:pos x="connsiteX3" y="connsiteY3"/>
              </a:cxn>
            </a:cxnLst>
            <a:rect l="l" t="t" r="r" b="b"/>
            <a:pathLst>
              <a:path w="1980696" h="2066510">
                <a:moveTo>
                  <a:pt x="0" y="2066510"/>
                </a:moveTo>
                <a:lnTo>
                  <a:pt x="1138078" y="0"/>
                </a:lnTo>
                <a:lnTo>
                  <a:pt x="1980696" y="1530016"/>
                </a:lnTo>
                <a:lnTo>
                  <a:pt x="1459417" y="2066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18">
            <a:extLst>
              <a:ext uri="{FF2B5EF4-FFF2-40B4-BE49-F238E27FC236}">
                <a16:creationId xmlns:a16="http://schemas.microsoft.com/office/drawing/2014/main" xmlns="" id="{ABD99355-65C1-4211-9E82-3D41ACE0AE17}"/>
              </a:ext>
            </a:extLst>
          </p:cNvPr>
          <p:cNvSpPr/>
          <p:nvPr userDrawn="1"/>
        </p:nvSpPr>
        <p:spPr>
          <a:xfrm rot="13830869">
            <a:off x="9457431" y="3977898"/>
            <a:ext cx="346713" cy="206124"/>
          </a:xfrm>
          <a:custGeom>
            <a:avLst/>
            <a:gdLst>
              <a:gd name="connsiteX0" fmla="*/ 346713 w 346713"/>
              <a:gd name="connsiteY0" fmla="*/ 206124 h 206124"/>
              <a:gd name="connsiteX1" fmla="*/ 0 w 346713"/>
              <a:gd name="connsiteY1" fmla="*/ 206124 h 206124"/>
              <a:gd name="connsiteX2" fmla="*/ 86666 w 346713"/>
              <a:gd name="connsiteY2" fmla="*/ 0 h 206124"/>
              <a:gd name="connsiteX3" fmla="*/ 346713 w 346713"/>
              <a:gd name="connsiteY3" fmla="*/ 206124 h 206124"/>
            </a:gdLst>
            <a:ahLst/>
            <a:cxnLst>
              <a:cxn ang="0">
                <a:pos x="connsiteX0" y="connsiteY0"/>
              </a:cxn>
              <a:cxn ang="0">
                <a:pos x="connsiteX1" y="connsiteY1"/>
              </a:cxn>
              <a:cxn ang="0">
                <a:pos x="connsiteX2" y="connsiteY2"/>
              </a:cxn>
              <a:cxn ang="0">
                <a:pos x="connsiteX3" y="connsiteY3"/>
              </a:cxn>
            </a:cxnLst>
            <a:rect l="l" t="t" r="r" b="b"/>
            <a:pathLst>
              <a:path w="346713" h="206124">
                <a:moveTo>
                  <a:pt x="346713" y="206124"/>
                </a:moveTo>
                <a:lnTo>
                  <a:pt x="0" y="206124"/>
                </a:lnTo>
                <a:lnTo>
                  <a:pt x="86666" y="0"/>
                </a:lnTo>
                <a:lnTo>
                  <a:pt x="346713" y="20612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xmlns="" id="{F459E701-5FEF-4918-8F3A-04E29BF09009}"/>
              </a:ext>
            </a:extLst>
          </p:cNvPr>
          <p:cNvSpPr/>
          <p:nvPr userDrawn="1"/>
        </p:nvSpPr>
        <p:spPr>
          <a:xfrm rot="12431080">
            <a:off x="9528615" y="3713859"/>
            <a:ext cx="710669" cy="335543"/>
          </a:xfrm>
          <a:custGeom>
            <a:avLst/>
            <a:gdLst>
              <a:gd name="connsiteX0" fmla="*/ 710669 w 710669"/>
              <a:gd name="connsiteY0" fmla="*/ 176660 h 335543"/>
              <a:gd name="connsiteX1" fmla="*/ 0 w 710669"/>
              <a:gd name="connsiteY1" fmla="*/ 335543 h 335543"/>
              <a:gd name="connsiteX2" fmla="*/ 141082 w 710669"/>
              <a:gd name="connsiteY2" fmla="*/ 0 h 335543"/>
              <a:gd name="connsiteX3" fmla="*/ 487795 w 710669"/>
              <a:gd name="connsiteY3" fmla="*/ 0 h 335543"/>
              <a:gd name="connsiteX4" fmla="*/ 710669 w 710669"/>
              <a:gd name="connsiteY4" fmla="*/ 176660 h 33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69" h="335543">
                <a:moveTo>
                  <a:pt x="710669" y="176660"/>
                </a:moveTo>
                <a:lnTo>
                  <a:pt x="0" y="335543"/>
                </a:lnTo>
                <a:lnTo>
                  <a:pt x="141082" y="0"/>
                </a:lnTo>
                <a:lnTo>
                  <a:pt x="487795" y="0"/>
                </a:lnTo>
                <a:lnTo>
                  <a:pt x="710669" y="17666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xmlns="" id="{8550A0A6-1197-4153-9800-69D58909D0C7}"/>
              </a:ext>
            </a:extLst>
          </p:cNvPr>
          <p:cNvSpPr/>
          <p:nvPr userDrawn="1"/>
        </p:nvSpPr>
        <p:spPr>
          <a:xfrm rot="4308689">
            <a:off x="8785444" y="1075879"/>
            <a:ext cx="1246227" cy="1580187"/>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 name="connsiteX0" fmla="*/ 0 w 1980696"/>
              <a:gd name="connsiteY0" fmla="*/ 1680311 h 1680311"/>
              <a:gd name="connsiteX1" fmla="*/ 1337031 w 1980696"/>
              <a:gd name="connsiteY1" fmla="*/ 0 h 1680311"/>
              <a:gd name="connsiteX2" fmla="*/ 1980696 w 1980696"/>
              <a:gd name="connsiteY2" fmla="*/ 1143817 h 1680311"/>
              <a:gd name="connsiteX3" fmla="*/ 1459417 w 1980696"/>
              <a:gd name="connsiteY3" fmla="*/ 1680311 h 1680311"/>
              <a:gd name="connsiteX4" fmla="*/ 0 w 1980696"/>
              <a:gd name="connsiteY4" fmla="*/ 1680311 h 1680311"/>
              <a:gd name="connsiteX0" fmla="*/ 0 w 1459417"/>
              <a:gd name="connsiteY0" fmla="*/ 1680311 h 1680311"/>
              <a:gd name="connsiteX1" fmla="*/ 1337031 w 1459417"/>
              <a:gd name="connsiteY1" fmla="*/ 0 h 1680311"/>
              <a:gd name="connsiteX2" fmla="*/ 1360698 w 1459417"/>
              <a:gd name="connsiteY2" fmla="*/ 208215 h 1680311"/>
              <a:gd name="connsiteX3" fmla="*/ 1459417 w 1459417"/>
              <a:gd name="connsiteY3" fmla="*/ 1680311 h 1680311"/>
              <a:gd name="connsiteX4" fmla="*/ 0 w 1459417"/>
              <a:gd name="connsiteY4" fmla="*/ 1680311 h 1680311"/>
              <a:gd name="connsiteX0" fmla="*/ 0 w 1360698"/>
              <a:gd name="connsiteY0" fmla="*/ 1680311 h 1688402"/>
              <a:gd name="connsiteX1" fmla="*/ 1337031 w 1360698"/>
              <a:gd name="connsiteY1" fmla="*/ 0 h 1688402"/>
              <a:gd name="connsiteX2" fmla="*/ 1360698 w 1360698"/>
              <a:gd name="connsiteY2" fmla="*/ 208215 h 1688402"/>
              <a:gd name="connsiteX3" fmla="*/ 278710 w 1360698"/>
              <a:gd name="connsiteY3" fmla="*/ 1688402 h 1688402"/>
              <a:gd name="connsiteX4" fmla="*/ 0 w 1360698"/>
              <a:gd name="connsiteY4" fmla="*/ 1680311 h 1688402"/>
              <a:gd name="connsiteX0" fmla="*/ 0 w 1360698"/>
              <a:gd name="connsiteY0" fmla="*/ 1680311 h 1698354"/>
              <a:gd name="connsiteX1" fmla="*/ 1337031 w 1360698"/>
              <a:gd name="connsiteY1" fmla="*/ 0 h 1698354"/>
              <a:gd name="connsiteX2" fmla="*/ 1360698 w 1360698"/>
              <a:gd name="connsiteY2" fmla="*/ 208215 h 1698354"/>
              <a:gd name="connsiteX3" fmla="*/ 415804 w 1360698"/>
              <a:gd name="connsiteY3" fmla="*/ 1698354 h 1698354"/>
              <a:gd name="connsiteX4" fmla="*/ 0 w 1360698"/>
              <a:gd name="connsiteY4" fmla="*/ 1680311 h 1698354"/>
              <a:gd name="connsiteX0" fmla="*/ 0 w 1360698"/>
              <a:gd name="connsiteY0" fmla="*/ 1556337 h 1574380"/>
              <a:gd name="connsiteX1" fmla="*/ 1226116 w 1360698"/>
              <a:gd name="connsiteY1" fmla="*/ 0 h 1574380"/>
              <a:gd name="connsiteX2" fmla="*/ 1360698 w 1360698"/>
              <a:gd name="connsiteY2" fmla="*/ 84241 h 1574380"/>
              <a:gd name="connsiteX3" fmla="*/ 415804 w 1360698"/>
              <a:gd name="connsiteY3" fmla="*/ 1574380 h 1574380"/>
              <a:gd name="connsiteX4" fmla="*/ 0 w 1360698"/>
              <a:gd name="connsiteY4" fmla="*/ 1556337 h 1574380"/>
              <a:gd name="connsiteX0" fmla="*/ 0 w 1303560"/>
              <a:gd name="connsiteY0" fmla="*/ 1556337 h 1574380"/>
              <a:gd name="connsiteX1" fmla="*/ 1226116 w 1303560"/>
              <a:gd name="connsiteY1" fmla="*/ 0 h 1574380"/>
              <a:gd name="connsiteX2" fmla="*/ 1303560 w 1303560"/>
              <a:gd name="connsiteY2" fmla="*/ 105569 h 1574380"/>
              <a:gd name="connsiteX3" fmla="*/ 415804 w 1303560"/>
              <a:gd name="connsiteY3" fmla="*/ 1574380 h 1574380"/>
              <a:gd name="connsiteX4" fmla="*/ 0 w 1303560"/>
              <a:gd name="connsiteY4" fmla="*/ 1556337 h 1574380"/>
              <a:gd name="connsiteX0" fmla="*/ 0 w 1246227"/>
              <a:gd name="connsiteY0" fmla="*/ 1580187 h 1580187"/>
              <a:gd name="connsiteX1" fmla="*/ 1168783 w 1246227"/>
              <a:gd name="connsiteY1" fmla="*/ 0 h 1580187"/>
              <a:gd name="connsiteX2" fmla="*/ 1246227 w 1246227"/>
              <a:gd name="connsiteY2" fmla="*/ 105569 h 1580187"/>
              <a:gd name="connsiteX3" fmla="*/ 358471 w 1246227"/>
              <a:gd name="connsiteY3" fmla="*/ 1574380 h 1580187"/>
              <a:gd name="connsiteX4" fmla="*/ 0 w 1246227"/>
              <a:gd name="connsiteY4" fmla="*/ 1580187 h 1580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227" h="1580187">
                <a:moveTo>
                  <a:pt x="0" y="1580187"/>
                </a:moveTo>
                <a:lnTo>
                  <a:pt x="1168783" y="0"/>
                </a:lnTo>
                <a:lnTo>
                  <a:pt x="1246227" y="105569"/>
                </a:lnTo>
                <a:lnTo>
                  <a:pt x="358471" y="1574380"/>
                </a:lnTo>
                <a:lnTo>
                  <a:pt x="0" y="158018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Freeform: Shape 23">
            <a:extLst>
              <a:ext uri="{FF2B5EF4-FFF2-40B4-BE49-F238E27FC236}">
                <a16:creationId xmlns:a16="http://schemas.microsoft.com/office/drawing/2014/main" xmlns="" id="{4F0A2415-21FA-4B06-89CA-A379C8C2E262}"/>
              </a:ext>
            </a:extLst>
          </p:cNvPr>
          <p:cNvSpPr/>
          <p:nvPr userDrawn="1"/>
        </p:nvSpPr>
        <p:spPr>
          <a:xfrm rot="17193105">
            <a:off x="11374788" y="2846425"/>
            <a:ext cx="243160" cy="406553"/>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Freeform: Shape 22">
            <a:extLst>
              <a:ext uri="{FF2B5EF4-FFF2-40B4-BE49-F238E27FC236}">
                <a16:creationId xmlns:a16="http://schemas.microsoft.com/office/drawing/2014/main" xmlns="" id="{FF9CE8FE-77D6-45E0-BBF7-78F07AC29771}"/>
              </a:ext>
            </a:extLst>
          </p:cNvPr>
          <p:cNvSpPr/>
          <p:nvPr userDrawn="1"/>
        </p:nvSpPr>
        <p:spPr>
          <a:xfrm rot="17193105">
            <a:off x="10879052" y="2627354"/>
            <a:ext cx="692798" cy="510610"/>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Text Placeholder 8">
            <a:extLst>
              <a:ext uri="{FF2B5EF4-FFF2-40B4-BE49-F238E27FC236}">
                <a16:creationId xmlns:a16="http://schemas.microsoft.com/office/drawing/2014/main" xmlns="" id="{37BBBFC2-32EB-4335-9980-A7CF236703B3}"/>
              </a:ext>
            </a:extLst>
          </p:cNvPr>
          <p:cNvSpPr>
            <a:spLocks noGrp="1"/>
          </p:cNvSpPr>
          <p:nvPr>
            <p:ph type="body" sz="quarter" idx="26" hasCustomPrompt="1"/>
          </p:nvPr>
        </p:nvSpPr>
        <p:spPr>
          <a:xfrm>
            <a:off x="431800" y="1080000"/>
            <a:ext cx="11339513" cy="276561"/>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 Header</a:t>
            </a:r>
          </a:p>
        </p:txBody>
      </p:sp>
    </p:spTree>
    <p:extLst>
      <p:ext uri="{BB962C8B-B14F-4D97-AF65-F5344CB8AC3E}">
        <p14:creationId xmlns:p14="http://schemas.microsoft.com/office/powerpoint/2010/main" val="15058552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xmlns="" id="{B29137C9-7B18-454C-AB56-2B4631DFE59D}"/>
              </a:ext>
            </a:extLst>
          </p:cNvPr>
          <p:cNvSpPr/>
          <p:nvPr userDrawn="1"/>
        </p:nvSpPr>
        <p:spPr>
          <a:xfrm rot="14199158">
            <a:off x="10161654" y="-236402"/>
            <a:ext cx="1957093" cy="1399810"/>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 name="connsiteX0" fmla="*/ 0 w 3571215"/>
              <a:gd name="connsiteY0" fmla="*/ 2176150 h 2890087"/>
              <a:gd name="connsiteX1" fmla="*/ 2472666 w 3571215"/>
              <a:gd name="connsiteY1" fmla="*/ 36067 h 2890087"/>
              <a:gd name="connsiteX2" fmla="*/ 3571215 w 3571215"/>
              <a:gd name="connsiteY2" fmla="*/ 0 h 2890087"/>
              <a:gd name="connsiteX3" fmla="*/ 1392370 w 3571215"/>
              <a:gd name="connsiteY3" fmla="*/ 2792094 h 2890087"/>
              <a:gd name="connsiteX4" fmla="*/ 393183 w 3571215"/>
              <a:gd name="connsiteY4" fmla="*/ 2890087 h 2890087"/>
              <a:gd name="connsiteX5" fmla="*/ 0 w 3571215"/>
              <a:gd name="connsiteY5" fmla="*/ 2176150 h 2890087"/>
              <a:gd name="connsiteX0" fmla="*/ 0 w 3571215"/>
              <a:gd name="connsiteY0" fmla="*/ 2176150 h 2890087"/>
              <a:gd name="connsiteX1" fmla="*/ 2472666 w 3571215"/>
              <a:gd name="connsiteY1" fmla="*/ 36067 h 2890087"/>
              <a:gd name="connsiteX2" fmla="*/ 3571215 w 3571215"/>
              <a:gd name="connsiteY2" fmla="*/ 0 h 2890087"/>
              <a:gd name="connsiteX3" fmla="*/ 2626822 w 3571215"/>
              <a:gd name="connsiteY3" fmla="*/ 1399810 h 2890087"/>
              <a:gd name="connsiteX4" fmla="*/ 393183 w 3571215"/>
              <a:gd name="connsiteY4" fmla="*/ 2890087 h 2890087"/>
              <a:gd name="connsiteX5" fmla="*/ 0 w 3571215"/>
              <a:gd name="connsiteY5" fmla="*/ 2176150 h 2890087"/>
              <a:gd name="connsiteX0" fmla="*/ 0 w 3571215"/>
              <a:gd name="connsiteY0" fmla="*/ 2176150 h 2176150"/>
              <a:gd name="connsiteX1" fmla="*/ 2472666 w 3571215"/>
              <a:gd name="connsiteY1" fmla="*/ 36067 h 2176150"/>
              <a:gd name="connsiteX2" fmla="*/ 3571215 w 3571215"/>
              <a:gd name="connsiteY2" fmla="*/ 0 h 2176150"/>
              <a:gd name="connsiteX3" fmla="*/ 2626822 w 3571215"/>
              <a:gd name="connsiteY3" fmla="*/ 1399810 h 2176150"/>
              <a:gd name="connsiteX4" fmla="*/ 2309686 w 3571215"/>
              <a:gd name="connsiteY4" fmla="*/ 820126 h 2176150"/>
              <a:gd name="connsiteX5" fmla="*/ 0 w 3571215"/>
              <a:gd name="connsiteY5" fmla="*/ 2176150 h 217615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695564 w 1957093"/>
              <a:gd name="connsiteY4" fmla="*/ 820126 h 1399810"/>
              <a:gd name="connsiteX5" fmla="*/ 0 w 1957093"/>
              <a:gd name="connsiteY5" fmla="*/ 318772 h 139981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172487 w 1957093"/>
              <a:gd name="connsiteY4" fmla="*/ 1221089 h 1399810"/>
              <a:gd name="connsiteX5" fmla="*/ 0 w 1957093"/>
              <a:gd name="connsiteY5" fmla="*/ 318772 h 139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7093" h="1399810">
                <a:moveTo>
                  <a:pt x="0" y="318772"/>
                </a:moveTo>
                <a:lnTo>
                  <a:pt x="858544" y="36067"/>
                </a:lnTo>
                <a:lnTo>
                  <a:pt x="1957093" y="0"/>
                </a:lnTo>
                <a:lnTo>
                  <a:pt x="1012700" y="1399810"/>
                </a:lnTo>
                <a:lnTo>
                  <a:pt x="172487" y="1221089"/>
                </a:lnTo>
                <a:lnTo>
                  <a:pt x="0" y="31877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3">
            <a:extLst>
              <a:ext uri="{FF2B5EF4-FFF2-40B4-BE49-F238E27FC236}">
                <a16:creationId xmlns:a16="http://schemas.microsoft.com/office/drawing/2014/main" xmlns="" id="{0C7CDA8E-8D79-474E-8278-7D77C867E238}"/>
              </a:ext>
            </a:extLst>
          </p:cNvPr>
          <p:cNvSpPr/>
          <p:nvPr userDrawn="1"/>
        </p:nvSpPr>
        <p:spPr>
          <a:xfrm rot="6973557">
            <a:off x="9799840" y="198216"/>
            <a:ext cx="748251" cy="780669"/>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Lst>
            <a:ahLst/>
            <a:cxnLst>
              <a:cxn ang="0">
                <a:pos x="connsiteX0" y="connsiteY0"/>
              </a:cxn>
              <a:cxn ang="0">
                <a:pos x="connsiteX1" y="connsiteY1"/>
              </a:cxn>
              <a:cxn ang="0">
                <a:pos x="connsiteX2" y="connsiteY2"/>
              </a:cxn>
              <a:cxn ang="0">
                <a:pos x="connsiteX3" y="connsiteY3"/>
              </a:cxn>
            </a:cxnLst>
            <a:rect l="l" t="t" r="r" b="b"/>
            <a:pathLst>
              <a:path w="1980696" h="2066510">
                <a:moveTo>
                  <a:pt x="0" y="2066510"/>
                </a:moveTo>
                <a:lnTo>
                  <a:pt x="1138078" y="0"/>
                </a:lnTo>
                <a:lnTo>
                  <a:pt x="1980696" y="1530016"/>
                </a:lnTo>
                <a:lnTo>
                  <a:pt x="1459417" y="2066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24" name="Freeform: Shape 23">
            <a:extLst>
              <a:ext uri="{FF2B5EF4-FFF2-40B4-BE49-F238E27FC236}">
                <a16:creationId xmlns:a16="http://schemas.microsoft.com/office/drawing/2014/main" xmlns="" id="{4F0A2415-21FA-4B06-89CA-A379C8C2E262}"/>
              </a:ext>
            </a:extLst>
          </p:cNvPr>
          <p:cNvSpPr/>
          <p:nvPr userDrawn="1"/>
        </p:nvSpPr>
        <p:spPr>
          <a:xfrm rot="5483574">
            <a:off x="9854193" y="808595"/>
            <a:ext cx="243160" cy="406553"/>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21">
            <a:extLst>
              <a:ext uri="{FF2B5EF4-FFF2-40B4-BE49-F238E27FC236}">
                <a16:creationId xmlns:a16="http://schemas.microsoft.com/office/drawing/2014/main" xmlns="" id="{9AACAC53-33A6-4BBC-8C68-0C56D0B39F57}"/>
              </a:ext>
            </a:extLst>
          </p:cNvPr>
          <p:cNvSpPr/>
          <p:nvPr userDrawn="1"/>
        </p:nvSpPr>
        <p:spPr>
          <a:xfrm rot="14235708">
            <a:off x="11753205" y="112024"/>
            <a:ext cx="332291" cy="247882"/>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 name="connsiteX0" fmla="*/ 0 w 3571215"/>
              <a:gd name="connsiteY0" fmla="*/ 2176150 h 2890087"/>
              <a:gd name="connsiteX1" fmla="*/ 2472666 w 3571215"/>
              <a:gd name="connsiteY1" fmla="*/ 36067 h 2890087"/>
              <a:gd name="connsiteX2" fmla="*/ 3571215 w 3571215"/>
              <a:gd name="connsiteY2" fmla="*/ 0 h 2890087"/>
              <a:gd name="connsiteX3" fmla="*/ 1392370 w 3571215"/>
              <a:gd name="connsiteY3" fmla="*/ 2792094 h 2890087"/>
              <a:gd name="connsiteX4" fmla="*/ 393183 w 3571215"/>
              <a:gd name="connsiteY4" fmla="*/ 2890087 h 2890087"/>
              <a:gd name="connsiteX5" fmla="*/ 0 w 3571215"/>
              <a:gd name="connsiteY5" fmla="*/ 2176150 h 2890087"/>
              <a:gd name="connsiteX0" fmla="*/ 0 w 3571215"/>
              <a:gd name="connsiteY0" fmla="*/ 2176150 h 2890087"/>
              <a:gd name="connsiteX1" fmla="*/ 2472666 w 3571215"/>
              <a:gd name="connsiteY1" fmla="*/ 36067 h 2890087"/>
              <a:gd name="connsiteX2" fmla="*/ 3571215 w 3571215"/>
              <a:gd name="connsiteY2" fmla="*/ 0 h 2890087"/>
              <a:gd name="connsiteX3" fmla="*/ 2626822 w 3571215"/>
              <a:gd name="connsiteY3" fmla="*/ 1399810 h 2890087"/>
              <a:gd name="connsiteX4" fmla="*/ 393183 w 3571215"/>
              <a:gd name="connsiteY4" fmla="*/ 2890087 h 2890087"/>
              <a:gd name="connsiteX5" fmla="*/ 0 w 3571215"/>
              <a:gd name="connsiteY5" fmla="*/ 2176150 h 2890087"/>
              <a:gd name="connsiteX0" fmla="*/ 0 w 3571215"/>
              <a:gd name="connsiteY0" fmla="*/ 2176150 h 2176150"/>
              <a:gd name="connsiteX1" fmla="*/ 2472666 w 3571215"/>
              <a:gd name="connsiteY1" fmla="*/ 36067 h 2176150"/>
              <a:gd name="connsiteX2" fmla="*/ 3571215 w 3571215"/>
              <a:gd name="connsiteY2" fmla="*/ 0 h 2176150"/>
              <a:gd name="connsiteX3" fmla="*/ 2626822 w 3571215"/>
              <a:gd name="connsiteY3" fmla="*/ 1399810 h 2176150"/>
              <a:gd name="connsiteX4" fmla="*/ 2309686 w 3571215"/>
              <a:gd name="connsiteY4" fmla="*/ 820126 h 2176150"/>
              <a:gd name="connsiteX5" fmla="*/ 0 w 3571215"/>
              <a:gd name="connsiteY5" fmla="*/ 2176150 h 217615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695564 w 1957093"/>
              <a:gd name="connsiteY4" fmla="*/ 820126 h 1399810"/>
              <a:gd name="connsiteX5" fmla="*/ 0 w 1957093"/>
              <a:gd name="connsiteY5" fmla="*/ 318772 h 139981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172487 w 1957093"/>
              <a:gd name="connsiteY4" fmla="*/ 1221089 h 1399810"/>
              <a:gd name="connsiteX5" fmla="*/ 0 w 1957093"/>
              <a:gd name="connsiteY5" fmla="*/ 318772 h 1399810"/>
              <a:gd name="connsiteX0" fmla="*/ 0 w 1449157"/>
              <a:gd name="connsiteY0" fmla="*/ 282705 h 1363743"/>
              <a:gd name="connsiteX1" fmla="*/ 858544 w 1449157"/>
              <a:gd name="connsiteY1" fmla="*/ 0 h 1363743"/>
              <a:gd name="connsiteX2" fmla="*/ 1449157 w 1449157"/>
              <a:gd name="connsiteY2" fmla="*/ 715834 h 1363743"/>
              <a:gd name="connsiteX3" fmla="*/ 1012700 w 1449157"/>
              <a:gd name="connsiteY3" fmla="*/ 1363743 h 1363743"/>
              <a:gd name="connsiteX4" fmla="*/ 172487 w 1449157"/>
              <a:gd name="connsiteY4" fmla="*/ 1185022 h 1363743"/>
              <a:gd name="connsiteX5" fmla="*/ 0 w 1449157"/>
              <a:gd name="connsiteY5" fmla="*/ 282705 h 1363743"/>
              <a:gd name="connsiteX0" fmla="*/ 0 w 1449157"/>
              <a:gd name="connsiteY0" fmla="*/ 0 h 1081038"/>
              <a:gd name="connsiteX1" fmla="*/ 1449157 w 1449157"/>
              <a:gd name="connsiteY1" fmla="*/ 433129 h 1081038"/>
              <a:gd name="connsiteX2" fmla="*/ 1012700 w 1449157"/>
              <a:gd name="connsiteY2" fmla="*/ 1081038 h 1081038"/>
              <a:gd name="connsiteX3" fmla="*/ 172487 w 1449157"/>
              <a:gd name="connsiteY3" fmla="*/ 902317 h 1081038"/>
              <a:gd name="connsiteX4" fmla="*/ 0 w 1449157"/>
              <a:gd name="connsiteY4" fmla="*/ 0 h 1081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157" h="1081038">
                <a:moveTo>
                  <a:pt x="0" y="0"/>
                </a:moveTo>
                <a:lnTo>
                  <a:pt x="1449157" y="433129"/>
                </a:lnTo>
                <a:lnTo>
                  <a:pt x="1012700" y="1081038"/>
                </a:lnTo>
                <a:lnTo>
                  <a:pt x="172487" y="9023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xmlns="" id="{ED86A7C4-9F1E-4F96-8AD9-5B75BEE364BE}"/>
              </a:ext>
            </a:extLst>
          </p:cNvPr>
          <p:cNvSpPr/>
          <p:nvPr userDrawn="1"/>
        </p:nvSpPr>
        <p:spPr>
          <a:xfrm rot="13336516">
            <a:off x="10313236" y="1084299"/>
            <a:ext cx="648657" cy="777553"/>
          </a:xfrm>
          <a:custGeom>
            <a:avLst/>
            <a:gdLst>
              <a:gd name="connsiteX0" fmla="*/ 0 w 648657"/>
              <a:gd name="connsiteY0" fmla="*/ 777553 h 777553"/>
              <a:gd name="connsiteX1" fmla="*/ 255474 w 648657"/>
              <a:gd name="connsiteY1" fmla="*/ 0 h 777553"/>
              <a:gd name="connsiteX2" fmla="*/ 648657 w 648657"/>
              <a:gd name="connsiteY2" fmla="*/ 713937 h 777553"/>
              <a:gd name="connsiteX3" fmla="*/ 0 w 648657"/>
              <a:gd name="connsiteY3" fmla="*/ 777553 h 777553"/>
            </a:gdLst>
            <a:ahLst/>
            <a:cxnLst>
              <a:cxn ang="0">
                <a:pos x="connsiteX0" y="connsiteY0"/>
              </a:cxn>
              <a:cxn ang="0">
                <a:pos x="connsiteX1" y="connsiteY1"/>
              </a:cxn>
              <a:cxn ang="0">
                <a:pos x="connsiteX2" y="connsiteY2"/>
              </a:cxn>
              <a:cxn ang="0">
                <a:pos x="connsiteX3" y="connsiteY3"/>
              </a:cxn>
            </a:cxnLst>
            <a:rect l="l" t="t" r="r" b="b"/>
            <a:pathLst>
              <a:path w="648657" h="777553">
                <a:moveTo>
                  <a:pt x="0" y="777553"/>
                </a:moveTo>
                <a:lnTo>
                  <a:pt x="255474" y="0"/>
                </a:lnTo>
                <a:lnTo>
                  <a:pt x="648657" y="713937"/>
                </a:lnTo>
                <a:lnTo>
                  <a:pt x="0" y="7775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Freeform: Shape 25">
            <a:extLst>
              <a:ext uri="{FF2B5EF4-FFF2-40B4-BE49-F238E27FC236}">
                <a16:creationId xmlns:a16="http://schemas.microsoft.com/office/drawing/2014/main" xmlns="" id="{B63BFE72-A1DE-4CFE-9B52-553C99D52699}"/>
              </a:ext>
            </a:extLst>
          </p:cNvPr>
          <p:cNvSpPr/>
          <p:nvPr userDrawn="1"/>
        </p:nvSpPr>
        <p:spPr>
          <a:xfrm rot="5738060">
            <a:off x="9844293" y="1032301"/>
            <a:ext cx="692798" cy="510610"/>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Freeform: Shape 29">
            <a:extLst>
              <a:ext uri="{FF2B5EF4-FFF2-40B4-BE49-F238E27FC236}">
                <a16:creationId xmlns:a16="http://schemas.microsoft.com/office/drawing/2014/main" xmlns="" id="{9C266CD9-D77B-4B4D-8673-531E2784C610}"/>
              </a:ext>
            </a:extLst>
          </p:cNvPr>
          <p:cNvSpPr/>
          <p:nvPr userDrawn="1"/>
        </p:nvSpPr>
        <p:spPr>
          <a:xfrm rot="8291645">
            <a:off x="10081798" y="798094"/>
            <a:ext cx="371360" cy="273702"/>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98965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No 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31033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Half Im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74E1F0E-A827-4F38-BAAB-5D5831E0813A}"/>
              </a:ext>
            </a:extLst>
          </p:cNvPr>
          <p:cNvSpPr/>
          <p:nvPr userDrawn="1"/>
        </p:nvSpPr>
        <p:spPr>
          <a:xfrm>
            <a:off x="0" y="6771286"/>
            <a:ext cx="12192000"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xmlns="" id="{1B7D9229-CE8B-44FD-B1E6-2FE619F40B4F}"/>
              </a:ext>
            </a:extLst>
          </p:cNvPr>
          <p:cNvSpPr/>
          <p:nvPr userDrawn="1"/>
        </p:nvSpPr>
        <p:spPr>
          <a:xfrm>
            <a:off x="0" y="0"/>
            <a:ext cx="12192000"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xmlns="" id="{4683AF15-88E9-4D75-9D5E-7E4924887E91}"/>
              </a:ext>
            </a:extLst>
          </p:cNvPr>
          <p:cNvSpPr/>
          <p:nvPr userDrawn="1"/>
        </p:nvSpPr>
        <p:spPr>
          <a:xfrm rot="5400000">
            <a:off x="-3385643" y="3385642"/>
            <a:ext cx="6858001"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xmlns="" id="{D3B18E46-480F-48E8-9675-259D3D06A00D}"/>
              </a:ext>
            </a:extLst>
          </p:cNvPr>
          <p:cNvSpPr/>
          <p:nvPr userDrawn="1"/>
        </p:nvSpPr>
        <p:spPr>
          <a:xfrm rot="5400000">
            <a:off x="8719643" y="3385643"/>
            <a:ext cx="6858000"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Picture Placeholder 31">
            <a:extLst>
              <a:ext uri="{FF2B5EF4-FFF2-40B4-BE49-F238E27FC236}">
                <a16:creationId xmlns:a16="http://schemas.microsoft.com/office/drawing/2014/main" xmlns="" id="{6BC25646-06FC-4B3E-A74E-268EB8AEA602}"/>
              </a:ext>
            </a:extLst>
          </p:cNvPr>
          <p:cNvSpPr>
            <a:spLocks noGrp="1"/>
          </p:cNvSpPr>
          <p:nvPr>
            <p:ph type="pic" sz="quarter" idx="12" hasCustomPrompt="1"/>
          </p:nvPr>
        </p:nvSpPr>
        <p:spPr>
          <a:xfrm>
            <a:off x="86714" y="86714"/>
            <a:ext cx="6009285" cy="6684572"/>
          </a:xfrm>
          <a:solidFill>
            <a:schemeClr val="bg1">
              <a:lumMod val="85000"/>
            </a:schemeClr>
          </a:solidFill>
        </p:spPr>
        <p:txBody>
          <a:bodyPr lIns="0" tIns="0" anchor="ctr"/>
          <a:lstStyle>
            <a:lvl1pPr marL="0" indent="0" algn="ctr">
              <a:buNone/>
              <a:defRPr sz="1100" i="1">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6095999" y="86714"/>
            <a:ext cx="6009287" cy="4068402"/>
          </a:xfrm>
          <a:solidFill>
            <a:schemeClr val="tx1">
              <a:alpha val="80000"/>
            </a:schemeClr>
          </a:solidFill>
        </p:spPr>
        <p:txBody>
          <a:bodyPr lIns="288000" rIns="432000" bIns="144000" anchor="b"/>
          <a:lstStyle>
            <a:lvl1pPr algn="r">
              <a:defRPr sz="4200" spc="-150">
                <a:solidFill>
                  <a:schemeClr val="bg1"/>
                </a:solidFill>
              </a:defRPr>
            </a:lvl1pPr>
          </a:lstStyle>
          <a:p>
            <a:r>
              <a:rPr lang="en-US" noProof="0"/>
              <a:t>Click to edit </a:t>
            </a:r>
            <a:br>
              <a:rPr lang="en-US" noProof="0"/>
            </a:br>
            <a:r>
              <a:rPr lang="en-US" noProof="0"/>
              <a:t>Master title style</a:t>
            </a:r>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6095999" y="4152672"/>
            <a:ext cx="6009287" cy="1818422"/>
          </a:xfrm>
          <a:solidFill>
            <a:schemeClr val="bg1">
              <a:lumMod val="95000"/>
              <a:alpha val="80000"/>
            </a:schemeClr>
          </a:solidFill>
        </p:spPr>
        <p:txBody>
          <a:bodyPr lIns="288000" tIns="144000" rIns="432000"/>
          <a:lstStyle>
            <a:lvl1pPr marL="0" indent="0" algn="r">
              <a:buNone/>
              <a:defRPr sz="21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5" name="Slide Number Placeholder 4">
            <a:extLst>
              <a:ext uri="{FF2B5EF4-FFF2-40B4-BE49-F238E27FC236}">
                <a16:creationId xmlns:a16="http://schemas.microsoft.com/office/drawing/2014/main" xmlns="" id="{B9994FE7-F6B5-D34D-B846-52B81F6F601D}"/>
              </a:ext>
            </a:extLst>
          </p:cNvPr>
          <p:cNvSpPr>
            <a:spLocks noGrp="1"/>
          </p:cNvSpPr>
          <p:nvPr>
            <p:ph type="sldNum" sz="quarter" idx="14"/>
          </p:nvPr>
        </p:nvSpPr>
        <p:spPr/>
        <p:txBody>
          <a:bodyPr/>
          <a:lstStyle/>
          <a:p>
            <a:fld id="{19B51A1E-902D-48AF-9020-955120F399B6}" type="slidenum">
              <a:rPr lang="en-US" noProof="0" smtClean="0"/>
              <a:pPr/>
              <a:t>‹#›</a:t>
            </a:fld>
            <a:endParaRPr lang="en-US" noProof="0" dirty="0"/>
          </a:p>
        </p:txBody>
      </p:sp>
      <p:sp>
        <p:nvSpPr>
          <p:cNvPr id="6" name="TextBox 5">
            <a:extLst>
              <a:ext uri="{FF2B5EF4-FFF2-40B4-BE49-F238E27FC236}">
                <a16:creationId xmlns:a16="http://schemas.microsoft.com/office/drawing/2014/main" xmlns="" id="{6989E631-FFE0-4842-9C8D-2977AD46DA07}"/>
              </a:ext>
            </a:extLst>
          </p:cNvPr>
          <p:cNvSpPr txBox="1"/>
          <p:nvPr userDrawn="1"/>
        </p:nvSpPr>
        <p:spPr>
          <a:xfrm>
            <a:off x="5861957" y="6613071"/>
            <a:ext cx="0" cy="0"/>
          </a:xfrm>
          <a:prstGeom prst="rect">
            <a:avLst/>
          </a:prstGeom>
          <a:noFill/>
        </p:spPr>
        <p:txBody>
          <a:bodyPr wrap="none" lIns="0" tIns="0" rIns="0" bIns="0" rtlCol="0">
            <a:noAutofit/>
          </a:bodyPr>
          <a:lstStyle/>
          <a:p>
            <a:pPr algn="l"/>
            <a:endParaRPr lang="en-US" sz="1200" noProof="0" dirty="0">
              <a:solidFill>
                <a:schemeClr val="tx1">
                  <a:lumMod val="75000"/>
                  <a:lumOff val="25000"/>
                </a:schemeClr>
              </a:solidFill>
              <a:latin typeface="+mn-lt"/>
            </a:endParaRPr>
          </a:p>
        </p:txBody>
      </p:sp>
    </p:spTree>
    <p:extLst>
      <p:ext uri="{BB962C8B-B14F-4D97-AF65-F5344CB8AC3E}">
        <p14:creationId xmlns:p14="http://schemas.microsoft.com/office/powerpoint/2010/main" val="9047435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xmlns="" id="{6BC25646-06FC-4B3E-A74E-268EB8AEA602}"/>
              </a:ext>
            </a:extLst>
          </p:cNvPr>
          <p:cNvSpPr>
            <a:spLocks noGrp="1"/>
          </p:cNvSpPr>
          <p:nvPr>
            <p:ph type="pic" sz="quarter" idx="12" hasCustomPrompt="1"/>
          </p:nvPr>
        </p:nvSpPr>
        <p:spPr>
          <a:xfrm>
            <a:off x="86715" y="86714"/>
            <a:ext cx="12018572" cy="6684572"/>
          </a:xfrm>
          <a:solidFill>
            <a:schemeClr val="bg1">
              <a:lumMod val="85000"/>
            </a:schemeClr>
          </a:solidFill>
        </p:spPr>
        <p:txBody>
          <a:bodyPr lIns="360000" tIns="360000"/>
          <a:lstStyle>
            <a:lvl1pPr marL="0" indent="0">
              <a:buNone/>
              <a:defRPr sz="1100" i="1">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2494607" y="2237328"/>
            <a:ext cx="7202786" cy="1449788"/>
          </a:xfrm>
          <a:solidFill>
            <a:schemeClr val="tx1">
              <a:alpha val="80000"/>
            </a:schemeClr>
          </a:solidFill>
        </p:spPr>
        <p:txBody>
          <a:bodyPr lIns="288000" rIns="2160000" bIns="144000" anchor="b" anchorCtr="0"/>
          <a:lstStyle>
            <a:lvl1pPr algn="r">
              <a:defRPr sz="6600" spc="-150">
                <a:solidFill>
                  <a:schemeClr val="bg1"/>
                </a:solidFill>
              </a:defRPr>
            </a:lvl1pPr>
          </a:lstStyle>
          <a:p>
            <a:r>
              <a:rPr lang="en-US" noProof="0"/>
              <a:t>Thank You</a:t>
            </a:r>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2494607" y="3684672"/>
            <a:ext cx="5282503" cy="1604172"/>
          </a:xfrm>
          <a:solidFill>
            <a:schemeClr val="tx1">
              <a:alpha val="90000"/>
            </a:schemeClr>
          </a:solidFill>
        </p:spPr>
        <p:txBody>
          <a:bodyPr lIns="216000" tIns="144000" rIns="576000"/>
          <a:lstStyle>
            <a:lvl1pPr marL="0" indent="0" algn="r">
              <a:buNone/>
              <a:defRPr sz="21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cxnSp>
        <p:nvCxnSpPr>
          <p:cNvPr id="5" name="Straight Connector 4">
            <a:extLst>
              <a:ext uri="{FF2B5EF4-FFF2-40B4-BE49-F238E27FC236}">
                <a16:creationId xmlns:a16="http://schemas.microsoft.com/office/drawing/2014/main" xmlns="" id="{9688AEDF-1396-4322-8818-9D1C7976FCDF}"/>
              </a:ext>
            </a:extLst>
          </p:cNvPr>
          <p:cNvCxnSpPr>
            <a:cxnSpLocks/>
          </p:cNvCxnSpPr>
          <p:nvPr userDrawn="1"/>
        </p:nvCxnSpPr>
        <p:spPr>
          <a:xfrm>
            <a:off x="7777113" y="2412127"/>
            <a:ext cx="0" cy="110019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xmlns="" id="{BC122267-81F5-4D7C-8854-830FD491A4E9}"/>
              </a:ext>
            </a:extLst>
          </p:cNvPr>
          <p:cNvSpPr>
            <a:spLocks noGrp="1"/>
          </p:cNvSpPr>
          <p:nvPr>
            <p:ph type="body" sz="quarter" idx="13" hasCustomPrompt="1"/>
          </p:nvPr>
        </p:nvSpPr>
        <p:spPr>
          <a:xfrm>
            <a:off x="2667000" y="4142258"/>
            <a:ext cx="4508500" cy="277342"/>
          </a:xfrm>
        </p:spPr>
        <p:txBody>
          <a:bodyPr anchor="ctr"/>
          <a:lstStyle>
            <a:lvl1pPr marL="0" indent="0" algn="r">
              <a:lnSpc>
                <a:spcPct val="100000"/>
              </a:lnSpc>
              <a:buNone/>
              <a:defRPr sz="1600">
                <a:solidFill>
                  <a:schemeClr val="bg1"/>
                </a:solidFill>
              </a:defRPr>
            </a:lvl1pPr>
            <a:lvl2pPr marL="266700" indent="0" algn="r">
              <a:buNone/>
              <a:defRPr>
                <a:solidFill>
                  <a:schemeClr val="bg1"/>
                </a:solidFill>
              </a:defRPr>
            </a:lvl2pPr>
            <a:lvl3pPr marL="542925" indent="0" algn="r">
              <a:buNone/>
              <a:defRPr>
                <a:solidFill>
                  <a:schemeClr val="bg1"/>
                </a:solidFill>
              </a:defRPr>
            </a:lvl3pPr>
            <a:lvl4pPr marL="809625" indent="0" algn="r">
              <a:buNone/>
              <a:defRPr>
                <a:solidFill>
                  <a:schemeClr val="bg1"/>
                </a:solidFill>
              </a:defRPr>
            </a:lvl4pPr>
            <a:lvl5pPr marL="1076325" indent="0" algn="r">
              <a:buNone/>
              <a:defRPr>
                <a:solidFill>
                  <a:schemeClr val="bg1"/>
                </a:solidFill>
              </a:defRPr>
            </a:lvl5pPr>
          </a:lstStyle>
          <a:p>
            <a:pPr lvl="0"/>
            <a:r>
              <a:rPr lang="en-US" noProof="0"/>
              <a:t>Contact Number</a:t>
            </a:r>
          </a:p>
        </p:txBody>
      </p:sp>
      <p:sp>
        <p:nvSpPr>
          <p:cNvPr id="9" name="Text Placeholder 5">
            <a:extLst>
              <a:ext uri="{FF2B5EF4-FFF2-40B4-BE49-F238E27FC236}">
                <a16:creationId xmlns:a16="http://schemas.microsoft.com/office/drawing/2014/main" xmlns="" id="{D1624B9A-AB57-40B6-89A6-D34ED60BBF00}"/>
              </a:ext>
            </a:extLst>
          </p:cNvPr>
          <p:cNvSpPr>
            <a:spLocks noGrp="1"/>
          </p:cNvSpPr>
          <p:nvPr>
            <p:ph type="body" sz="quarter" idx="14" hasCustomPrompt="1"/>
          </p:nvPr>
        </p:nvSpPr>
        <p:spPr>
          <a:xfrm>
            <a:off x="2667000" y="4448040"/>
            <a:ext cx="4508500" cy="277342"/>
          </a:xfrm>
        </p:spPr>
        <p:txBody>
          <a:bodyPr anchor="ctr"/>
          <a:lstStyle>
            <a:lvl1pPr marL="0" indent="0" algn="r">
              <a:lnSpc>
                <a:spcPct val="100000"/>
              </a:lnSpc>
              <a:buNone/>
              <a:defRPr sz="1600">
                <a:solidFill>
                  <a:schemeClr val="bg1"/>
                </a:solidFill>
              </a:defRPr>
            </a:lvl1pPr>
            <a:lvl2pPr marL="266700" indent="0" algn="r">
              <a:buNone/>
              <a:defRPr>
                <a:solidFill>
                  <a:schemeClr val="bg1"/>
                </a:solidFill>
              </a:defRPr>
            </a:lvl2pPr>
            <a:lvl3pPr marL="542925" indent="0" algn="r">
              <a:buNone/>
              <a:defRPr>
                <a:solidFill>
                  <a:schemeClr val="bg1"/>
                </a:solidFill>
              </a:defRPr>
            </a:lvl3pPr>
            <a:lvl4pPr marL="809625" indent="0" algn="r">
              <a:buNone/>
              <a:defRPr>
                <a:solidFill>
                  <a:schemeClr val="bg1"/>
                </a:solidFill>
              </a:defRPr>
            </a:lvl4pPr>
            <a:lvl5pPr marL="1076325" indent="0" algn="r">
              <a:buNone/>
              <a:defRPr>
                <a:solidFill>
                  <a:schemeClr val="bg1"/>
                </a:solidFill>
              </a:defRPr>
            </a:lvl5pPr>
          </a:lstStyle>
          <a:p>
            <a:pPr lvl="0"/>
            <a:r>
              <a:rPr lang="en-US" noProof="0"/>
              <a:t>Email or Social Media Handle</a:t>
            </a:r>
          </a:p>
        </p:txBody>
      </p:sp>
      <p:sp>
        <p:nvSpPr>
          <p:cNvPr id="8" name="Picture Placeholder 5">
            <a:extLst>
              <a:ext uri="{FF2B5EF4-FFF2-40B4-BE49-F238E27FC236}">
                <a16:creationId xmlns:a16="http://schemas.microsoft.com/office/drawing/2014/main" xmlns="" id="{61EA5FFD-797F-43FF-B13A-5DA8C820EE22}"/>
              </a:ext>
            </a:extLst>
          </p:cNvPr>
          <p:cNvSpPr>
            <a:spLocks noGrp="1"/>
          </p:cNvSpPr>
          <p:nvPr>
            <p:ph type="pic" sz="quarter" idx="15" hasCustomPrompt="1"/>
          </p:nvPr>
        </p:nvSpPr>
        <p:spPr>
          <a:xfrm>
            <a:off x="8065008" y="2587752"/>
            <a:ext cx="1344168" cy="704088"/>
          </a:xfrm>
        </p:spPr>
        <p:txBody>
          <a:bodyPr/>
          <a:lstStyle>
            <a:lvl1pPr marL="0" indent="0">
              <a:buNone/>
              <a:defRPr>
                <a:solidFill>
                  <a:schemeClr val="bg1"/>
                </a:solidFill>
              </a:defRPr>
            </a:lvl1pPr>
          </a:lstStyle>
          <a:p>
            <a:r>
              <a:rPr lang="en-US" noProof="0" dirty="0"/>
              <a:t>Logo</a:t>
            </a:r>
          </a:p>
        </p:txBody>
      </p:sp>
      <p:sp>
        <p:nvSpPr>
          <p:cNvPr id="10" name="Text Placeholder 5">
            <a:extLst>
              <a:ext uri="{FF2B5EF4-FFF2-40B4-BE49-F238E27FC236}">
                <a16:creationId xmlns:a16="http://schemas.microsoft.com/office/drawing/2014/main" xmlns="" id="{7436EF9B-F86C-114A-BB87-C439E5F12997}"/>
              </a:ext>
            </a:extLst>
          </p:cNvPr>
          <p:cNvSpPr>
            <a:spLocks noGrp="1"/>
          </p:cNvSpPr>
          <p:nvPr>
            <p:ph type="body" sz="quarter" idx="16" hasCustomPrompt="1"/>
          </p:nvPr>
        </p:nvSpPr>
        <p:spPr>
          <a:xfrm>
            <a:off x="2667000" y="4753821"/>
            <a:ext cx="4508500" cy="277342"/>
          </a:xfrm>
        </p:spPr>
        <p:txBody>
          <a:bodyPr anchor="ctr"/>
          <a:lstStyle>
            <a:lvl1pPr marL="0" indent="0" algn="r">
              <a:lnSpc>
                <a:spcPct val="100000"/>
              </a:lnSpc>
              <a:buNone/>
              <a:defRPr sz="1600">
                <a:solidFill>
                  <a:schemeClr val="bg1"/>
                </a:solidFill>
              </a:defRPr>
            </a:lvl1pPr>
            <a:lvl2pPr marL="266700" indent="0" algn="r">
              <a:buNone/>
              <a:defRPr>
                <a:solidFill>
                  <a:schemeClr val="bg1"/>
                </a:solidFill>
              </a:defRPr>
            </a:lvl2pPr>
            <a:lvl3pPr marL="542925" indent="0" algn="r">
              <a:buNone/>
              <a:defRPr>
                <a:solidFill>
                  <a:schemeClr val="bg1"/>
                </a:solidFill>
              </a:defRPr>
            </a:lvl3pPr>
            <a:lvl4pPr marL="809625" indent="0" algn="r">
              <a:buNone/>
              <a:defRPr>
                <a:solidFill>
                  <a:schemeClr val="bg1"/>
                </a:solidFill>
              </a:defRPr>
            </a:lvl4pPr>
            <a:lvl5pPr marL="1076325" indent="0" algn="r">
              <a:buNone/>
              <a:defRPr>
                <a:solidFill>
                  <a:schemeClr val="bg1"/>
                </a:solidFill>
              </a:defRPr>
            </a:lvl5pPr>
          </a:lstStyle>
          <a:p>
            <a:pPr lvl="0"/>
            <a:r>
              <a:rPr lang="en-US" noProof="0"/>
              <a:t>Website Address</a:t>
            </a:r>
          </a:p>
        </p:txBody>
      </p:sp>
    </p:spTree>
    <p:extLst>
      <p:ext uri="{BB962C8B-B14F-4D97-AF65-F5344CB8AC3E}">
        <p14:creationId xmlns:p14="http://schemas.microsoft.com/office/powerpoint/2010/main" val="34759506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0" y="1768422"/>
            <a:ext cx="6840000" cy="2387600"/>
          </a:xfrm>
          <a:solidFill>
            <a:schemeClr val="tx1">
              <a:alpha val="80000"/>
            </a:schemeClr>
          </a:solidFill>
        </p:spPr>
        <p:txBody>
          <a:bodyPr lIns="432000" rIns="432000" bIns="144000" anchor="b"/>
          <a:lstStyle>
            <a:lvl1pPr algn="l">
              <a:defRPr sz="4200" spc="-150">
                <a:solidFill>
                  <a:schemeClr val="bg1"/>
                </a:solidFill>
              </a:defRPr>
            </a:lvl1pPr>
          </a:lstStyle>
          <a:p>
            <a:r>
              <a:rPr lang="en-US" noProof="0"/>
              <a:t>Click to edit Master </a:t>
            </a:r>
            <a:br>
              <a:rPr lang="en-US" noProof="0"/>
            </a:br>
            <a:r>
              <a:rPr lang="en-US" noProof="0"/>
              <a:t>title style</a:t>
            </a:r>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0" y="4153578"/>
            <a:ext cx="6840000" cy="936000"/>
          </a:xfrm>
          <a:solidFill>
            <a:schemeClr val="tx1">
              <a:alpha val="90000"/>
            </a:schemeClr>
          </a:solidFill>
        </p:spPr>
        <p:txBody>
          <a:bodyPr lIns="432000" tIns="144000"/>
          <a:lstStyle>
            <a:lvl1pPr marL="0" indent="0" algn="l">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5" name="Freeform: Shape 4">
            <a:extLst>
              <a:ext uri="{FF2B5EF4-FFF2-40B4-BE49-F238E27FC236}">
                <a16:creationId xmlns:a16="http://schemas.microsoft.com/office/drawing/2014/main" xmlns="" id="{13A733F0-30A3-4125-9B9B-2A07E1461F1B}"/>
              </a:ext>
            </a:extLst>
          </p:cNvPr>
          <p:cNvSpPr/>
          <p:nvPr userDrawn="1"/>
        </p:nvSpPr>
        <p:spPr>
          <a:xfrm rot="4308689">
            <a:off x="8139110" y="-52404"/>
            <a:ext cx="648657" cy="777553"/>
          </a:xfrm>
          <a:custGeom>
            <a:avLst/>
            <a:gdLst>
              <a:gd name="connsiteX0" fmla="*/ 0 w 648657"/>
              <a:gd name="connsiteY0" fmla="*/ 777553 h 777553"/>
              <a:gd name="connsiteX1" fmla="*/ 255474 w 648657"/>
              <a:gd name="connsiteY1" fmla="*/ 0 h 777553"/>
              <a:gd name="connsiteX2" fmla="*/ 648657 w 648657"/>
              <a:gd name="connsiteY2" fmla="*/ 713937 h 777553"/>
              <a:gd name="connsiteX3" fmla="*/ 0 w 648657"/>
              <a:gd name="connsiteY3" fmla="*/ 777553 h 777553"/>
            </a:gdLst>
            <a:ahLst/>
            <a:cxnLst>
              <a:cxn ang="0">
                <a:pos x="connsiteX0" y="connsiteY0"/>
              </a:cxn>
              <a:cxn ang="0">
                <a:pos x="connsiteX1" y="connsiteY1"/>
              </a:cxn>
              <a:cxn ang="0">
                <a:pos x="connsiteX2" y="connsiteY2"/>
              </a:cxn>
              <a:cxn ang="0">
                <a:pos x="connsiteX3" y="connsiteY3"/>
              </a:cxn>
            </a:cxnLst>
            <a:rect l="l" t="t" r="r" b="b"/>
            <a:pathLst>
              <a:path w="648657" h="777553">
                <a:moveTo>
                  <a:pt x="0" y="777553"/>
                </a:moveTo>
                <a:lnTo>
                  <a:pt x="255474" y="0"/>
                </a:lnTo>
                <a:lnTo>
                  <a:pt x="648657" y="713937"/>
                </a:lnTo>
                <a:lnTo>
                  <a:pt x="0" y="7775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Freeform: Shape 5">
            <a:extLst>
              <a:ext uri="{FF2B5EF4-FFF2-40B4-BE49-F238E27FC236}">
                <a16:creationId xmlns:a16="http://schemas.microsoft.com/office/drawing/2014/main" xmlns="" id="{9E236A80-227E-4FE4-AA47-7802636969A0}"/>
              </a:ext>
            </a:extLst>
          </p:cNvPr>
          <p:cNvSpPr/>
          <p:nvPr userDrawn="1"/>
        </p:nvSpPr>
        <p:spPr>
          <a:xfrm rot="4308689">
            <a:off x="8878526" y="-532562"/>
            <a:ext cx="3571215" cy="3737093"/>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215" h="3737093">
                <a:moveTo>
                  <a:pt x="0" y="3023156"/>
                </a:moveTo>
                <a:lnTo>
                  <a:pt x="993291" y="0"/>
                </a:lnTo>
                <a:lnTo>
                  <a:pt x="3571215" y="847006"/>
                </a:lnTo>
                <a:lnTo>
                  <a:pt x="1392370" y="3639100"/>
                </a:lnTo>
                <a:lnTo>
                  <a:pt x="393183" y="3737093"/>
                </a:lnTo>
                <a:lnTo>
                  <a:pt x="0" y="302315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Freeform: Shape 6">
            <a:extLst>
              <a:ext uri="{FF2B5EF4-FFF2-40B4-BE49-F238E27FC236}">
                <a16:creationId xmlns:a16="http://schemas.microsoft.com/office/drawing/2014/main" xmlns="" id="{AAF58058-47D7-451D-B2D5-713873CFA06B}"/>
              </a:ext>
            </a:extLst>
          </p:cNvPr>
          <p:cNvSpPr/>
          <p:nvPr userDrawn="1"/>
        </p:nvSpPr>
        <p:spPr>
          <a:xfrm rot="4308689">
            <a:off x="9191192" y="1651650"/>
            <a:ext cx="1980696" cy="2066510"/>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Lst>
            <a:ahLst/>
            <a:cxnLst>
              <a:cxn ang="0">
                <a:pos x="connsiteX0" y="connsiteY0"/>
              </a:cxn>
              <a:cxn ang="0">
                <a:pos x="connsiteX1" y="connsiteY1"/>
              </a:cxn>
              <a:cxn ang="0">
                <a:pos x="connsiteX2" y="connsiteY2"/>
              </a:cxn>
              <a:cxn ang="0">
                <a:pos x="connsiteX3" y="connsiteY3"/>
              </a:cxn>
            </a:cxnLst>
            <a:rect l="l" t="t" r="r" b="b"/>
            <a:pathLst>
              <a:path w="1980696" h="2066510">
                <a:moveTo>
                  <a:pt x="0" y="2066510"/>
                </a:moveTo>
                <a:lnTo>
                  <a:pt x="1138078" y="0"/>
                </a:lnTo>
                <a:lnTo>
                  <a:pt x="1980696" y="1530016"/>
                </a:lnTo>
                <a:lnTo>
                  <a:pt x="1459417" y="2066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xmlns="" id="{E6D9AC51-13A8-43F2-B0AE-A475CD84575E}"/>
              </a:ext>
            </a:extLst>
          </p:cNvPr>
          <p:cNvSpPr/>
          <p:nvPr userDrawn="1"/>
        </p:nvSpPr>
        <p:spPr>
          <a:xfrm rot="13830869">
            <a:off x="9457431" y="3977898"/>
            <a:ext cx="346713" cy="206124"/>
          </a:xfrm>
          <a:custGeom>
            <a:avLst/>
            <a:gdLst>
              <a:gd name="connsiteX0" fmla="*/ 346713 w 346713"/>
              <a:gd name="connsiteY0" fmla="*/ 206124 h 206124"/>
              <a:gd name="connsiteX1" fmla="*/ 0 w 346713"/>
              <a:gd name="connsiteY1" fmla="*/ 206124 h 206124"/>
              <a:gd name="connsiteX2" fmla="*/ 86666 w 346713"/>
              <a:gd name="connsiteY2" fmla="*/ 0 h 206124"/>
              <a:gd name="connsiteX3" fmla="*/ 346713 w 346713"/>
              <a:gd name="connsiteY3" fmla="*/ 206124 h 206124"/>
            </a:gdLst>
            <a:ahLst/>
            <a:cxnLst>
              <a:cxn ang="0">
                <a:pos x="connsiteX0" y="connsiteY0"/>
              </a:cxn>
              <a:cxn ang="0">
                <a:pos x="connsiteX1" y="connsiteY1"/>
              </a:cxn>
              <a:cxn ang="0">
                <a:pos x="connsiteX2" y="connsiteY2"/>
              </a:cxn>
              <a:cxn ang="0">
                <a:pos x="connsiteX3" y="connsiteY3"/>
              </a:cxn>
            </a:cxnLst>
            <a:rect l="l" t="t" r="r" b="b"/>
            <a:pathLst>
              <a:path w="346713" h="206124">
                <a:moveTo>
                  <a:pt x="346713" y="206124"/>
                </a:moveTo>
                <a:lnTo>
                  <a:pt x="0" y="206124"/>
                </a:lnTo>
                <a:lnTo>
                  <a:pt x="86666" y="0"/>
                </a:lnTo>
                <a:lnTo>
                  <a:pt x="346713" y="20612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Freeform: Shape 8">
            <a:extLst>
              <a:ext uri="{FF2B5EF4-FFF2-40B4-BE49-F238E27FC236}">
                <a16:creationId xmlns:a16="http://schemas.microsoft.com/office/drawing/2014/main" xmlns="" id="{CBA8CC4C-FA3C-45FB-A5CE-C0F41063A4AA}"/>
              </a:ext>
            </a:extLst>
          </p:cNvPr>
          <p:cNvSpPr/>
          <p:nvPr userDrawn="1"/>
        </p:nvSpPr>
        <p:spPr>
          <a:xfrm rot="12431080">
            <a:off x="9528615" y="3713859"/>
            <a:ext cx="710669" cy="335543"/>
          </a:xfrm>
          <a:custGeom>
            <a:avLst/>
            <a:gdLst>
              <a:gd name="connsiteX0" fmla="*/ 710669 w 710669"/>
              <a:gd name="connsiteY0" fmla="*/ 176660 h 335543"/>
              <a:gd name="connsiteX1" fmla="*/ 0 w 710669"/>
              <a:gd name="connsiteY1" fmla="*/ 335543 h 335543"/>
              <a:gd name="connsiteX2" fmla="*/ 141082 w 710669"/>
              <a:gd name="connsiteY2" fmla="*/ 0 h 335543"/>
              <a:gd name="connsiteX3" fmla="*/ 487795 w 710669"/>
              <a:gd name="connsiteY3" fmla="*/ 0 h 335543"/>
              <a:gd name="connsiteX4" fmla="*/ 710669 w 710669"/>
              <a:gd name="connsiteY4" fmla="*/ 176660 h 33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69" h="335543">
                <a:moveTo>
                  <a:pt x="710669" y="176660"/>
                </a:moveTo>
                <a:lnTo>
                  <a:pt x="0" y="335543"/>
                </a:lnTo>
                <a:lnTo>
                  <a:pt x="141082" y="0"/>
                </a:lnTo>
                <a:lnTo>
                  <a:pt x="487795" y="0"/>
                </a:lnTo>
                <a:lnTo>
                  <a:pt x="710669" y="17666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xmlns="" id="{320D0EA4-6C0E-4F3B-B209-84132CF9DCEE}"/>
              </a:ext>
            </a:extLst>
          </p:cNvPr>
          <p:cNvSpPr/>
          <p:nvPr userDrawn="1"/>
        </p:nvSpPr>
        <p:spPr>
          <a:xfrm rot="4308689">
            <a:off x="8785444" y="1075879"/>
            <a:ext cx="1246227" cy="1580187"/>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 name="connsiteX0" fmla="*/ 0 w 1980696"/>
              <a:gd name="connsiteY0" fmla="*/ 1680311 h 1680311"/>
              <a:gd name="connsiteX1" fmla="*/ 1337031 w 1980696"/>
              <a:gd name="connsiteY1" fmla="*/ 0 h 1680311"/>
              <a:gd name="connsiteX2" fmla="*/ 1980696 w 1980696"/>
              <a:gd name="connsiteY2" fmla="*/ 1143817 h 1680311"/>
              <a:gd name="connsiteX3" fmla="*/ 1459417 w 1980696"/>
              <a:gd name="connsiteY3" fmla="*/ 1680311 h 1680311"/>
              <a:gd name="connsiteX4" fmla="*/ 0 w 1980696"/>
              <a:gd name="connsiteY4" fmla="*/ 1680311 h 1680311"/>
              <a:gd name="connsiteX0" fmla="*/ 0 w 1459417"/>
              <a:gd name="connsiteY0" fmla="*/ 1680311 h 1680311"/>
              <a:gd name="connsiteX1" fmla="*/ 1337031 w 1459417"/>
              <a:gd name="connsiteY1" fmla="*/ 0 h 1680311"/>
              <a:gd name="connsiteX2" fmla="*/ 1360698 w 1459417"/>
              <a:gd name="connsiteY2" fmla="*/ 208215 h 1680311"/>
              <a:gd name="connsiteX3" fmla="*/ 1459417 w 1459417"/>
              <a:gd name="connsiteY3" fmla="*/ 1680311 h 1680311"/>
              <a:gd name="connsiteX4" fmla="*/ 0 w 1459417"/>
              <a:gd name="connsiteY4" fmla="*/ 1680311 h 1680311"/>
              <a:gd name="connsiteX0" fmla="*/ 0 w 1360698"/>
              <a:gd name="connsiteY0" fmla="*/ 1680311 h 1688402"/>
              <a:gd name="connsiteX1" fmla="*/ 1337031 w 1360698"/>
              <a:gd name="connsiteY1" fmla="*/ 0 h 1688402"/>
              <a:gd name="connsiteX2" fmla="*/ 1360698 w 1360698"/>
              <a:gd name="connsiteY2" fmla="*/ 208215 h 1688402"/>
              <a:gd name="connsiteX3" fmla="*/ 278710 w 1360698"/>
              <a:gd name="connsiteY3" fmla="*/ 1688402 h 1688402"/>
              <a:gd name="connsiteX4" fmla="*/ 0 w 1360698"/>
              <a:gd name="connsiteY4" fmla="*/ 1680311 h 1688402"/>
              <a:gd name="connsiteX0" fmla="*/ 0 w 1360698"/>
              <a:gd name="connsiteY0" fmla="*/ 1680311 h 1698354"/>
              <a:gd name="connsiteX1" fmla="*/ 1337031 w 1360698"/>
              <a:gd name="connsiteY1" fmla="*/ 0 h 1698354"/>
              <a:gd name="connsiteX2" fmla="*/ 1360698 w 1360698"/>
              <a:gd name="connsiteY2" fmla="*/ 208215 h 1698354"/>
              <a:gd name="connsiteX3" fmla="*/ 415804 w 1360698"/>
              <a:gd name="connsiteY3" fmla="*/ 1698354 h 1698354"/>
              <a:gd name="connsiteX4" fmla="*/ 0 w 1360698"/>
              <a:gd name="connsiteY4" fmla="*/ 1680311 h 1698354"/>
              <a:gd name="connsiteX0" fmla="*/ 0 w 1360698"/>
              <a:gd name="connsiteY0" fmla="*/ 1556337 h 1574380"/>
              <a:gd name="connsiteX1" fmla="*/ 1226116 w 1360698"/>
              <a:gd name="connsiteY1" fmla="*/ 0 h 1574380"/>
              <a:gd name="connsiteX2" fmla="*/ 1360698 w 1360698"/>
              <a:gd name="connsiteY2" fmla="*/ 84241 h 1574380"/>
              <a:gd name="connsiteX3" fmla="*/ 415804 w 1360698"/>
              <a:gd name="connsiteY3" fmla="*/ 1574380 h 1574380"/>
              <a:gd name="connsiteX4" fmla="*/ 0 w 1360698"/>
              <a:gd name="connsiteY4" fmla="*/ 1556337 h 1574380"/>
              <a:gd name="connsiteX0" fmla="*/ 0 w 1303560"/>
              <a:gd name="connsiteY0" fmla="*/ 1556337 h 1574380"/>
              <a:gd name="connsiteX1" fmla="*/ 1226116 w 1303560"/>
              <a:gd name="connsiteY1" fmla="*/ 0 h 1574380"/>
              <a:gd name="connsiteX2" fmla="*/ 1303560 w 1303560"/>
              <a:gd name="connsiteY2" fmla="*/ 105569 h 1574380"/>
              <a:gd name="connsiteX3" fmla="*/ 415804 w 1303560"/>
              <a:gd name="connsiteY3" fmla="*/ 1574380 h 1574380"/>
              <a:gd name="connsiteX4" fmla="*/ 0 w 1303560"/>
              <a:gd name="connsiteY4" fmla="*/ 1556337 h 1574380"/>
              <a:gd name="connsiteX0" fmla="*/ 0 w 1246227"/>
              <a:gd name="connsiteY0" fmla="*/ 1580187 h 1580187"/>
              <a:gd name="connsiteX1" fmla="*/ 1168783 w 1246227"/>
              <a:gd name="connsiteY1" fmla="*/ 0 h 1580187"/>
              <a:gd name="connsiteX2" fmla="*/ 1246227 w 1246227"/>
              <a:gd name="connsiteY2" fmla="*/ 105569 h 1580187"/>
              <a:gd name="connsiteX3" fmla="*/ 358471 w 1246227"/>
              <a:gd name="connsiteY3" fmla="*/ 1574380 h 1580187"/>
              <a:gd name="connsiteX4" fmla="*/ 0 w 1246227"/>
              <a:gd name="connsiteY4" fmla="*/ 1580187 h 1580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227" h="1580187">
                <a:moveTo>
                  <a:pt x="0" y="1580187"/>
                </a:moveTo>
                <a:lnTo>
                  <a:pt x="1168783" y="0"/>
                </a:lnTo>
                <a:lnTo>
                  <a:pt x="1246227" y="105569"/>
                </a:lnTo>
                <a:lnTo>
                  <a:pt x="358471" y="1574380"/>
                </a:lnTo>
                <a:lnTo>
                  <a:pt x="0" y="158018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Freeform: Shape 10">
            <a:extLst>
              <a:ext uri="{FF2B5EF4-FFF2-40B4-BE49-F238E27FC236}">
                <a16:creationId xmlns:a16="http://schemas.microsoft.com/office/drawing/2014/main" xmlns="" id="{B2637900-ABE5-44BB-8955-B59B20FACF68}"/>
              </a:ext>
            </a:extLst>
          </p:cNvPr>
          <p:cNvSpPr/>
          <p:nvPr userDrawn="1"/>
        </p:nvSpPr>
        <p:spPr>
          <a:xfrm rot="17193105">
            <a:off x="11374788" y="2846425"/>
            <a:ext cx="243160" cy="406553"/>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Freeform: Shape 11">
            <a:extLst>
              <a:ext uri="{FF2B5EF4-FFF2-40B4-BE49-F238E27FC236}">
                <a16:creationId xmlns:a16="http://schemas.microsoft.com/office/drawing/2014/main" xmlns="" id="{8878CEF9-0D4E-43CF-A1AC-B8A752A7EDD3}"/>
              </a:ext>
            </a:extLst>
          </p:cNvPr>
          <p:cNvSpPr/>
          <p:nvPr userDrawn="1"/>
        </p:nvSpPr>
        <p:spPr>
          <a:xfrm rot="17193105">
            <a:off x="10879052" y="2627354"/>
            <a:ext cx="692798" cy="510610"/>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5157165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74E1F0E-A827-4F38-BAAB-5D5831E0813A}"/>
              </a:ext>
            </a:extLst>
          </p:cNvPr>
          <p:cNvSpPr/>
          <p:nvPr userDrawn="1"/>
        </p:nvSpPr>
        <p:spPr>
          <a:xfrm>
            <a:off x="0" y="6771286"/>
            <a:ext cx="12192000"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xmlns="" id="{1B7D9229-CE8B-44FD-B1E6-2FE619F40B4F}"/>
              </a:ext>
            </a:extLst>
          </p:cNvPr>
          <p:cNvSpPr/>
          <p:nvPr userDrawn="1"/>
        </p:nvSpPr>
        <p:spPr>
          <a:xfrm>
            <a:off x="0" y="0"/>
            <a:ext cx="12192000"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xmlns="" id="{4683AF15-88E9-4D75-9D5E-7E4924887E91}"/>
              </a:ext>
            </a:extLst>
          </p:cNvPr>
          <p:cNvSpPr/>
          <p:nvPr userDrawn="1"/>
        </p:nvSpPr>
        <p:spPr>
          <a:xfrm rot="5400000">
            <a:off x="-3385643" y="3385642"/>
            <a:ext cx="6858001"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xmlns="" id="{D3B18E46-480F-48E8-9675-259D3D06A00D}"/>
              </a:ext>
            </a:extLst>
          </p:cNvPr>
          <p:cNvSpPr/>
          <p:nvPr userDrawn="1"/>
        </p:nvSpPr>
        <p:spPr>
          <a:xfrm rot="5400000">
            <a:off x="8719643" y="3385643"/>
            <a:ext cx="6858000" cy="86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6095999" y="86714"/>
            <a:ext cx="6009287" cy="4068402"/>
          </a:xfrm>
          <a:solidFill>
            <a:schemeClr val="tx1">
              <a:alpha val="80000"/>
            </a:schemeClr>
          </a:solidFill>
        </p:spPr>
        <p:txBody>
          <a:bodyPr lIns="288000" rIns="432000" bIns="144000" anchor="b"/>
          <a:lstStyle>
            <a:lvl1pPr algn="r">
              <a:defRPr sz="4200" spc="-150">
                <a:solidFill>
                  <a:schemeClr val="bg1"/>
                </a:solidFill>
              </a:defRPr>
            </a:lvl1pPr>
          </a:lstStyle>
          <a:p>
            <a:r>
              <a:rPr lang="en-US" noProof="0"/>
              <a:t>Click to edit </a:t>
            </a:r>
            <a:br>
              <a:rPr lang="en-US" noProof="0"/>
            </a:br>
            <a:r>
              <a:rPr lang="en-US" noProof="0"/>
              <a:t>Master title style</a:t>
            </a:r>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6095999" y="4152672"/>
            <a:ext cx="6009287" cy="1818422"/>
          </a:xfrm>
          <a:solidFill>
            <a:schemeClr val="bg1">
              <a:lumMod val="95000"/>
              <a:alpha val="80000"/>
            </a:schemeClr>
          </a:solidFill>
        </p:spPr>
        <p:txBody>
          <a:bodyPr lIns="288000" tIns="144000" rIns="432000"/>
          <a:lstStyle>
            <a:lvl1pPr marL="0" indent="0" algn="r">
              <a:buNone/>
              <a:defRPr sz="21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5" name="Slide Number Placeholder 4">
            <a:extLst>
              <a:ext uri="{FF2B5EF4-FFF2-40B4-BE49-F238E27FC236}">
                <a16:creationId xmlns:a16="http://schemas.microsoft.com/office/drawing/2014/main" xmlns="" id="{B9994FE7-F6B5-D34D-B846-52B81F6F601D}"/>
              </a:ext>
            </a:extLst>
          </p:cNvPr>
          <p:cNvSpPr>
            <a:spLocks noGrp="1"/>
          </p:cNvSpPr>
          <p:nvPr>
            <p:ph type="sldNum" sz="quarter" idx="14"/>
          </p:nvPr>
        </p:nvSpPr>
        <p:spPr/>
        <p:txBody>
          <a:bodyPr/>
          <a:lstStyle/>
          <a:p>
            <a:fld id="{19B51A1E-902D-48AF-9020-955120F399B6}" type="slidenum">
              <a:rPr lang="en-US" noProof="0" smtClean="0"/>
              <a:pPr/>
              <a:t>‹#›</a:t>
            </a:fld>
            <a:endParaRPr lang="en-US" noProof="0" dirty="0"/>
          </a:p>
        </p:txBody>
      </p:sp>
      <p:sp>
        <p:nvSpPr>
          <p:cNvPr id="6" name="TextBox 5">
            <a:extLst>
              <a:ext uri="{FF2B5EF4-FFF2-40B4-BE49-F238E27FC236}">
                <a16:creationId xmlns:a16="http://schemas.microsoft.com/office/drawing/2014/main" xmlns="" id="{6989E631-FFE0-4842-9C8D-2977AD46DA07}"/>
              </a:ext>
            </a:extLst>
          </p:cNvPr>
          <p:cNvSpPr txBox="1"/>
          <p:nvPr userDrawn="1"/>
        </p:nvSpPr>
        <p:spPr>
          <a:xfrm>
            <a:off x="5861957" y="6613071"/>
            <a:ext cx="0" cy="0"/>
          </a:xfrm>
          <a:prstGeom prst="rect">
            <a:avLst/>
          </a:prstGeom>
          <a:noFill/>
        </p:spPr>
        <p:txBody>
          <a:bodyPr wrap="none" lIns="0" tIns="0" rIns="0" bIns="0" rtlCol="0">
            <a:noAutofit/>
          </a:bodyPr>
          <a:lstStyle/>
          <a:p>
            <a:pPr algn="l"/>
            <a:endParaRPr lang="en-US" sz="1200" noProof="0" dirty="0">
              <a:solidFill>
                <a:schemeClr val="tx1">
                  <a:lumMod val="75000"/>
                  <a:lumOff val="25000"/>
                </a:schemeClr>
              </a:solidFill>
              <a:latin typeface="+mn-lt"/>
            </a:endParaRPr>
          </a:p>
        </p:txBody>
      </p:sp>
      <p:sp>
        <p:nvSpPr>
          <p:cNvPr id="13" name="Freeform: Shape 12">
            <a:extLst>
              <a:ext uri="{FF2B5EF4-FFF2-40B4-BE49-F238E27FC236}">
                <a16:creationId xmlns:a16="http://schemas.microsoft.com/office/drawing/2014/main" xmlns="" id="{20052C3A-3942-4B16-A466-441F8E3C2260}"/>
              </a:ext>
            </a:extLst>
          </p:cNvPr>
          <p:cNvSpPr/>
          <p:nvPr userDrawn="1"/>
        </p:nvSpPr>
        <p:spPr>
          <a:xfrm>
            <a:off x="0" y="2539992"/>
            <a:ext cx="5373076" cy="4318008"/>
          </a:xfrm>
          <a:custGeom>
            <a:avLst/>
            <a:gdLst>
              <a:gd name="connsiteX0" fmla="*/ 4972877 w 5373076"/>
              <a:gd name="connsiteY0" fmla="*/ 1816430 h 4318008"/>
              <a:gd name="connsiteX1" fmla="*/ 5211912 w 5373076"/>
              <a:gd name="connsiteY1" fmla="*/ 2046590 h 4318008"/>
              <a:gd name="connsiteX2" fmla="*/ 4866804 w 5373076"/>
              <a:gd name="connsiteY2" fmla="*/ 2013272 h 4318008"/>
              <a:gd name="connsiteX3" fmla="*/ 3721849 w 5373076"/>
              <a:gd name="connsiteY3" fmla="*/ 1808102 h 4318008"/>
              <a:gd name="connsiteX4" fmla="*/ 3854624 w 5373076"/>
              <a:gd name="connsiteY4" fmla="*/ 2524110 h 4318008"/>
              <a:gd name="connsiteX5" fmla="*/ 3419634 w 5373076"/>
              <a:gd name="connsiteY5" fmla="*/ 2322178 h 4318008"/>
              <a:gd name="connsiteX6" fmla="*/ 3604566 w 5373076"/>
              <a:gd name="connsiteY6" fmla="*/ 1945430 h 4318008"/>
              <a:gd name="connsiteX7" fmla="*/ 2301472 w 5373076"/>
              <a:gd name="connsiteY7" fmla="*/ 1771765 h 4318008"/>
              <a:gd name="connsiteX8" fmla="*/ 3237442 w 5373076"/>
              <a:gd name="connsiteY8" fmla="*/ 2134997 h 4318008"/>
              <a:gd name="connsiteX9" fmla="*/ 3266331 w 5373076"/>
              <a:gd name="connsiteY9" fmla="*/ 2949530 h 4318008"/>
              <a:gd name="connsiteX10" fmla="*/ 1897852 w 5373076"/>
              <a:gd name="connsiteY10" fmla="*/ 4318008 h 4318008"/>
              <a:gd name="connsiteX11" fmla="*/ 134565 w 5373076"/>
              <a:gd name="connsiteY11" fmla="*/ 4318008 h 4318008"/>
              <a:gd name="connsiteX12" fmla="*/ 0 w 5373076"/>
              <a:gd name="connsiteY12" fmla="*/ 4183443 h 4318008"/>
              <a:gd name="connsiteX13" fmla="*/ 0 w 5373076"/>
              <a:gd name="connsiteY13" fmla="*/ 2855805 h 4318008"/>
              <a:gd name="connsiteX14" fmla="*/ 5243699 w 5373076"/>
              <a:gd name="connsiteY14" fmla="*/ 652159 h 4318008"/>
              <a:gd name="connsiteX15" fmla="*/ 5058767 w 5373076"/>
              <a:gd name="connsiteY15" fmla="*/ 1028908 h 4318008"/>
              <a:gd name="connsiteX16" fmla="*/ 4960786 w 5373076"/>
              <a:gd name="connsiteY16" fmla="*/ 983422 h 4318008"/>
              <a:gd name="connsiteX17" fmla="*/ 3473588 w 5373076"/>
              <a:gd name="connsiteY17" fmla="*/ 405712 h 4318008"/>
              <a:gd name="connsiteX18" fmla="*/ 4094196 w 5373076"/>
              <a:gd name="connsiteY18" fmla="*/ 1366894 h 4318008"/>
              <a:gd name="connsiteX19" fmla="*/ 3778134 w 5373076"/>
              <a:gd name="connsiteY19" fmla="*/ 1741309 h 4318008"/>
              <a:gd name="connsiteX20" fmla="*/ 2824519 w 5373076"/>
              <a:gd name="connsiteY20" fmla="*/ 1808100 h 4318008"/>
              <a:gd name="connsiteX21" fmla="*/ 4454991 w 5373076"/>
              <a:gd name="connsiteY21" fmla="*/ 0 h 4318008"/>
              <a:gd name="connsiteX22" fmla="*/ 5373076 w 5373076"/>
              <a:gd name="connsiteY22" fmla="*/ 32358 h 4318008"/>
              <a:gd name="connsiteX23" fmla="*/ 4628717 w 5373076"/>
              <a:gd name="connsiteY23" fmla="*/ 1349015 h 4318008"/>
              <a:gd name="connsiteX24" fmla="*/ 4094010 w 5373076"/>
              <a:gd name="connsiteY24" fmla="*/ 779481 h 4318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73076" h="4318008">
                <a:moveTo>
                  <a:pt x="4972877" y="1816430"/>
                </a:moveTo>
                <a:lnTo>
                  <a:pt x="5211912" y="2046590"/>
                </a:lnTo>
                <a:lnTo>
                  <a:pt x="4866804" y="2013272"/>
                </a:lnTo>
                <a:close/>
                <a:moveTo>
                  <a:pt x="3721849" y="1808102"/>
                </a:moveTo>
                <a:lnTo>
                  <a:pt x="3854624" y="2524110"/>
                </a:lnTo>
                <a:lnTo>
                  <a:pt x="3419634" y="2322178"/>
                </a:lnTo>
                <a:lnTo>
                  <a:pt x="3604566" y="1945430"/>
                </a:lnTo>
                <a:close/>
                <a:moveTo>
                  <a:pt x="2301472" y="1771765"/>
                </a:moveTo>
                <a:lnTo>
                  <a:pt x="3237442" y="2134997"/>
                </a:lnTo>
                <a:lnTo>
                  <a:pt x="3266331" y="2949530"/>
                </a:lnTo>
                <a:lnTo>
                  <a:pt x="1897852" y="4318008"/>
                </a:lnTo>
                <a:lnTo>
                  <a:pt x="134565" y="4318008"/>
                </a:lnTo>
                <a:lnTo>
                  <a:pt x="0" y="4183443"/>
                </a:lnTo>
                <a:lnTo>
                  <a:pt x="0" y="2855805"/>
                </a:lnTo>
                <a:close/>
                <a:moveTo>
                  <a:pt x="5243699" y="652159"/>
                </a:moveTo>
                <a:lnTo>
                  <a:pt x="5058767" y="1028908"/>
                </a:lnTo>
                <a:lnTo>
                  <a:pt x="4960786" y="983422"/>
                </a:lnTo>
                <a:close/>
                <a:moveTo>
                  <a:pt x="3473588" y="405712"/>
                </a:moveTo>
                <a:lnTo>
                  <a:pt x="4094196" y="1366894"/>
                </a:lnTo>
                <a:lnTo>
                  <a:pt x="3778134" y="1741309"/>
                </a:lnTo>
                <a:lnTo>
                  <a:pt x="2824519" y="1808100"/>
                </a:lnTo>
                <a:close/>
                <a:moveTo>
                  <a:pt x="4454991" y="0"/>
                </a:moveTo>
                <a:lnTo>
                  <a:pt x="5373076" y="32358"/>
                </a:lnTo>
                <a:lnTo>
                  <a:pt x="4628717" y="1349015"/>
                </a:lnTo>
                <a:lnTo>
                  <a:pt x="4094010" y="77948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500252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xmlns="" id="{F8AB0F04-910C-4647-AE1C-177C66B50038}"/>
              </a:ext>
            </a:extLst>
          </p:cNvPr>
          <p:cNvSpPr/>
          <p:nvPr userDrawn="1"/>
        </p:nvSpPr>
        <p:spPr>
          <a:xfrm rot="4308689">
            <a:off x="8139110" y="-52404"/>
            <a:ext cx="648657" cy="777553"/>
          </a:xfrm>
          <a:custGeom>
            <a:avLst/>
            <a:gdLst>
              <a:gd name="connsiteX0" fmla="*/ 0 w 648657"/>
              <a:gd name="connsiteY0" fmla="*/ 777553 h 777553"/>
              <a:gd name="connsiteX1" fmla="*/ 255474 w 648657"/>
              <a:gd name="connsiteY1" fmla="*/ 0 h 777553"/>
              <a:gd name="connsiteX2" fmla="*/ 648657 w 648657"/>
              <a:gd name="connsiteY2" fmla="*/ 713937 h 777553"/>
              <a:gd name="connsiteX3" fmla="*/ 0 w 648657"/>
              <a:gd name="connsiteY3" fmla="*/ 777553 h 777553"/>
            </a:gdLst>
            <a:ahLst/>
            <a:cxnLst>
              <a:cxn ang="0">
                <a:pos x="connsiteX0" y="connsiteY0"/>
              </a:cxn>
              <a:cxn ang="0">
                <a:pos x="connsiteX1" y="connsiteY1"/>
              </a:cxn>
              <a:cxn ang="0">
                <a:pos x="connsiteX2" y="connsiteY2"/>
              </a:cxn>
              <a:cxn ang="0">
                <a:pos x="connsiteX3" y="connsiteY3"/>
              </a:cxn>
            </a:cxnLst>
            <a:rect l="l" t="t" r="r" b="b"/>
            <a:pathLst>
              <a:path w="648657" h="777553">
                <a:moveTo>
                  <a:pt x="0" y="777553"/>
                </a:moveTo>
                <a:lnTo>
                  <a:pt x="255474" y="0"/>
                </a:lnTo>
                <a:lnTo>
                  <a:pt x="648657" y="713937"/>
                </a:lnTo>
                <a:lnTo>
                  <a:pt x="0" y="7775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Freeform: Shape 26">
            <a:extLst>
              <a:ext uri="{FF2B5EF4-FFF2-40B4-BE49-F238E27FC236}">
                <a16:creationId xmlns:a16="http://schemas.microsoft.com/office/drawing/2014/main" xmlns="" id="{3E72A672-7789-4744-A4CB-D177B890FDE6}"/>
              </a:ext>
            </a:extLst>
          </p:cNvPr>
          <p:cNvSpPr/>
          <p:nvPr userDrawn="1"/>
        </p:nvSpPr>
        <p:spPr>
          <a:xfrm rot="4308689">
            <a:off x="8878526" y="-532562"/>
            <a:ext cx="3571215" cy="3737093"/>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215" h="3737093">
                <a:moveTo>
                  <a:pt x="0" y="3023156"/>
                </a:moveTo>
                <a:lnTo>
                  <a:pt x="993291" y="0"/>
                </a:lnTo>
                <a:lnTo>
                  <a:pt x="3571215" y="847006"/>
                </a:lnTo>
                <a:lnTo>
                  <a:pt x="1392370" y="3639100"/>
                </a:lnTo>
                <a:lnTo>
                  <a:pt x="393183" y="3737093"/>
                </a:lnTo>
                <a:lnTo>
                  <a:pt x="0" y="302315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4" name="Freeform: Shape 13">
            <a:extLst>
              <a:ext uri="{FF2B5EF4-FFF2-40B4-BE49-F238E27FC236}">
                <a16:creationId xmlns:a16="http://schemas.microsoft.com/office/drawing/2014/main" xmlns="" id="{0C7CDA8E-8D79-474E-8278-7D77C867E238}"/>
              </a:ext>
            </a:extLst>
          </p:cNvPr>
          <p:cNvSpPr/>
          <p:nvPr userDrawn="1"/>
        </p:nvSpPr>
        <p:spPr>
          <a:xfrm rot="4308689">
            <a:off x="9191192" y="1651650"/>
            <a:ext cx="1980696" cy="2066510"/>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Lst>
            <a:ahLst/>
            <a:cxnLst>
              <a:cxn ang="0">
                <a:pos x="connsiteX0" y="connsiteY0"/>
              </a:cxn>
              <a:cxn ang="0">
                <a:pos x="connsiteX1" y="connsiteY1"/>
              </a:cxn>
              <a:cxn ang="0">
                <a:pos x="connsiteX2" y="connsiteY2"/>
              </a:cxn>
              <a:cxn ang="0">
                <a:pos x="connsiteX3" y="connsiteY3"/>
              </a:cxn>
            </a:cxnLst>
            <a:rect l="l" t="t" r="r" b="b"/>
            <a:pathLst>
              <a:path w="1980696" h="2066510">
                <a:moveTo>
                  <a:pt x="0" y="2066510"/>
                </a:moveTo>
                <a:lnTo>
                  <a:pt x="1138078" y="0"/>
                </a:lnTo>
                <a:lnTo>
                  <a:pt x="1980696" y="1530016"/>
                </a:lnTo>
                <a:lnTo>
                  <a:pt x="1459417" y="2066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18">
            <a:extLst>
              <a:ext uri="{FF2B5EF4-FFF2-40B4-BE49-F238E27FC236}">
                <a16:creationId xmlns:a16="http://schemas.microsoft.com/office/drawing/2014/main" xmlns="" id="{ABD99355-65C1-4211-9E82-3D41ACE0AE17}"/>
              </a:ext>
            </a:extLst>
          </p:cNvPr>
          <p:cNvSpPr/>
          <p:nvPr userDrawn="1"/>
        </p:nvSpPr>
        <p:spPr>
          <a:xfrm rot="13830869">
            <a:off x="9457431" y="3977898"/>
            <a:ext cx="346713" cy="206124"/>
          </a:xfrm>
          <a:custGeom>
            <a:avLst/>
            <a:gdLst>
              <a:gd name="connsiteX0" fmla="*/ 346713 w 346713"/>
              <a:gd name="connsiteY0" fmla="*/ 206124 h 206124"/>
              <a:gd name="connsiteX1" fmla="*/ 0 w 346713"/>
              <a:gd name="connsiteY1" fmla="*/ 206124 h 206124"/>
              <a:gd name="connsiteX2" fmla="*/ 86666 w 346713"/>
              <a:gd name="connsiteY2" fmla="*/ 0 h 206124"/>
              <a:gd name="connsiteX3" fmla="*/ 346713 w 346713"/>
              <a:gd name="connsiteY3" fmla="*/ 206124 h 206124"/>
            </a:gdLst>
            <a:ahLst/>
            <a:cxnLst>
              <a:cxn ang="0">
                <a:pos x="connsiteX0" y="connsiteY0"/>
              </a:cxn>
              <a:cxn ang="0">
                <a:pos x="connsiteX1" y="connsiteY1"/>
              </a:cxn>
              <a:cxn ang="0">
                <a:pos x="connsiteX2" y="connsiteY2"/>
              </a:cxn>
              <a:cxn ang="0">
                <a:pos x="connsiteX3" y="connsiteY3"/>
              </a:cxn>
            </a:cxnLst>
            <a:rect l="l" t="t" r="r" b="b"/>
            <a:pathLst>
              <a:path w="346713" h="206124">
                <a:moveTo>
                  <a:pt x="346713" y="206124"/>
                </a:moveTo>
                <a:lnTo>
                  <a:pt x="0" y="206124"/>
                </a:lnTo>
                <a:lnTo>
                  <a:pt x="86666" y="0"/>
                </a:lnTo>
                <a:lnTo>
                  <a:pt x="346713" y="20612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xmlns="" id="{F459E701-5FEF-4918-8F3A-04E29BF09009}"/>
              </a:ext>
            </a:extLst>
          </p:cNvPr>
          <p:cNvSpPr/>
          <p:nvPr userDrawn="1"/>
        </p:nvSpPr>
        <p:spPr>
          <a:xfrm rot="12431080">
            <a:off x="9528615" y="3713859"/>
            <a:ext cx="710669" cy="335543"/>
          </a:xfrm>
          <a:custGeom>
            <a:avLst/>
            <a:gdLst>
              <a:gd name="connsiteX0" fmla="*/ 710669 w 710669"/>
              <a:gd name="connsiteY0" fmla="*/ 176660 h 335543"/>
              <a:gd name="connsiteX1" fmla="*/ 0 w 710669"/>
              <a:gd name="connsiteY1" fmla="*/ 335543 h 335543"/>
              <a:gd name="connsiteX2" fmla="*/ 141082 w 710669"/>
              <a:gd name="connsiteY2" fmla="*/ 0 h 335543"/>
              <a:gd name="connsiteX3" fmla="*/ 487795 w 710669"/>
              <a:gd name="connsiteY3" fmla="*/ 0 h 335543"/>
              <a:gd name="connsiteX4" fmla="*/ 710669 w 710669"/>
              <a:gd name="connsiteY4" fmla="*/ 176660 h 33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69" h="335543">
                <a:moveTo>
                  <a:pt x="710669" y="176660"/>
                </a:moveTo>
                <a:lnTo>
                  <a:pt x="0" y="335543"/>
                </a:lnTo>
                <a:lnTo>
                  <a:pt x="141082" y="0"/>
                </a:lnTo>
                <a:lnTo>
                  <a:pt x="487795" y="0"/>
                </a:lnTo>
                <a:lnTo>
                  <a:pt x="710669" y="17666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xmlns="" id="{8550A0A6-1197-4153-9800-69D58909D0C7}"/>
              </a:ext>
            </a:extLst>
          </p:cNvPr>
          <p:cNvSpPr/>
          <p:nvPr userDrawn="1"/>
        </p:nvSpPr>
        <p:spPr>
          <a:xfrm rot="4308689">
            <a:off x="8785444" y="1075879"/>
            <a:ext cx="1246227" cy="1580187"/>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 name="connsiteX0" fmla="*/ 0 w 1980696"/>
              <a:gd name="connsiteY0" fmla="*/ 1680311 h 1680311"/>
              <a:gd name="connsiteX1" fmla="*/ 1337031 w 1980696"/>
              <a:gd name="connsiteY1" fmla="*/ 0 h 1680311"/>
              <a:gd name="connsiteX2" fmla="*/ 1980696 w 1980696"/>
              <a:gd name="connsiteY2" fmla="*/ 1143817 h 1680311"/>
              <a:gd name="connsiteX3" fmla="*/ 1459417 w 1980696"/>
              <a:gd name="connsiteY3" fmla="*/ 1680311 h 1680311"/>
              <a:gd name="connsiteX4" fmla="*/ 0 w 1980696"/>
              <a:gd name="connsiteY4" fmla="*/ 1680311 h 1680311"/>
              <a:gd name="connsiteX0" fmla="*/ 0 w 1459417"/>
              <a:gd name="connsiteY0" fmla="*/ 1680311 h 1680311"/>
              <a:gd name="connsiteX1" fmla="*/ 1337031 w 1459417"/>
              <a:gd name="connsiteY1" fmla="*/ 0 h 1680311"/>
              <a:gd name="connsiteX2" fmla="*/ 1360698 w 1459417"/>
              <a:gd name="connsiteY2" fmla="*/ 208215 h 1680311"/>
              <a:gd name="connsiteX3" fmla="*/ 1459417 w 1459417"/>
              <a:gd name="connsiteY3" fmla="*/ 1680311 h 1680311"/>
              <a:gd name="connsiteX4" fmla="*/ 0 w 1459417"/>
              <a:gd name="connsiteY4" fmla="*/ 1680311 h 1680311"/>
              <a:gd name="connsiteX0" fmla="*/ 0 w 1360698"/>
              <a:gd name="connsiteY0" fmla="*/ 1680311 h 1688402"/>
              <a:gd name="connsiteX1" fmla="*/ 1337031 w 1360698"/>
              <a:gd name="connsiteY1" fmla="*/ 0 h 1688402"/>
              <a:gd name="connsiteX2" fmla="*/ 1360698 w 1360698"/>
              <a:gd name="connsiteY2" fmla="*/ 208215 h 1688402"/>
              <a:gd name="connsiteX3" fmla="*/ 278710 w 1360698"/>
              <a:gd name="connsiteY3" fmla="*/ 1688402 h 1688402"/>
              <a:gd name="connsiteX4" fmla="*/ 0 w 1360698"/>
              <a:gd name="connsiteY4" fmla="*/ 1680311 h 1688402"/>
              <a:gd name="connsiteX0" fmla="*/ 0 w 1360698"/>
              <a:gd name="connsiteY0" fmla="*/ 1680311 h 1698354"/>
              <a:gd name="connsiteX1" fmla="*/ 1337031 w 1360698"/>
              <a:gd name="connsiteY1" fmla="*/ 0 h 1698354"/>
              <a:gd name="connsiteX2" fmla="*/ 1360698 w 1360698"/>
              <a:gd name="connsiteY2" fmla="*/ 208215 h 1698354"/>
              <a:gd name="connsiteX3" fmla="*/ 415804 w 1360698"/>
              <a:gd name="connsiteY3" fmla="*/ 1698354 h 1698354"/>
              <a:gd name="connsiteX4" fmla="*/ 0 w 1360698"/>
              <a:gd name="connsiteY4" fmla="*/ 1680311 h 1698354"/>
              <a:gd name="connsiteX0" fmla="*/ 0 w 1360698"/>
              <a:gd name="connsiteY0" fmla="*/ 1556337 h 1574380"/>
              <a:gd name="connsiteX1" fmla="*/ 1226116 w 1360698"/>
              <a:gd name="connsiteY1" fmla="*/ 0 h 1574380"/>
              <a:gd name="connsiteX2" fmla="*/ 1360698 w 1360698"/>
              <a:gd name="connsiteY2" fmla="*/ 84241 h 1574380"/>
              <a:gd name="connsiteX3" fmla="*/ 415804 w 1360698"/>
              <a:gd name="connsiteY3" fmla="*/ 1574380 h 1574380"/>
              <a:gd name="connsiteX4" fmla="*/ 0 w 1360698"/>
              <a:gd name="connsiteY4" fmla="*/ 1556337 h 1574380"/>
              <a:gd name="connsiteX0" fmla="*/ 0 w 1303560"/>
              <a:gd name="connsiteY0" fmla="*/ 1556337 h 1574380"/>
              <a:gd name="connsiteX1" fmla="*/ 1226116 w 1303560"/>
              <a:gd name="connsiteY1" fmla="*/ 0 h 1574380"/>
              <a:gd name="connsiteX2" fmla="*/ 1303560 w 1303560"/>
              <a:gd name="connsiteY2" fmla="*/ 105569 h 1574380"/>
              <a:gd name="connsiteX3" fmla="*/ 415804 w 1303560"/>
              <a:gd name="connsiteY3" fmla="*/ 1574380 h 1574380"/>
              <a:gd name="connsiteX4" fmla="*/ 0 w 1303560"/>
              <a:gd name="connsiteY4" fmla="*/ 1556337 h 1574380"/>
              <a:gd name="connsiteX0" fmla="*/ 0 w 1246227"/>
              <a:gd name="connsiteY0" fmla="*/ 1580187 h 1580187"/>
              <a:gd name="connsiteX1" fmla="*/ 1168783 w 1246227"/>
              <a:gd name="connsiteY1" fmla="*/ 0 h 1580187"/>
              <a:gd name="connsiteX2" fmla="*/ 1246227 w 1246227"/>
              <a:gd name="connsiteY2" fmla="*/ 105569 h 1580187"/>
              <a:gd name="connsiteX3" fmla="*/ 358471 w 1246227"/>
              <a:gd name="connsiteY3" fmla="*/ 1574380 h 1580187"/>
              <a:gd name="connsiteX4" fmla="*/ 0 w 1246227"/>
              <a:gd name="connsiteY4" fmla="*/ 1580187 h 1580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227" h="1580187">
                <a:moveTo>
                  <a:pt x="0" y="1580187"/>
                </a:moveTo>
                <a:lnTo>
                  <a:pt x="1168783" y="0"/>
                </a:lnTo>
                <a:lnTo>
                  <a:pt x="1246227" y="105569"/>
                </a:lnTo>
                <a:lnTo>
                  <a:pt x="358471" y="1574380"/>
                </a:lnTo>
                <a:lnTo>
                  <a:pt x="0" y="158018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Freeform: Shape 23">
            <a:extLst>
              <a:ext uri="{FF2B5EF4-FFF2-40B4-BE49-F238E27FC236}">
                <a16:creationId xmlns:a16="http://schemas.microsoft.com/office/drawing/2014/main" xmlns="" id="{4F0A2415-21FA-4B06-89CA-A379C8C2E262}"/>
              </a:ext>
            </a:extLst>
          </p:cNvPr>
          <p:cNvSpPr/>
          <p:nvPr userDrawn="1"/>
        </p:nvSpPr>
        <p:spPr>
          <a:xfrm rot="17193105">
            <a:off x="11374788" y="2846425"/>
            <a:ext cx="243160" cy="406553"/>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Freeform: Shape 22">
            <a:extLst>
              <a:ext uri="{FF2B5EF4-FFF2-40B4-BE49-F238E27FC236}">
                <a16:creationId xmlns:a16="http://schemas.microsoft.com/office/drawing/2014/main" xmlns="" id="{FF9CE8FE-77D6-45E0-BBF7-78F07AC29771}"/>
              </a:ext>
            </a:extLst>
          </p:cNvPr>
          <p:cNvSpPr/>
          <p:nvPr userDrawn="1"/>
        </p:nvSpPr>
        <p:spPr>
          <a:xfrm rot="17193105">
            <a:off x="10879052" y="2627354"/>
            <a:ext cx="692798" cy="510610"/>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Title 1">
            <a:extLst>
              <a:ext uri="{FF2B5EF4-FFF2-40B4-BE49-F238E27FC236}">
                <a16:creationId xmlns:a16="http://schemas.microsoft.com/office/drawing/2014/main" xmlns="" id="{E73E47D5-BDE7-46E7-8C4E-6111A41AF8D9}"/>
              </a:ext>
            </a:extLst>
          </p:cNvPr>
          <p:cNvSpPr>
            <a:spLocks noGrp="1"/>
          </p:cNvSpPr>
          <p:nvPr>
            <p:ph type="title"/>
          </p:nvPr>
        </p:nvSpPr>
        <p:spPr>
          <a:xfrm>
            <a:off x="839788" y="457200"/>
            <a:ext cx="3932237" cy="1600200"/>
          </a:xfrm>
        </p:spPr>
        <p:txBody>
          <a:bodyPr anchor="b"/>
          <a:lstStyle>
            <a:lvl1pPr>
              <a:defRPr sz="3200"/>
            </a:lvl1pPr>
          </a:lstStyle>
          <a:p>
            <a:r>
              <a:rPr lang="en-US" noProof="0" smtClean="0"/>
              <a:t>Click to edit Master title style</a:t>
            </a:r>
            <a:endParaRPr lang="en-US" noProof="0"/>
          </a:p>
        </p:txBody>
      </p:sp>
      <p:sp>
        <p:nvSpPr>
          <p:cNvPr id="16" name="Text Placeholder 3">
            <a:extLst>
              <a:ext uri="{FF2B5EF4-FFF2-40B4-BE49-F238E27FC236}">
                <a16:creationId xmlns:a16="http://schemas.microsoft.com/office/drawing/2014/main" xmlns="" id="{4D90A547-C01D-42BC-98ED-831FDD76F3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Click to edit Master text styles</a:t>
            </a:r>
          </a:p>
        </p:txBody>
      </p:sp>
      <p:sp>
        <p:nvSpPr>
          <p:cNvPr id="17" name="Content Placeholder 2">
            <a:extLst>
              <a:ext uri="{FF2B5EF4-FFF2-40B4-BE49-F238E27FC236}">
                <a16:creationId xmlns:a16="http://schemas.microsoft.com/office/drawing/2014/main" xmlns="" id="{AEBF3BE3-47D8-4511-B598-743DF88DF915}"/>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Tree>
    <p:extLst>
      <p:ext uri="{BB962C8B-B14F-4D97-AF65-F5344CB8AC3E}">
        <p14:creationId xmlns:p14="http://schemas.microsoft.com/office/powerpoint/2010/main" val="16623311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xmlns="" id="{F8AB0F04-910C-4647-AE1C-177C66B50038}"/>
              </a:ext>
            </a:extLst>
          </p:cNvPr>
          <p:cNvSpPr/>
          <p:nvPr userDrawn="1"/>
        </p:nvSpPr>
        <p:spPr>
          <a:xfrm rot="4308689">
            <a:off x="8139110" y="-52404"/>
            <a:ext cx="648657" cy="777553"/>
          </a:xfrm>
          <a:custGeom>
            <a:avLst/>
            <a:gdLst>
              <a:gd name="connsiteX0" fmla="*/ 0 w 648657"/>
              <a:gd name="connsiteY0" fmla="*/ 777553 h 777553"/>
              <a:gd name="connsiteX1" fmla="*/ 255474 w 648657"/>
              <a:gd name="connsiteY1" fmla="*/ 0 h 777553"/>
              <a:gd name="connsiteX2" fmla="*/ 648657 w 648657"/>
              <a:gd name="connsiteY2" fmla="*/ 713937 h 777553"/>
              <a:gd name="connsiteX3" fmla="*/ 0 w 648657"/>
              <a:gd name="connsiteY3" fmla="*/ 777553 h 777553"/>
            </a:gdLst>
            <a:ahLst/>
            <a:cxnLst>
              <a:cxn ang="0">
                <a:pos x="connsiteX0" y="connsiteY0"/>
              </a:cxn>
              <a:cxn ang="0">
                <a:pos x="connsiteX1" y="connsiteY1"/>
              </a:cxn>
              <a:cxn ang="0">
                <a:pos x="connsiteX2" y="connsiteY2"/>
              </a:cxn>
              <a:cxn ang="0">
                <a:pos x="connsiteX3" y="connsiteY3"/>
              </a:cxn>
            </a:cxnLst>
            <a:rect l="l" t="t" r="r" b="b"/>
            <a:pathLst>
              <a:path w="648657" h="777553">
                <a:moveTo>
                  <a:pt x="0" y="777553"/>
                </a:moveTo>
                <a:lnTo>
                  <a:pt x="255474" y="0"/>
                </a:lnTo>
                <a:lnTo>
                  <a:pt x="648657" y="713937"/>
                </a:lnTo>
                <a:lnTo>
                  <a:pt x="0" y="7775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Freeform: Shape 26">
            <a:extLst>
              <a:ext uri="{FF2B5EF4-FFF2-40B4-BE49-F238E27FC236}">
                <a16:creationId xmlns:a16="http://schemas.microsoft.com/office/drawing/2014/main" xmlns="" id="{3E72A672-7789-4744-A4CB-D177B890FDE6}"/>
              </a:ext>
            </a:extLst>
          </p:cNvPr>
          <p:cNvSpPr/>
          <p:nvPr userDrawn="1"/>
        </p:nvSpPr>
        <p:spPr>
          <a:xfrm rot="4308689">
            <a:off x="8878526" y="-532562"/>
            <a:ext cx="3571215" cy="3737093"/>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215" h="3737093">
                <a:moveTo>
                  <a:pt x="0" y="3023156"/>
                </a:moveTo>
                <a:lnTo>
                  <a:pt x="993291" y="0"/>
                </a:lnTo>
                <a:lnTo>
                  <a:pt x="3571215" y="847006"/>
                </a:lnTo>
                <a:lnTo>
                  <a:pt x="1392370" y="3639100"/>
                </a:lnTo>
                <a:lnTo>
                  <a:pt x="393183" y="3737093"/>
                </a:lnTo>
                <a:lnTo>
                  <a:pt x="0" y="302315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4" name="Freeform: Shape 13">
            <a:extLst>
              <a:ext uri="{FF2B5EF4-FFF2-40B4-BE49-F238E27FC236}">
                <a16:creationId xmlns:a16="http://schemas.microsoft.com/office/drawing/2014/main" xmlns="" id="{0C7CDA8E-8D79-474E-8278-7D77C867E238}"/>
              </a:ext>
            </a:extLst>
          </p:cNvPr>
          <p:cNvSpPr/>
          <p:nvPr userDrawn="1"/>
        </p:nvSpPr>
        <p:spPr>
          <a:xfrm rot="4308689">
            <a:off x="9191192" y="1651650"/>
            <a:ext cx="1980696" cy="2066510"/>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Lst>
            <a:ahLst/>
            <a:cxnLst>
              <a:cxn ang="0">
                <a:pos x="connsiteX0" y="connsiteY0"/>
              </a:cxn>
              <a:cxn ang="0">
                <a:pos x="connsiteX1" y="connsiteY1"/>
              </a:cxn>
              <a:cxn ang="0">
                <a:pos x="connsiteX2" y="connsiteY2"/>
              </a:cxn>
              <a:cxn ang="0">
                <a:pos x="connsiteX3" y="connsiteY3"/>
              </a:cxn>
            </a:cxnLst>
            <a:rect l="l" t="t" r="r" b="b"/>
            <a:pathLst>
              <a:path w="1980696" h="2066510">
                <a:moveTo>
                  <a:pt x="0" y="2066510"/>
                </a:moveTo>
                <a:lnTo>
                  <a:pt x="1138078" y="0"/>
                </a:lnTo>
                <a:lnTo>
                  <a:pt x="1980696" y="1530016"/>
                </a:lnTo>
                <a:lnTo>
                  <a:pt x="1459417" y="2066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18">
            <a:extLst>
              <a:ext uri="{FF2B5EF4-FFF2-40B4-BE49-F238E27FC236}">
                <a16:creationId xmlns:a16="http://schemas.microsoft.com/office/drawing/2014/main" xmlns="" id="{ABD99355-65C1-4211-9E82-3D41ACE0AE17}"/>
              </a:ext>
            </a:extLst>
          </p:cNvPr>
          <p:cNvSpPr/>
          <p:nvPr userDrawn="1"/>
        </p:nvSpPr>
        <p:spPr>
          <a:xfrm rot="13830869">
            <a:off x="9457431" y="3977898"/>
            <a:ext cx="346713" cy="206124"/>
          </a:xfrm>
          <a:custGeom>
            <a:avLst/>
            <a:gdLst>
              <a:gd name="connsiteX0" fmla="*/ 346713 w 346713"/>
              <a:gd name="connsiteY0" fmla="*/ 206124 h 206124"/>
              <a:gd name="connsiteX1" fmla="*/ 0 w 346713"/>
              <a:gd name="connsiteY1" fmla="*/ 206124 h 206124"/>
              <a:gd name="connsiteX2" fmla="*/ 86666 w 346713"/>
              <a:gd name="connsiteY2" fmla="*/ 0 h 206124"/>
              <a:gd name="connsiteX3" fmla="*/ 346713 w 346713"/>
              <a:gd name="connsiteY3" fmla="*/ 206124 h 206124"/>
            </a:gdLst>
            <a:ahLst/>
            <a:cxnLst>
              <a:cxn ang="0">
                <a:pos x="connsiteX0" y="connsiteY0"/>
              </a:cxn>
              <a:cxn ang="0">
                <a:pos x="connsiteX1" y="connsiteY1"/>
              </a:cxn>
              <a:cxn ang="0">
                <a:pos x="connsiteX2" y="connsiteY2"/>
              </a:cxn>
              <a:cxn ang="0">
                <a:pos x="connsiteX3" y="connsiteY3"/>
              </a:cxn>
            </a:cxnLst>
            <a:rect l="l" t="t" r="r" b="b"/>
            <a:pathLst>
              <a:path w="346713" h="206124">
                <a:moveTo>
                  <a:pt x="346713" y="206124"/>
                </a:moveTo>
                <a:lnTo>
                  <a:pt x="0" y="206124"/>
                </a:lnTo>
                <a:lnTo>
                  <a:pt x="86666" y="0"/>
                </a:lnTo>
                <a:lnTo>
                  <a:pt x="346713" y="20612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xmlns="" id="{F459E701-5FEF-4918-8F3A-04E29BF09009}"/>
              </a:ext>
            </a:extLst>
          </p:cNvPr>
          <p:cNvSpPr/>
          <p:nvPr userDrawn="1"/>
        </p:nvSpPr>
        <p:spPr>
          <a:xfrm rot="12431080">
            <a:off x="9528615" y="3713859"/>
            <a:ext cx="710669" cy="335543"/>
          </a:xfrm>
          <a:custGeom>
            <a:avLst/>
            <a:gdLst>
              <a:gd name="connsiteX0" fmla="*/ 710669 w 710669"/>
              <a:gd name="connsiteY0" fmla="*/ 176660 h 335543"/>
              <a:gd name="connsiteX1" fmla="*/ 0 w 710669"/>
              <a:gd name="connsiteY1" fmla="*/ 335543 h 335543"/>
              <a:gd name="connsiteX2" fmla="*/ 141082 w 710669"/>
              <a:gd name="connsiteY2" fmla="*/ 0 h 335543"/>
              <a:gd name="connsiteX3" fmla="*/ 487795 w 710669"/>
              <a:gd name="connsiteY3" fmla="*/ 0 h 335543"/>
              <a:gd name="connsiteX4" fmla="*/ 710669 w 710669"/>
              <a:gd name="connsiteY4" fmla="*/ 176660 h 33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69" h="335543">
                <a:moveTo>
                  <a:pt x="710669" y="176660"/>
                </a:moveTo>
                <a:lnTo>
                  <a:pt x="0" y="335543"/>
                </a:lnTo>
                <a:lnTo>
                  <a:pt x="141082" y="0"/>
                </a:lnTo>
                <a:lnTo>
                  <a:pt x="487795" y="0"/>
                </a:lnTo>
                <a:lnTo>
                  <a:pt x="710669" y="17666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xmlns="" id="{8550A0A6-1197-4153-9800-69D58909D0C7}"/>
              </a:ext>
            </a:extLst>
          </p:cNvPr>
          <p:cNvSpPr/>
          <p:nvPr userDrawn="1"/>
        </p:nvSpPr>
        <p:spPr>
          <a:xfrm rot="4308689">
            <a:off x="8785444" y="1075879"/>
            <a:ext cx="1246227" cy="1580187"/>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 name="connsiteX0" fmla="*/ 0 w 1980696"/>
              <a:gd name="connsiteY0" fmla="*/ 1680311 h 1680311"/>
              <a:gd name="connsiteX1" fmla="*/ 1337031 w 1980696"/>
              <a:gd name="connsiteY1" fmla="*/ 0 h 1680311"/>
              <a:gd name="connsiteX2" fmla="*/ 1980696 w 1980696"/>
              <a:gd name="connsiteY2" fmla="*/ 1143817 h 1680311"/>
              <a:gd name="connsiteX3" fmla="*/ 1459417 w 1980696"/>
              <a:gd name="connsiteY3" fmla="*/ 1680311 h 1680311"/>
              <a:gd name="connsiteX4" fmla="*/ 0 w 1980696"/>
              <a:gd name="connsiteY4" fmla="*/ 1680311 h 1680311"/>
              <a:gd name="connsiteX0" fmla="*/ 0 w 1459417"/>
              <a:gd name="connsiteY0" fmla="*/ 1680311 h 1680311"/>
              <a:gd name="connsiteX1" fmla="*/ 1337031 w 1459417"/>
              <a:gd name="connsiteY1" fmla="*/ 0 h 1680311"/>
              <a:gd name="connsiteX2" fmla="*/ 1360698 w 1459417"/>
              <a:gd name="connsiteY2" fmla="*/ 208215 h 1680311"/>
              <a:gd name="connsiteX3" fmla="*/ 1459417 w 1459417"/>
              <a:gd name="connsiteY3" fmla="*/ 1680311 h 1680311"/>
              <a:gd name="connsiteX4" fmla="*/ 0 w 1459417"/>
              <a:gd name="connsiteY4" fmla="*/ 1680311 h 1680311"/>
              <a:gd name="connsiteX0" fmla="*/ 0 w 1360698"/>
              <a:gd name="connsiteY0" fmla="*/ 1680311 h 1688402"/>
              <a:gd name="connsiteX1" fmla="*/ 1337031 w 1360698"/>
              <a:gd name="connsiteY1" fmla="*/ 0 h 1688402"/>
              <a:gd name="connsiteX2" fmla="*/ 1360698 w 1360698"/>
              <a:gd name="connsiteY2" fmla="*/ 208215 h 1688402"/>
              <a:gd name="connsiteX3" fmla="*/ 278710 w 1360698"/>
              <a:gd name="connsiteY3" fmla="*/ 1688402 h 1688402"/>
              <a:gd name="connsiteX4" fmla="*/ 0 w 1360698"/>
              <a:gd name="connsiteY4" fmla="*/ 1680311 h 1688402"/>
              <a:gd name="connsiteX0" fmla="*/ 0 w 1360698"/>
              <a:gd name="connsiteY0" fmla="*/ 1680311 h 1698354"/>
              <a:gd name="connsiteX1" fmla="*/ 1337031 w 1360698"/>
              <a:gd name="connsiteY1" fmla="*/ 0 h 1698354"/>
              <a:gd name="connsiteX2" fmla="*/ 1360698 w 1360698"/>
              <a:gd name="connsiteY2" fmla="*/ 208215 h 1698354"/>
              <a:gd name="connsiteX3" fmla="*/ 415804 w 1360698"/>
              <a:gd name="connsiteY3" fmla="*/ 1698354 h 1698354"/>
              <a:gd name="connsiteX4" fmla="*/ 0 w 1360698"/>
              <a:gd name="connsiteY4" fmla="*/ 1680311 h 1698354"/>
              <a:gd name="connsiteX0" fmla="*/ 0 w 1360698"/>
              <a:gd name="connsiteY0" fmla="*/ 1556337 h 1574380"/>
              <a:gd name="connsiteX1" fmla="*/ 1226116 w 1360698"/>
              <a:gd name="connsiteY1" fmla="*/ 0 h 1574380"/>
              <a:gd name="connsiteX2" fmla="*/ 1360698 w 1360698"/>
              <a:gd name="connsiteY2" fmla="*/ 84241 h 1574380"/>
              <a:gd name="connsiteX3" fmla="*/ 415804 w 1360698"/>
              <a:gd name="connsiteY3" fmla="*/ 1574380 h 1574380"/>
              <a:gd name="connsiteX4" fmla="*/ 0 w 1360698"/>
              <a:gd name="connsiteY4" fmla="*/ 1556337 h 1574380"/>
              <a:gd name="connsiteX0" fmla="*/ 0 w 1303560"/>
              <a:gd name="connsiteY0" fmla="*/ 1556337 h 1574380"/>
              <a:gd name="connsiteX1" fmla="*/ 1226116 w 1303560"/>
              <a:gd name="connsiteY1" fmla="*/ 0 h 1574380"/>
              <a:gd name="connsiteX2" fmla="*/ 1303560 w 1303560"/>
              <a:gd name="connsiteY2" fmla="*/ 105569 h 1574380"/>
              <a:gd name="connsiteX3" fmla="*/ 415804 w 1303560"/>
              <a:gd name="connsiteY3" fmla="*/ 1574380 h 1574380"/>
              <a:gd name="connsiteX4" fmla="*/ 0 w 1303560"/>
              <a:gd name="connsiteY4" fmla="*/ 1556337 h 1574380"/>
              <a:gd name="connsiteX0" fmla="*/ 0 w 1246227"/>
              <a:gd name="connsiteY0" fmla="*/ 1580187 h 1580187"/>
              <a:gd name="connsiteX1" fmla="*/ 1168783 w 1246227"/>
              <a:gd name="connsiteY1" fmla="*/ 0 h 1580187"/>
              <a:gd name="connsiteX2" fmla="*/ 1246227 w 1246227"/>
              <a:gd name="connsiteY2" fmla="*/ 105569 h 1580187"/>
              <a:gd name="connsiteX3" fmla="*/ 358471 w 1246227"/>
              <a:gd name="connsiteY3" fmla="*/ 1574380 h 1580187"/>
              <a:gd name="connsiteX4" fmla="*/ 0 w 1246227"/>
              <a:gd name="connsiteY4" fmla="*/ 1580187 h 1580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227" h="1580187">
                <a:moveTo>
                  <a:pt x="0" y="1580187"/>
                </a:moveTo>
                <a:lnTo>
                  <a:pt x="1168783" y="0"/>
                </a:lnTo>
                <a:lnTo>
                  <a:pt x="1246227" y="105569"/>
                </a:lnTo>
                <a:lnTo>
                  <a:pt x="358471" y="1574380"/>
                </a:lnTo>
                <a:lnTo>
                  <a:pt x="0" y="158018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Freeform: Shape 23">
            <a:extLst>
              <a:ext uri="{FF2B5EF4-FFF2-40B4-BE49-F238E27FC236}">
                <a16:creationId xmlns:a16="http://schemas.microsoft.com/office/drawing/2014/main" xmlns="" id="{4F0A2415-21FA-4B06-89CA-A379C8C2E262}"/>
              </a:ext>
            </a:extLst>
          </p:cNvPr>
          <p:cNvSpPr/>
          <p:nvPr userDrawn="1"/>
        </p:nvSpPr>
        <p:spPr>
          <a:xfrm rot="17193105">
            <a:off x="11374788" y="2846425"/>
            <a:ext cx="243160" cy="406553"/>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Freeform: Shape 22">
            <a:extLst>
              <a:ext uri="{FF2B5EF4-FFF2-40B4-BE49-F238E27FC236}">
                <a16:creationId xmlns:a16="http://schemas.microsoft.com/office/drawing/2014/main" xmlns="" id="{FF9CE8FE-77D6-45E0-BBF7-78F07AC29771}"/>
              </a:ext>
            </a:extLst>
          </p:cNvPr>
          <p:cNvSpPr/>
          <p:nvPr userDrawn="1"/>
        </p:nvSpPr>
        <p:spPr>
          <a:xfrm rot="17193105">
            <a:off x="10879052" y="2627354"/>
            <a:ext cx="692798" cy="510610"/>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Title 1">
            <a:extLst>
              <a:ext uri="{FF2B5EF4-FFF2-40B4-BE49-F238E27FC236}">
                <a16:creationId xmlns:a16="http://schemas.microsoft.com/office/drawing/2014/main" xmlns="" id="{91434632-BEE5-428E-872A-794325BA8062}"/>
              </a:ext>
            </a:extLst>
          </p:cNvPr>
          <p:cNvSpPr>
            <a:spLocks noGrp="1"/>
          </p:cNvSpPr>
          <p:nvPr>
            <p:ph type="title"/>
          </p:nvPr>
        </p:nvSpPr>
        <p:spPr>
          <a:xfrm>
            <a:off x="839788" y="457200"/>
            <a:ext cx="3932237" cy="1600200"/>
          </a:xfrm>
        </p:spPr>
        <p:txBody>
          <a:bodyPr anchor="b"/>
          <a:lstStyle>
            <a:lvl1pPr>
              <a:defRPr sz="3200"/>
            </a:lvl1pPr>
          </a:lstStyle>
          <a:p>
            <a:r>
              <a:rPr lang="en-US" noProof="0" smtClean="0"/>
              <a:t>Click to edit Master title style</a:t>
            </a:r>
            <a:endParaRPr lang="en-US" noProof="0"/>
          </a:p>
        </p:txBody>
      </p:sp>
      <p:sp>
        <p:nvSpPr>
          <p:cNvPr id="16" name="Text Placeholder 3">
            <a:extLst>
              <a:ext uri="{FF2B5EF4-FFF2-40B4-BE49-F238E27FC236}">
                <a16:creationId xmlns:a16="http://schemas.microsoft.com/office/drawing/2014/main" xmlns="" id="{7CB95FD3-7DAC-4417-8633-7EFA4852E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Click to edit Master text styles</a:t>
            </a:r>
          </a:p>
        </p:txBody>
      </p:sp>
      <p:sp>
        <p:nvSpPr>
          <p:cNvPr id="17" name="Picture Placeholder 2">
            <a:extLst>
              <a:ext uri="{FF2B5EF4-FFF2-40B4-BE49-F238E27FC236}">
                <a16:creationId xmlns:a16="http://schemas.microsoft.com/office/drawing/2014/main" xmlns="" id="{94CDAD6C-9665-443F-B344-147513A6C144}"/>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US" noProof="0" dirty="0"/>
          </a:p>
        </p:txBody>
      </p:sp>
    </p:spTree>
    <p:extLst>
      <p:ext uri="{BB962C8B-B14F-4D97-AF65-F5344CB8AC3E}">
        <p14:creationId xmlns:p14="http://schemas.microsoft.com/office/powerpoint/2010/main" val="9947631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xmlns="" id="{F8AB0F04-910C-4647-AE1C-177C66B50038}"/>
              </a:ext>
            </a:extLst>
          </p:cNvPr>
          <p:cNvSpPr/>
          <p:nvPr userDrawn="1"/>
        </p:nvSpPr>
        <p:spPr>
          <a:xfrm rot="4308689">
            <a:off x="8139110" y="-52404"/>
            <a:ext cx="648657" cy="777553"/>
          </a:xfrm>
          <a:custGeom>
            <a:avLst/>
            <a:gdLst>
              <a:gd name="connsiteX0" fmla="*/ 0 w 648657"/>
              <a:gd name="connsiteY0" fmla="*/ 777553 h 777553"/>
              <a:gd name="connsiteX1" fmla="*/ 255474 w 648657"/>
              <a:gd name="connsiteY1" fmla="*/ 0 h 777553"/>
              <a:gd name="connsiteX2" fmla="*/ 648657 w 648657"/>
              <a:gd name="connsiteY2" fmla="*/ 713937 h 777553"/>
              <a:gd name="connsiteX3" fmla="*/ 0 w 648657"/>
              <a:gd name="connsiteY3" fmla="*/ 777553 h 777553"/>
            </a:gdLst>
            <a:ahLst/>
            <a:cxnLst>
              <a:cxn ang="0">
                <a:pos x="connsiteX0" y="connsiteY0"/>
              </a:cxn>
              <a:cxn ang="0">
                <a:pos x="connsiteX1" y="connsiteY1"/>
              </a:cxn>
              <a:cxn ang="0">
                <a:pos x="connsiteX2" y="connsiteY2"/>
              </a:cxn>
              <a:cxn ang="0">
                <a:pos x="connsiteX3" y="connsiteY3"/>
              </a:cxn>
            </a:cxnLst>
            <a:rect l="l" t="t" r="r" b="b"/>
            <a:pathLst>
              <a:path w="648657" h="777553">
                <a:moveTo>
                  <a:pt x="0" y="777553"/>
                </a:moveTo>
                <a:lnTo>
                  <a:pt x="255474" y="0"/>
                </a:lnTo>
                <a:lnTo>
                  <a:pt x="648657" y="713937"/>
                </a:lnTo>
                <a:lnTo>
                  <a:pt x="0" y="7775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Freeform: Shape 26">
            <a:extLst>
              <a:ext uri="{FF2B5EF4-FFF2-40B4-BE49-F238E27FC236}">
                <a16:creationId xmlns:a16="http://schemas.microsoft.com/office/drawing/2014/main" xmlns="" id="{3E72A672-7789-4744-A4CB-D177B890FDE6}"/>
              </a:ext>
            </a:extLst>
          </p:cNvPr>
          <p:cNvSpPr/>
          <p:nvPr userDrawn="1"/>
        </p:nvSpPr>
        <p:spPr>
          <a:xfrm rot="4308689">
            <a:off x="8878526" y="-532562"/>
            <a:ext cx="3571215" cy="3737093"/>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215" h="3737093">
                <a:moveTo>
                  <a:pt x="0" y="3023156"/>
                </a:moveTo>
                <a:lnTo>
                  <a:pt x="993291" y="0"/>
                </a:lnTo>
                <a:lnTo>
                  <a:pt x="3571215" y="847006"/>
                </a:lnTo>
                <a:lnTo>
                  <a:pt x="1392370" y="3639100"/>
                </a:lnTo>
                <a:lnTo>
                  <a:pt x="393183" y="3737093"/>
                </a:lnTo>
                <a:lnTo>
                  <a:pt x="0" y="302315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Footer Placeholder 5">
            <a:extLst>
              <a:ext uri="{FF2B5EF4-FFF2-40B4-BE49-F238E27FC236}">
                <a16:creationId xmlns:a16="http://schemas.microsoft.com/office/drawing/2014/main" xmlns=""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7" name="Slide Number Placeholder 6">
            <a:extLst>
              <a:ext uri="{FF2B5EF4-FFF2-40B4-BE49-F238E27FC236}">
                <a16:creationId xmlns:a16="http://schemas.microsoft.com/office/drawing/2014/main" xmlns=""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4" name="Freeform: Shape 13">
            <a:extLst>
              <a:ext uri="{FF2B5EF4-FFF2-40B4-BE49-F238E27FC236}">
                <a16:creationId xmlns:a16="http://schemas.microsoft.com/office/drawing/2014/main" xmlns="" id="{0C7CDA8E-8D79-474E-8278-7D77C867E238}"/>
              </a:ext>
            </a:extLst>
          </p:cNvPr>
          <p:cNvSpPr/>
          <p:nvPr userDrawn="1"/>
        </p:nvSpPr>
        <p:spPr>
          <a:xfrm rot="4308689">
            <a:off x="9191192" y="1651650"/>
            <a:ext cx="1980696" cy="2066510"/>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Lst>
            <a:ahLst/>
            <a:cxnLst>
              <a:cxn ang="0">
                <a:pos x="connsiteX0" y="connsiteY0"/>
              </a:cxn>
              <a:cxn ang="0">
                <a:pos x="connsiteX1" y="connsiteY1"/>
              </a:cxn>
              <a:cxn ang="0">
                <a:pos x="connsiteX2" y="connsiteY2"/>
              </a:cxn>
              <a:cxn ang="0">
                <a:pos x="connsiteX3" y="connsiteY3"/>
              </a:cxn>
            </a:cxnLst>
            <a:rect l="l" t="t" r="r" b="b"/>
            <a:pathLst>
              <a:path w="1980696" h="2066510">
                <a:moveTo>
                  <a:pt x="0" y="2066510"/>
                </a:moveTo>
                <a:lnTo>
                  <a:pt x="1138078" y="0"/>
                </a:lnTo>
                <a:lnTo>
                  <a:pt x="1980696" y="1530016"/>
                </a:lnTo>
                <a:lnTo>
                  <a:pt x="1459417" y="2066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18">
            <a:extLst>
              <a:ext uri="{FF2B5EF4-FFF2-40B4-BE49-F238E27FC236}">
                <a16:creationId xmlns:a16="http://schemas.microsoft.com/office/drawing/2014/main" xmlns="" id="{ABD99355-65C1-4211-9E82-3D41ACE0AE17}"/>
              </a:ext>
            </a:extLst>
          </p:cNvPr>
          <p:cNvSpPr/>
          <p:nvPr userDrawn="1"/>
        </p:nvSpPr>
        <p:spPr>
          <a:xfrm rot="13830869">
            <a:off x="9457431" y="3977898"/>
            <a:ext cx="346713" cy="206124"/>
          </a:xfrm>
          <a:custGeom>
            <a:avLst/>
            <a:gdLst>
              <a:gd name="connsiteX0" fmla="*/ 346713 w 346713"/>
              <a:gd name="connsiteY0" fmla="*/ 206124 h 206124"/>
              <a:gd name="connsiteX1" fmla="*/ 0 w 346713"/>
              <a:gd name="connsiteY1" fmla="*/ 206124 h 206124"/>
              <a:gd name="connsiteX2" fmla="*/ 86666 w 346713"/>
              <a:gd name="connsiteY2" fmla="*/ 0 h 206124"/>
              <a:gd name="connsiteX3" fmla="*/ 346713 w 346713"/>
              <a:gd name="connsiteY3" fmla="*/ 206124 h 206124"/>
            </a:gdLst>
            <a:ahLst/>
            <a:cxnLst>
              <a:cxn ang="0">
                <a:pos x="connsiteX0" y="connsiteY0"/>
              </a:cxn>
              <a:cxn ang="0">
                <a:pos x="connsiteX1" y="connsiteY1"/>
              </a:cxn>
              <a:cxn ang="0">
                <a:pos x="connsiteX2" y="connsiteY2"/>
              </a:cxn>
              <a:cxn ang="0">
                <a:pos x="connsiteX3" y="connsiteY3"/>
              </a:cxn>
            </a:cxnLst>
            <a:rect l="l" t="t" r="r" b="b"/>
            <a:pathLst>
              <a:path w="346713" h="206124">
                <a:moveTo>
                  <a:pt x="346713" y="206124"/>
                </a:moveTo>
                <a:lnTo>
                  <a:pt x="0" y="206124"/>
                </a:lnTo>
                <a:lnTo>
                  <a:pt x="86666" y="0"/>
                </a:lnTo>
                <a:lnTo>
                  <a:pt x="346713" y="20612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xmlns="" id="{F459E701-5FEF-4918-8F3A-04E29BF09009}"/>
              </a:ext>
            </a:extLst>
          </p:cNvPr>
          <p:cNvSpPr/>
          <p:nvPr userDrawn="1"/>
        </p:nvSpPr>
        <p:spPr>
          <a:xfrm rot="12431080">
            <a:off x="9528615" y="3713859"/>
            <a:ext cx="710669" cy="335543"/>
          </a:xfrm>
          <a:custGeom>
            <a:avLst/>
            <a:gdLst>
              <a:gd name="connsiteX0" fmla="*/ 710669 w 710669"/>
              <a:gd name="connsiteY0" fmla="*/ 176660 h 335543"/>
              <a:gd name="connsiteX1" fmla="*/ 0 w 710669"/>
              <a:gd name="connsiteY1" fmla="*/ 335543 h 335543"/>
              <a:gd name="connsiteX2" fmla="*/ 141082 w 710669"/>
              <a:gd name="connsiteY2" fmla="*/ 0 h 335543"/>
              <a:gd name="connsiteX3" fmla="*/ 487795 w 710669"/>
              <a:gd name="connsiteY3" fmla="*/ 0 h 335543"/>
              <a:gd name="connsiteX4" fmla="*/ 710669 w 710669"/>
              <a:gd name="connsiteY4" fmla="*/ 176660 h 33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69" h="335543">
                <a:moveTo>
                  <a:pt x="710669" y="176660"/>
                </a:moveTo>
                <a:lnTo>
                  <a:pt x="0" y="335543"/>
                </a:lnTo>
                <a:lnTo>
                  <a:pt x="141082" y="0"/>
                </a:lnTo>
                <a:lnTo>
                  <a:pt x="487795" y="0"/>
                </a:lnTo>
                <a:lnTo>
                  <a:pt x="710669" y="17666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xmlns="" id="{8550A0A6-1197-4153-9800-69D58909D0C7}"/>
              </a:ext>
            </a:extLst>
          </p:cNvPr>
          <p:cNvSpPr/>
          <p:nvPr userDrawn="1"/>
        </p:nvSpPr>
        <p:spPr>
          <a:xfrm rot="4308689">
            <a:off x="8785444" y="1075879"/>
            <a:ext cx="1246227" cy="1580187"/>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 name="connsiteX0" fmla="*/ 0 w 1980696"/>
              <a:gd name="connsiteY0" fmla="*/ 1680311 h 1680311"/>
              <a:gd name="connsiteX1" fmla="*/ 1337031 w 1980696"/>
              <a:gd name="connsiteY1" fmla="*/ 0 h 1680311"/>
              <a:gd name="connsiteX2" fmla="*/ 1980696 w 1980696"/>
              <a:gd name="connsiteY2" fmla="*/ 1143817 h 1680311"/>
              <a:gd name="connsiteX3" fmla="*/ 1459417 w 1980696"/>
              <a:gd name="connsiteY3" fmla="*/ 1680311 h 1680311"/>
              <a:gd name="connsiteX4" fmla="*/ 0 w 1980696"/>
              <a:gd name="connsiteY4" fmla="*/ 1680311 h 1680311"/>
              <a:gd name="connsiteX0" fmla="*/ 0 w 1459417"/>
              <a:gd name="connsiteY0" fmla="*/ 1680311 h 1680311"/>
              <a:gd name="connsiteX1" fmla="*/ 1337031 w 1459417"/>
              <a:gd name="connsiteY1" fmla="*/ 0 h 1680311"/>
              <a:gd name="connsiteX2" fmla="*/ 1360698 w 1459417"/>
              <a:gd name="connsiteY2" fmla="*/ 208215 h 1680311"/>
              <a:gd name="connsiteX3" fmla="*/ 1459417 w 1459417"/>
              <a:gd name="connsiteY3" fmla="*/ 1680311 h 1680311"/>
              <a:gd name="connsiteX4" fmla="*/ 0 w 1459417"/>
              <a:gd name="connsiteY4" fmla="*/ 1680311 h 1680311"/>
              <a:gd name="connsiteX0" fmla="*/ 0 w 1360698"/>
              <a:gd name="connsiteY0" fmla="*/ 1680311 h 1688402"/>
              <a:gd name="connsiteX1" fmla="*/ 1337031 w 1360698"/>
              <a:gd name="connsiteY1" fmla="*/ 0 h 1688402"/>
              <a:gd name="connsiteX2" fmla="*/ 1360698 w 1360698"/>
              <a:gd name="connsiteY2" fmla="*/ 208215 h 1688402"/>
              <a:gd name="connsiteX3" fmla="*/ 278710 w 1360698"/>
              <a:gd name="connsiteY3" fmla="*/ 1688402 h 1688402"/>
              <a:gd name="connsiteX4" fmla="*/ 0 w 1360698"/>
              <a:gd name="connsiteY4" fmla="*/ 1680311 h 1688402"/>
              <a:gd name="connsiteX0" fmla="*/ 0 w 1360698"/>
              <a:gd name="connsiteY0" fmla="*/ 1680311 h 1698354"/>
              <a:gd name="connsiteX1" fmla="*/ 1337031 w 1360698"/>
              <a:gd name="connsiteY1" fmla="*/ 0 h 1698354"/>
              <a:gd name="connsiteX2" fmla="*/ 1360698 w 1360698"/>
              <a:gd name="connsiteY2" fmla="*/ 208215 h 1698354"/>
              <a:gd name="connsiteX3" fmla="*/ 415804 w 1360698"/>
              <a:gd name="connsiteY3" fmla="*/ 1698354 h 1698354"/>
              <a:gd name="connsiteX4" fmla="*/ 0 w 1360698"/>
              <a:gd name="connsiteY4" fmla="*/ 1680311 h 1698354"/>
              <a:gd name="connsiteX0" fmla="*/ 0 w 1360698"/>
              <a:gd name="connsiteY0" fmla="*/ 1556337 h 1574380"/>
              <a:gd name="connsiteX1" fmla="*/ 1226116 w 1360698"/>
              <a:gd name="connsiteY1" fmla="*/ 0 h 1574380"/>
              <a:gd name="connsiteX2" fmla="*/ 1360698 w 1360698"/>
              <a:gd name="connsiteY2" fmla="*/ 84241 h 1574380"/>
              <a:gd name="connsiteX3" fmla="*/ 415804 w 1360698"/>
              <a:gd name="connsiteY3" fmla="*/ 1574380 h 1574380"/>
              <a:gd name="connsiteX4" fmla="*/ 0 w 1360698"/>
              <a:gd name="connsiteY4" fmla="*/ 1556337 h 1574380"/>
              <a:gd name="connsiteX0" fmla="*/ 0 w 1303560"/>
              <a:gd name="connsiteY0" fmla="*/ 1556337 h 1574380"/>
              <a:gd name="connsiteX1" fmla="*/ 1226116 w 1303560"/>
              <a:gd name="connsiteY1" fmla="*/ 0 h 1574380"/>
              <a:gd name="connsiteX2" fmla="*/ 1303560 w 1303560"/>
              <a:gd name="connsiteY2" fmla="*/ 105569 h 1574380"/>
              <a:gd name="connsiteX3" fmla="*/ 415804 w 1303560"/>
              <a:gd name="connsiteY3" fmla="*/ 1574380 h 1574380"/>
              <a:gd name="connsiteX4" fmla="*/ 0 w 1303560"/>
              <a:gd name="connsiteY4" fmla="*/ 1556337 h 1574380"/>
              <a:gd name="connsiteX0" fmla="*/ 0 w 1246227"/>
              <a:gd name="connsiteY0" fmla="*/ 1580187 h 1580187"/>
              <a:gd name="connsiteX1" fmla="*/ 1168783 w 1246227"/>
              <a:gd name="connsiteY1" fmla="*/ 0 h 1580187"/>
              <a:gd name="connsiteX2" fmla="*/ 1246227 w 1246227"/>
              <a:gd name="connsiteY2" fmla="*/ 105569 h 1580187"/>
              <a:gd name="connsiteX3" fmla="*/ 358471 w 1246227"/>
              <a:gd name="connsiteY3" fmla="*/ 1574380 h 1580187"/>
              <a:gd name="connsiteX4" fmla="*/ 0 w 1246227"/>
              <a:gd name="connsiteY4" fmla="*/ 1580187 h 1580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227" h="1580187">
                <a:moveTo>
                  <a:pt x="0" y="1580187"/>
                </a:moveTo>
                <a:lnTo>
                  <a:pt x="1168783" y="0"/>
                </a:lnTo>
                <a:lnTo>
                  <a:pt x="1246227" y="105569"/>
                </a:lnTo>
                <a:lnTo>
                  <a:pt x="358471" y="1574380"/>
                </a:lnTo>
                <a:lnTo>
                  <a:pt x="0" y="158018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Freeform: Shape 23">
            <a:extLst>
              <a:ext uri="{FF2B5EF4-FFF2-40B4-BE49-F238E27FC236}">
                <a16:creationId xmlns:a16="http://schemas.microsoft.com/office/drawing/2014/main" xmlns="" id="{4F0A2415-21FA-4B06-89CA-A379C8C2E262}"/>
              </a:ext>
            </a:extLst>
          </p:cNvPr>
          <p:cNvSpPr/>
          <p:nvPr userDrawn="1"/>
        </p:nvSpPr>
        <p:spPr>
          <a:xfrm rot="17193105">
            <a:off x="11374788" y="2846425"/>
            <a:ext cx="243160" cy="406553"/>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Freeform: Shape 22">
            <a:extLst>
              <a:ext uri="{FF2B5EF4-FFF2-40B4-BE49-F238E27FC236}">
                <a16:creationId xmlns:a16="http://schemas.microsoft.com/office/drawing/2014/main" xmlns="" id="{FF9CE8FE-77D6-45E0-BBF7-78F07AC29771}"/>
              </a:ext>
            </a:extLst>
          </p:cNvPr>
          <p:cNvSpPr/>
          <p:nvPr userDrawn="1"/>
        </p:nvSpPr>
        <p:spPr>
          <a:xfrm rot="17193105">
            <a:off x="10879052" y="2627354"/>
            <a:ext cx="692798" cy="510610"/>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764878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rge Imag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F23EB7-E336-46EB-A4A0-3DB7A6BF4CE1}"/>
              </a:ext>
            </a:extLst>
          </p:cNvPr>
          <p:cNvSpPr>
            <a:spLocks noGrp="1"/>
          </p:cNvSpPr>
          <p:nvPr>
            <p:ph type="ctrTitle" hasCustomPrompt="1"/>
          </p:nvPr>
        </p:nvSpPr>
        <p:spPr>
          <a:xfrm>
            <a:off x="84000" y="3517901"/>
            <a:ext cx="6012000" cy="1409700"/>
          </a:xfrm>
          <a:solidFill>
            <a:schemeClr val="tx1"/>
          </a:solidFill>
        </p:spPr>
        <p:txBody>
          <a:bodyPr lIns="288000" rIns="432000" bIns="144000" anchor="b"/>
          <a:lstStyle>
            <a:lvl1pPr algn="r">
              <a:defRPr sz="4200" spc="-150">
                <a:solidFill>
                  <a:schemeClr val="bg1"/>
                </a:solidFill>
              </a:defRPr>
            </a:lvl1pPr>
          </a:lstStyle>
          <a:p>
            <a:r>
              <a:rPr lang="en-US" noProof="0"/>
              <a:t>Click to edit </a:t>
            </a:r>
            <a:br>
              <a:rPr lang="en-US" noProof="0"/>
            </a:br>
            <a:r>
              <a:rPr lang="en-US" noProof="0"/>
              <a:t>Master title style</a:t>
            </a:r>
          </a:p>
        </p:txBody>
      </p:sp>
      <p:sp>
        <p:nvSpPr>
          <p:cNvPr id="3" name="Subtitle 2">
            <a:extLst>
              <a:ext uri="{FF2B5EF4-FFF2-40B4-BE49-F238E27FC236}">
                <a16:creationId xmlns:a16="http://schemas.microsoft.com/office/drawing/2014/main" xmlns="" id="{C9980B88-3F4A-4688-9ED0-17EF37E62D93}"/>
              </a:ext>
            </a:extLst>
          </p:cNvPr>
          <p:cNvSpPr>
            <a:spLocks noGrp="1"/>
          </p:cNvSpPr>
          <p:nvPr>
            <p:ph type="subTitle" idx="1"/>
          </p:nvPr>
        </p:nvSpPr>
        <p:spPr>
          <a:xfrm>
            <a:off x="84000" y="4927600"/>
            <a:ext cx="6012000" cy="1845743"/>
          </a:xfrm>
          <a:solidFill>
            <a:schemeClr val="tx1">
              <a:lumMod val="85000"/>
              <a:lumOff val="15000"/>
            </a:schemeClr>
          </a:solidFill>
        </p:spPr>
        <p:txBody>
          <a:bodyPr lIns="288000" tIns="144000" rIns="432000"/>
          <a:lstStyle>
            <a:lvl1pPr marL="0" indent="0" algn="r">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5" name="Slide Number Placeholder 4">
            <a:extLst>
              <a:ext uri="{FF2B5EF4-FFF2-40B4-BE49-F238E27FC236}">
                <a16:creationId xmlns:a16="http://schemas.microsoft.com/office/drawing/2014/main" xmlns="" id="{B9994FE7-F6B5-D34D-B846-52B81F6F601D}"/>
              </a:ext>
            </a:extLst>
          </p:cNvPr>
          <p:cNvSpPr>
            <a:spLocks noGrp="1"/>
          </p:cNvSpPr>
          <p:nvPr>
            <p:ph type="sldNum" sz="quarter" idx="14"/>
          </p:nvPr>
        </p:nvSpPr>
        <p:spPr/>
        <p:txBody>
          <a:bodyPr/>
          <a:lstStyle/>
          <a:p>
            <a:fld id="{19B51A1E-902D-48AF-9020-955120F399B6}" type="slidenum">
              <a:rPr lang="en-US" noProof="0" smtClean="0"/>
              <a:pPr/>
              <a:t>‹#›</a:t>
            </a:fld>
            <a:endParaRPr lang="en-US" noProof="0" dirty="0"/>
          </a:p>
        </p:txBody>
      </p:sp>
      <p:sp>
        <p:nvSpPr>
          <p:cNvPr id="6" name="TextBox 5">
            <a:extLst>
              <a:ext uri="{FF2B5EF4-FFF2-40B4-BE49-F238E27FC236}">
                <a16:creationId xmlns:a16="http://schemas.microsoft.com/office/drawing/2014/main" xmlns="" id="{6989E631-FFE0-4842-9C8D-2977AD46DA07}"/>
              </a:ext>
            </a:extLst>
          </p:cNvPr>
          <p:cNvSpPr txBox="1"/>
          <p:nvPr userDrawn="1"/>
        </p:nvSpPr>
        <p:spPr>
          <a:xfrm>
            <a:off x="5861957" y="6613071"/>
            <a:ext cx="0" cy="0"/>
          </a:xfrm>
          <a:prstGeom prst="rect">
            <a:avLst/>
          </a:prstGeom>
          <a:noFill/>
        </p:spPr>
        <p:txBody>
          <a:bodyPr wrap="none" lIns="0" tIns="0" rIns="0" bIns="0" rtlCol="0">
            <a:noAutofit/>
          </a:bodyPr>
          <a:lstStyle/>
          <a:p>
            <a:pPr algn="l"/>
            <a:endParaRPr lang="en-US" sz="1200" noProof="0" dirty="0">
              <a:solidFill>
                <a:schemeClr val="tx1">
                  <a:lumMod val="75000"/>
                  <a:lumOff val="25000"/>
                </a:schemeClr>
              </a:solidFill>
              <a:latin typeface="+mn-lt"/>
            </a:endParaRPr>
          </a:p>
        </p:txBody>
      </p:sp>
      <p:sp>
        <p:nvSpPr>
          <p:cNvPr id="32" name="Picture Placeholder 31">
            <a:extLst>
              <a:ext uri="{FF2B5EF4-FFF2-40B4-BE49-F238E27FC236}">
                <a16:creationId xmlns:a16="http://schemas.microsoft.com/office/drawing/2014/main" xmlns="" id="{6BC25646-06FC-4B3E-A74E-268EB8AEA602}"/>
              </a:ext>
            </a:extLst>
          </p:cNvPr>
          <p:cNvSpPr>
            <a:spLocks noGrp="1"/>
          </p:cNvSpPr>
          <p:nvPr>
            <p:ph type="pic" sz="quarter" idx="12" hasCustomPrompt="1"/>
          </p:nvPr>
        </p:nvSpPr>
        <p:spPr>
          <a:xfrm>
            <a:off x="84000" y="86714"/>
            <a:ext cx="6009285" cy="3431187"/>
          </a:xfrm>
          <a:solidFill>
            <a:srgbClr val="333333"/>
          </a:solidFill>
        </p:spPr>
        <p:txBody>
          <a:bodyPr lIns="0" tIns="0" anchor="ctr"/>
          <a:lstStyle>
            <a:lvl1pPr marL="0" indent="0" algn="ctr">
              <a:buNone/>
              <a:defRPr sz="1100" i="1">
                <a:solidFill>
                  <a:schemeClr val="bg1">
                    <a:lumMod val="85000"/>
                  </a:schemeClr>
                </a:solidFill>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sp>
        <p:nvSpPr>
          <p:cNvPr id="16" name="Content Placeholder 2">
            <a:extLst>
              <a:ext uri="{FF2B5EF4-FFF2-40B4-BE49-F238E27FC236}">
                <a16:creationId xmlns:a16="http://schemas.microsoft.com/office/drawing/2014/main" xmlns="" id="{ED5F0C9D-A08F-4539-BA26-61D24BBE6E9A}"/>
              </a:ext>
            </a:extLst>
          </p:cNvPr>
          <p:cNvSpPr>
            <a:spLocks noGrp="1"/>
          </p:cNvSpPr>
          <p:nvPr>
            <p:ph idx="15"/>
          </p:nvPr>
        </p:nvSpPr>
        <p:spPr>
          <a:xfrm>
            <a:off x="6464300" y="1152000"/>
            <a:ext cx="5307700" cy="4680000"/>
          </a:xfrm>
        </p:spPr>
        <p:txBody>
          <a:bodyPr anchor="b"/>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Tree>
    <p:extLst>
      <p:ext uri="{BB962C8B-B14F-4D97-AF65-F5344CB8AC3E}">
        <p14:creationId xmlns:p14="http://schemas.microsoft.com/office/powerpoint/2010/main" val="60728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a:xfrm>
            <a:off x="432000" y="1152000"/>
            <a:ext cx="11340000" cy="468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24" name="Freeform: Shape 23">
            <a:extLst>
              <a:ext uri="{FF2B5EF4-FFF2-40B4-BE49-F238E27FC236}">
                <a16:creationId xmlns:a16="http://schemas.microsoft.com/office/drawing/2014/main" xmlns="" id="{5F6D6B0F-FF8B-4D60-B712-A57904D5502C}"/>
              </a:ext>
            </a:extLst>
          </p:cNvPr>
          <p:cNvSpPr/>
          <p:nvPr userDrawn="1"/>
        </p:nvSpPr>
        <p:spPr>
          <a:xfrm rot="19260823">
            <a:off x="10216425" y="538864"/>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xmlns="" id="{FFF5FB50-33B5-4195-92D6-70891F240926}"/>
              </a:ext>
            </a:extLst>
          </p:cNvPr>
          <p:cNvSpPr/>
          <p:nvPr userDrawn="1"/>
        </p:nvSpPr>
        <p:spPr>
          <a:xfrm rot="20377627">
            <a:off x="10678141" y="84921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Freeform: Shape 25">
            <a:extLst>
              <a:ext uri="{FF2B5EF4-FFF2-40B4-BE49-F238E27FC236}">
                <a16:creationId xmlns:a16="http://schemas.microsoft.com/office/drawing/2014/main" xmlns="" id="{EECD958F-56E9-4A3B-9C25-D5970592C848}"/>
              </a:ext>
            </a:extLst>
          </p:cNvPr>
          <p:cNvSpPr/>
          <p:nvPr userDrawn="1"/>
        </p:nvSpPr>
        <p:spPr>
          <a:xfrm rot="19260823">
            <a:off x="10717367" y="620572"/>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Freeform: Shape 26">
            <a:extLst>
              <a:ext uri="{FF2B5EF4-FFF2-40B4-BE49-F238E27FC236}">
                <a16:creationId xmlns:a16="http://schemas.microsoft.com/office/drawing/2014/main" xmlns="" id="{72F4FF18-9272-43AF-912E-B1CF8BF148D4}"/>
              </a:ext>
            </a:extLst>
          </p:cNvPr>
          <p:cNvSpPr/>
          <p:nvPr userDrawn="1"/>
        </p:nvSpPr>
        <p:spPr>
          <a:xfrm rot="19810388">
            <a:off x="11064926" y="78160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8" name="Freeform: Shape 27">
            <a:extLst>
              <a:ext uri="{FF2B5EF4-FFF2-40B4-BE49-F238E27FC236}">
                <a16:creationId xmlns:a16="http://schemas.microsoft.com/office/drawing/2014/main" xmlns="" id="{AE9C7EB4-9E81-4394-8C2C-A54BBD15B51D}"/>
              </a:ext>
            </a:extLst>
          </p:cNvPr>
          <p:cNvSpPr/>
          <p:nvPr userDrawn="1"/>
        </p:nvSpPr>
        <p:spPr>
          <a:xfrm rot="18277851">
            <a:off x="11152527" y="3820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Freeform: Shape 28">
            <a:extLst>
              <a:ext uri="{FF2B5EF4-FFF2-40B4-BE49-F238E27FC236}">
                <a16:creationId xmlns:a16="http://schemas.microsoft.com/office/drawing/2014/main" xmlns="" id="{FE681EC0-A139-4B14-89E8-F237CB63D4C9}"/>
              </a:ext>
            </a:extLst>
          </p:cNvPr>
          <p:cNvSpPr/>
          <p:nvPr userDrawn="1"/>
        </p:nvSpPr>
        <p:spPr>
          <a:xfrm rot="20761418">
            <a:off x="11545452" y="1030689"/>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Freeform: Shape 29">
            <a:extLst>
              <a:ext uri="{FF2B5EF4-FFF2-40B4-BE49-F238E27FC236}">
                <a16:creationId xmlns:a16="http://schemas.microsoft.com/office/drawing/2014/main" xmlns="" id="{87F87648-ABB4-4C97-BB6D-58342407E9DF}"/>
              </a:ext>
            </a:extLst>
          </p:cNvPr>
          <p:cNvSpPr/>
          <p:nvPr userDrawn="1"/>
        </p:nvSpPr>
        <p:spPr>
          <a:xfrm rot="17315293">
            <a:off x="11756248" y="2475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Freeform: Shape 30">
            <a:extLst>
              <a:ext uri="{FF2B5EF4-FFF2-40B4-BE49-F238E27FC236}">
                <a16:creationId xmlns:a16="http://schemas.microsoft.com/office/drawing/2014/main" xmlns="" id="{0802EFEB-F4DF-4501-91AA-173B60EBBBAA}"/>
              </a:ext>
            </a:extLst>
          </p:cNvPr>
          <p:cNvSpPr/>
          <p:nvPr userDrawn="1"/>
        </p:nvSpPr>
        <p:spPr>
          <a:xfrm rot="20082236">
            <a:off x="11448108" y="631127"/>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Freeform: Shape 31">
            <a:extLst>
              <a:ext uri="{FF2B5EF4-FFF2-40B4-BE49-F238E27FC236}">
                <a16:creationId xmlns:a16="http://schemas.microsoft.com/office/drawing/2014/main" xmlns="" id="{109FE51D-8E02-4ED7-862B-5CF838F7F77F}"/>
              </a:ext>
            </a:extLst>
          </p:cNvPr>
          <p:cNvSpPr/>
          <p:nvPr userDrawn="1"/>
        </p:nvSpPr>
        <p:spPr>
          <a:xfrm rot="19879732">
            <a:off x="11668879" y="824433"/>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Freeform: Shape 32">
            <a:extLst>
              <a:ext uri="{FF2B5EF4-FFF2-40B4-BE49-F238E27FC236}">
                <a16:creationId xmlns:a16="http://schemas.microsoft.com/office/drawing/2014/main" xmlns="" id="{4ECB9E40-5923-4571-9C8E-D7412C1283B2}"/>
              </a:ext>
            </a:extLst>
          </p:cNvPr>
          <p:cNvSpPr/>
          <p:nvPr userDrawn="1"/>
        </p:nvSpPr>
        <p:spPr>
          <a:xfrm rot="328041">
            <a:off x="10094502" y="901548"/>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xmlns="" id="{E46052C9-826B-47AC-9F6B-3078D4F43748}"/>
              </a:ext>
            </a:extLst>
          </p:cNvPr>
          <p:cNvSpPr/>
          <p:nvPr userDrawn="1"/>
        </p:nvSpPr>
        <p:spPr>
          <a:xfrm>
            <a:off x="10871770" y="1202556"/>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5" name="Freeform: Shape 34">
            <a:extLst>
              <a:ext uri="{FF2B5EF4-FFF2-40B4-BE49-F238E27FC236}">
                <a16:creationId xmlns:a16="http://schemas.microsoft.com/office/drawing/2014/main" xmlns="" id="{0C3867F5-4C6F-48BE-9DFF-9046D1FE6771}"/>
              </a:ext>
            </a:extLst>
          </p:cNvPr>
          <p:cNvSpPr/>
          <p:nvPr userDrawn="1"/>
        </p:nvSpPr>
        <p:spPr>
          <a:xfrm rot="20761418">
            <a:off x="11512604" y="1484835"/>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6" name="Freeform: Shape 35">
            <a:extLst>
              <a:ext uri="{FF2B5EF4-FFF2-40B4-BE49-F238E27FC236}">
                <a16:creationId xmlns:a16="http://schemas.microsoft.com/office/drawing/2014/main" xmlns="" id="{7B0CB40F-9E6F-457D-9C1F-9769BC3AE13E}"/>
              </a:ext>
            </a:extLst>
          </p:cNvPr>
          <p:cNvSpPr/>
          <p:nvPr userDrawn="1"/>
        </p:nvSpPr>
        <p:spPr>
          <a:xfrm rot="1160487">
            <a:off x="10291662" y="1614015"/>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7" name="Freeform: Shape 36">
            <a:extLst>
              <a:ext uri="{FF2B5EF4-FFF2-40B4-BE49-F238E27FC236}">
                <a16:creationId xmlns:a16="http://schemas.microsoft.com/office/drawing/2014/main" xmlns="" id="{0FCD03E7-2128-4C04-A914-409506646A76}"/>
              </a:ext>
            </a:extLst>
          </p:cNvPr>
          <p:cNvSpPr/>
          <p:nvPr userDrawn="1"/>
        </p:nvSpPr>
        <p:spPr>
          <a:xfrm rot="803026">
            <a:off x="11586107" y="2015428"/>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734501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xmlns="" id="{BE0A84F6-FEAA-4BDD-9282-20006CFE8BD1}"/>
              </a:ext>
            </a:extLst>
          </p:cNvPr>
          <p:cNvSpPr/>
          <p:nvPr userDrawn="1"/>
        </p:nvSpPr>
        <p:spPr>
          <a:xfrm rot="19260823">
            <a:off x="10216425" y="538864"/>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xmlns="" id="{0CD00A51-7C86-40CE-9A85-9305A72856F5}"/>
              </a:ext>
            </a:extLst>
          </p:cNvPr>
          <p:cNvSpPr/>
          <p:nvPr userDrawn="1"/>
        </p:nvSpPr>
        <p:spPr>
          <a:xfrm rot="20377627">
            <a:off x="10678141" y="84921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Freeform: Shape 10">
            <a:extLst>
              <a:ext uri="{FF2B5EF4-FFF2-40B4-BE49-F238E27FC236}">
                <a16:creationId xmlns:a16="http://schemas.microsoft.com/office/drawing/2014/main" xmlns="" id="{72581C84-47AA-4227-BB97-9D73745C6350}"/>
              </a:ext>
            </a:extLst>
          </p:cNvPr>
          <p:cNvSpPr/>
          <p:nvPr userDrawn="1"/>
        </p:nvSpPr>
        <p:spPr>
          <a:xfrm rot="19260823">
            <a:off x="10717367" y="620572"/>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Freeform: Shape 11">
            <a:extLst>
              <a:ext uri="{FF2B5EF4-FFF2-40B4-BE49-F238E27FC236}">
                <a16:creationId xmlns:a16="http://schemas.microsoft.com/office/drawing/2014/main" xmlns="" id="{A3D0208D-7363-46C1-93C0-34D5C7CC03D4}"/>
              </a:ext>
            </a:extLst>
          </p:cNvPr>
          <p:cNvSpPr/>
          <p:nvPr userDrawn="1"/>
        </p:nvSpPr>
        <p:spPr>
          <a:xfrm rot="19810388">
            <a:off x="11064926" y="78160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Freeform: Shape 12">
            <a:extLst>
              <a:ext uri="{FF2B5EF4-FFF2-40B4-BE49-F238E27FC236}">
                <a16:creationId xmlns:a16="http://schemas.microsoft.com/office/drawing/2014/main" xmlns="" id="{9BF00BA4-FF52-480A-802E-02DFDD8C7441}"/>
              </a:ext>
            </a:extLst>
          </p:cNvPr>
          <p:cNvSpPr/>
          <p:nvPr userDrawn="1"/>
        </p:nvSpPr>
        <p:spPr>
          <a:xfrm rot="18277851">
            <a:off x="11152527" y="3820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3">
            <a:extLst>
              <a:ext uri="{FF2B5EF4-FFF2-40B4-BE49-F238E27FC236}">
                <a16:creationId xmlns:a16="http://schemas.microsoft.com/office/drawing/2014/main" xmlns="" id="{98FC3C8E-D2F9-46FE-B29F-17C02B89FFCC}"/>
              </a:ext>
            </a:extLst>
          </p:cNvPr>
          <p:cNvSpPr/>
          <p:nvPr userDrawn="1"/>
        </p:nvSpPr>
        <p:spPr>
          <a:xfrm rot="20761418">
            <a:off x="11545452" y="1030689"/>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Freeform: Shape 14">
            <a:extLst>
              <a:ext uri="{FF2B5EF4-FFF2-40B4-BE49-F238E27FC236}">
                <a16:creationId xmlns:a16="http://schemas.microsoft.com/office/drawing/2014/main" xmlns="" id="{1AC53E23-4CA7-479D-B22A-A5FCB3E5B5F6}"/>
              </a:ext>
            </a:extLst>
          </p:cNvPr>
          <p:cNvSpPr/>
          <p:nvPr userDrawn="1"/>
        </p:nvSpPr>
        <p:spPr>
          <a:xfrm rot="17315293">
            <a:off x="11756248" y="2475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xmlns="" id="{96F0F1DB-0C5F-4895-B71A-86B7D122DD4B}"/>
              </a:ext>
            </a:extLst>
          </p:cNvPr>
          <p:cNvSpPr/>
          <p:nvPr userDrawn="1"/>
        </p:nvSpPr>
        <p:spPr>
          <a:xfrm rot="20082236">
            <a:off x="11448108" y="631127"/>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xmlns="" id="{134BF4B3-A394-4B33-84E8-433CB3F4D710}"/>
              </a:ext>
            </a:extLst>
          </p:cNvPr>
          <p:cNvSpPr/>
          <p:nvPr userDrawn="1"/>
        </p:nvSpPr>
        <p:spPr>
          <a:xfrm rot="19879732">
            <a:off x="11668879" y="824433"/>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xmlns="" id="{B6E11BA4-7EBA-47E5-8E07-57E665A74955}"/>
              </a:ext>
            </a:extLst>
          </p:cNvPr>
          <p:cNvSpPr/>
          <p:nvPr userDrawn="1"/>
        </p:nvSpPr>
        <p:spPr>
          <a:xfrm rot="328041">
            <a:off x="10094502" y="901548"/>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18">
            <a:extLst>
              <a:ext uri="{FF2B5EF4-FFF2-40B4-BE49-F238E27FC236}">
                <a16:creationId xmlns:a16="http://schemas.microsoft.com/office/drawing/2014/main" xmlns="" id="{7A178943-1EAE-4532-95FB-DFD1B8A936ED}"/>
              </a:ext>
            </a:extLst>
          </p:cNvPr>
          <p:cNvSpPr/>
          <p:nvPr userDrawn="1"/>
        </p:nvSpPr>
        <p:spPr>
          <a:xfrm>
            <a:off x="10871770" y="1202556"/>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xmlns="" id="{A1603A2C-1F9D-4BAB-BF6C-C411F8898F5A}"/>
              </a:ext>
            </a:extLst>
          </p:cNvPr>
          <p:cNvSpPr/>
          <p:nvPr userDrawn="1"/>
        </p:nvSpPr>
        <p:spPr>
          <a:xfrm rot="20761418">
            <a:off x="11512604" y="1484835"/>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Freeform: Shape 20">
            <a:extLst>
              <a:ext uri="{FF2B5EF4-FFF2-40B4-BE49-F238E27FC236}">
                <a16:creationId xmlns:a16="http://schemas.microsoft.com/office/drawing/2014/main" xmlns="" id="{D019487C-9065-4D0C-8A4F-0BEC960FF5E1}"/>
              </a:ext>
            </a:extLst>
          </p:cNvPr>
          <p:cNvSpPr/>
          <p:nvPr userDrawn="1"/>
        </p:nvSpPr>
        <p:spPr>
          <a:xfrm rot="1160487">
            <a:off x="10291662" y="1614015"/>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21">
            <a:extLst>
              <a:ext uri="{FF2B5EF4-FFF2-40B4-BE49-F238E27FC236}">
                <a16:creationId xmlns:a16="http://schemas.microsoft.com/office/drawing/2014/main" xmlns="" id="{B2E39A85-934A-4BF2-93E3-761989F1B981}"/>
              </a:ext>
            </a:extLst>
          </p:cNvPr>
          <p:cNvSpPr/>
          <p:nvPr userDrawn="1"/>
        </p:nvSpPr>
        <p:spPr>
          <a:xfrm rot="803026">
            <a:off x="11586107" y="2015428"/>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40EE479C-D1F6-4BAC-80D2-90EF74E3261A}"/>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3" name="Content Placeholder 2">
            <a:extLst>
              <a:ext uri="{FF2B5EF4-FFF2-40B4-BE49-F238E27FC236}">
                <a16:creationId xmlns:a16="http://schemas.microsoft.com/office/drawing/2014/main" xmlns="" id="{A22238F2-C6EC-476F-8371-119AECBA5622}"/>
              </a:ext>
            </a:extLst>
          </p:cNvPr>
          <p:cNvSpPr>
            <a:spLocks noGrp="1"/>
          </p:cNvSpPr>
          <p:nvPr>
            <p:ph sz="half" idx="1"/>
          </p:nvPr>
        </p:nvSpPr>
        <p:spPr>
          <a:xfrm>
            <a:off x="432000" y="1152000"/>
            <a:ext cx="5472000"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8" name="Footer Placeholder 7">
            <a:extLst>
              <a:ext uri="{FF2B5EF4-FFF2-40B4-BE49-F238E27FC236}">
                <a16:creationId xmlns:a16="http://schemas.microsoft.com/office/drawing/2014/main" xmlns="" id="{C9E47D86-FD0D-44D0-9B7F-9EDEBD11F9D6}"/>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9" name="Slide Number Placeholder 8">
            <a:extLst>
              <a:ext uri="{FF2B5EF4-FFF2-40B4-BE49-F238E27FC236}">
                <a16:creationId xmlns:a16="http://schemas.microsoft.com/office/drawing/2014/main" xmlns="" id="{0A29F8B3-4723-4928-83E5-76C29D05F2FE}"/>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23" name="Content Placeholder 3">
            <a:extLst>
              <a:ext uri="{FF2B5EF4-FFF2-40B4-BE49-F238E27FC236}">
                <a16:creationId xmlns:a16="http://schemas.microsoft.com/office/drawing/2014/main" xmlns="" id="{94AA1D0D-4A88-48E6-9F92-152A70F621DA}"/>
              </a:ext>
            </a:extLst>
          </p:cNvPr>
          <p:cNvSpPr>
            <a:spLocks noGrp="1"/>
          </p:cNvSpPr>
          <p:nvPr>
            <p:ph sz="half" idx="2"/>
          </p:nvPr>
        </p:nvSpPr>
        <p:spPr>
          <a:xfrm>
            <a:off x="6300384" y="1140847"/>
            <a:ext cx="5471616" cy="5036116"/>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Tree>
    <p:extLst>
      <p:ext uri="{BB962C8B-B14F-4D97-AF65-F5344CB8AC3E}">
        <p14:creationId xmlns:p14="http://schemas.microsoft.com/office/powerpoint/2010/main" val="891552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xmlns="" id="{83C9BAF7-A9F4-4666-A96D-E0820914D8A4}"/>
              </a:ext>
            </a:extLst>
          </p:cNvPr>
          <p:cNvSpPr/>
          <p:nvPr userDrawn="1"/>
        </p:nvSpPr>
        <p:spPr>
          <a:xfrm rot="19260823">
            <a:off x="10216425" y="538864"/>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xmlns="" id="{9210B130-61BF-42BB-A9D3-54F0E9975E1E}"/>
              </a:ext>
            </a:extLst>
          </p:cNvPr>
          <p:cNvSpPr/>
          <p:nvPr userDrawn="1"/>
        </p:nvSpPr>
        <p:spPr>
          <a:xfrm rot="20377627">
            <a:off x="10678141" y="84921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Freeform: Shape 11">
            <a:extLst>
              <a:ext uri="{FF2B5EF4-FFF2-40B4-BE49-F238E27FC236}">
                <a16:creationId xmlns:a16="http://schemas.microsoft.com/office/drawing/2014/main" xmlns="" id="{8ED4637A-B150-47D5-91AA-5443ECDF24E5}"/>
              </a:ext>
            </a:extLst>
          </p:cNvPr>
          <p:cNvSpPr/>
          <p:nvPr userDrawn="1"/>
        </p:nvSpPr>
        <p:spPr>
          <a:xfrm rot="19260823">
            <a:off x="10717367" y="620572"/>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Freeform: Shape 12">
            <a:extLst>
              <a:ext uri="{FF2B5EF4-FFF2-40B4-BE49-F238E27FC236}">
                <a16:creationId xmlns:a16="http://schemas.microsoft.com/office/drawing/2014/main" xmlns="" id="{F345A228-3ACD-436B-BAEA-C19CFB995DFF}"/>
              </a:ext>
            </a:extLst>
          </p:cNvPr>
          <p:cNvSpPr/>
          <p:nvPr userDrawn="1"/>
        </p:nvSpPr>
        <p:spPr>
          <a:xfrm rot="19810388">
            <a:off x="11064926" y="78160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3">
            <a:extLst>
              <a:ext uri="{FF2B5EF4-FFF2-40B4-BE49-F238E27FC236}">
                <a16:creationId xmlns:a16="http://schemas.microsoft.com/office/drawing/2014/main" xmlns="" id="{4808980A-AE2C-4B9A-923B-70728FF4B383}"/>
              </a:ext>
            </a:extLst>
          </p:cNvPr>
          <p:cNvSpPr/>
          <p:nvPr userDrawn="1"/>
        </p:nvSpPr>
        <p:spPr>
          <a:xfrm rot="18277851">
            <a:off x="11152527" y="3820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Freeform: Shape 14">
            <a:extLst>
              <a:ext uri="{FF2B5EF4-FFF2-40B4-BE49-F238E27FC236}">
                <a16:creationId xmlns:a16="http://schemas.microsoft.com/office/drawing/2014/main" xmlns="" id="{E90E16CE-7F71-45E1-88F3-0F2422E4E14F}"/>
              </a:ext>
            </a:extLst>
          </p:cNvPr>
          <p:cNvSpPr/>
          <p:nvPr userDrawn="1"/>
        </p:nvSpPr>
        <p:spPr>
          <a:xfrm rot="20761418">
            <a:off x="11545452" y="1030689"/>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xmlns="" id="{5024FFFC-3734-4C7F-8BB4-1D72D8764C19}"/>
              </a:ext>
            </a:extLst>
          </p:cNvPr>
          <p:cNvSpPr/>
          <p:nvPr userDrawn="1"/>
        </p:nvSpPr>
        <p:spPr>
          <a:xfrm rot="17315293">
            <a:off x="11756248" y="2475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xmlns="" id="{15E243F7-C034-42A6-94F7-39C26EF11897}"/>
              </a:ext>
            </a:extLst>
          </p:cNvPr>
          <p:cNvSpPr/>
          <p:nvPr userDrawn="1"/>
        </p:nvSpPr>
        <p:spPr>
          <a:xfrm rot="20082236">
            <a:off x="11448108" y="631127"/>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xmlns="" id="{7F7416F4-3283-4DFF-BF8E-0F1B10C57C7B}"/>
              </a:ext>
            </a:extLst>
          </p:cNvPr>
          <p:cNvSpPr/>
          <p:nvPr userDrawn="1"/>
        </p:nvSpPr>
        <p:spPr>
          <a:xfrm rot="19879732">
            <a:off x="11668879" y="824433"/>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18">
            <a:extLst>
              <a:ext uri="{FF2B5EF4-FFF2-40B4-BE49-F238E27FC236}">
                <a16:creationId xmlns:a16="http://schemas.microsoft.com/office/drawing/2014/main" xmlns="" id="{4E43006F-FE7C-4D9C-9803-C7A1705E2E29}"/>
              </a:ext>
            </a:extLst>
          </p:cNvPr>
          <p:cNvSpPr/>
          <p:nvPr userDrawn="1"/>
        </p:nvSpPr>
        <p:spPr>
          <a:xfrm rot="328041">
            <a:off x="10094502" y="901548"/>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xmlns="" id="{40B601BE-5173-46B7-B727-24C354628A9A}"/>
              </a:ext>
            </a:extLst>
          </p:cNvPr>
          <p:cNvSpPr/>
          <p:nvPr userDrawn="1"/>
        </p:nvSpPr>
        <p:spPr>
          <a:xfrm>
            <a:off x="10871770" y="1202556"/>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Freeform: Shape 20">
            <a:extLst>
              <a:ext uri="{FF2B5EF4-FFF2-40B4-BE49-F238E27FC236}">
                <a16:creationId xmlns:a16="http://schemas.microsoft.com/office/drawing/2014/main" xmlns="" id="{0840A278-AE7C-4997-AAEA-F758452843B7}"/>
              </a:ext>
            </a:extLst>
          </p:cNvPr>
          <p:cNvSpPr/>
          <p:nvPr userDrawn="1"/>
        </p:nvSpPr>
        <p:spPr>
          <a:xfrm rot="20761418">
            <a:off x="11512604" y="1484835"/>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21">
            <a:extLst>
              <a:ext uri="{FF2B5EF4-FFF2-40B4-BE49-F238E27FC236}">
                <a16:creationId xmlns:a16="http://schemas.microsoft.com/office/drawing/2014/main" xmlns="" id="{03AE5DE6-4BFB-4DB3-8207-ABE7B804220D}"/>
              </a:ext>
            </a:extLst>
          </p:cNvPr>
          <p:cNvSpPr/>
          <p:nvPr userDrawn="1"/>
        </p:nvSpPr>
        <p:spPr>
          <a:xfrm rot="1160487">
            <a:off x="10291662" y="1614015"/>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Freeform: Shape 22">
            <a:extLst>
              <a:ext uri="{FF2B5EF4-FFF2-40B4-BE49-F238E27FC236}">
                <a16:creationId xmlns:a16="http://schemas.microsoft.com/office/drawing/2014/main" xmlns="" id="{06BC0376-95EB-4B85-AD13-AB07742066DC}"/>
              </a:ext>
            </a:extLst>
          </p:cNvPr>
          <p:cNvSpPr/>
          <p:nvPr userDrawn="1"/>
        </p:nvSpPr>
        <p:spPr>
          <a:xfrm rot="803026">
            <a:off x="11586107" y="2015428"/>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a:xfrm>
            <a:off x="432000" y="1152000"/>
            <a:ext cx="3600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xmlns="" id="{16A38E24-EB1C-472F-B631-5DF32F9C4CF5}"/>
              </a:ext>
            </a:extLst>
          </p:cNvPr>
          <p:cNvSpPr>
            <a:spLocks noGrp="1"/>
          </p:cNvSpPr>
          <p:nvPr>
            <p:ph type="body" sz="quarter" idx="12"/>
          </p:nvPr>
        </p:nvSpPr>
        <p:spPr>
          <a:xfrm>
            <a:off x="4301550" y="1152000"/>
            <a:ext cx="3600450" cy="503872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1" name="Text Placeholder 10">
            <a:extLst>
              <a:ext uri="{FF2B5EF4-FFF2-40B4-BE49-F238E27FC236}">
                <a16:creationId xmlns:a16="http://schemas.microsoft.com/office/drawing/2014/main" xmlns="" id="{5B4A252E-78C9-4F76-98A4-A4B580AD072A}"/>
              </a:ext>
            </a:extLst>
          </p:cNvPr>
          <p:cNvSpPr>
            <a:spLocks noGrp="1"/>
          </p:cNvSpPr>
          <p:nvPr>
            <p:ph type="body" sz="quarter" idx="13"/>
          </p:nvPr>
        </p:nvSpPr>
        <p:spPr>
          <a:xfrm>
            <a:off x="8171550" y="1152000"/>
            <a:ext cx="3600450" cy="503872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Tree>
    <p:extLst>
      <p:ext uri="{BB962C8B-B14F-4D97-AF65-F5344CB8AC3E}">
        <p14:creationId xmlns:p14="http://schemas.microsoft.com/office/powerpoint/2010/main" val="2654388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3" name="Content Placeholder 2">
            <a:extLst>
              <a:ext uri="{FF2B5EF4-FFF2-40B4-BE49-F238E27FC236}">
                <a16:creationId xmlns:a16="http://schemas.microsoft.com/office/drawing/2014/main" xmlns="" id="{B1948E38-8FB0-4E51-A01C-C88794372E50}"/>
              </a:ext>
            </a:extLst>
          </p:cNvPr>
          <p:cNvSpPr>
            <a:spLocks noGrp="1"/>
          </p:cNvSpPr>
          <p:nvPr>
            <p:ph idx="1"/>
          </p:nvPr>
        </p:nvSpPr>
        <p:spPr>
          <a:xfrm>
            <a:off x="432000" y="1152000"/>
            <a:ext cx="2160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xmlns="" id="{1F5B3657-F2AE-455A-BF81-1A0C2ACECD20}"/>
              </a:ext>
            </a:extLst>
          </p:cNvPr>
          <p:cNvSpPr>
            <a:spLocks noGrp="1"/>
          </p:cNvSpPr>
          <p:nvPr>
            <p:ph type="body" sz="quarter" idx="12"/>
          </p:nvPr>
        </p:nvSpPr>
        <p:spPr>
          <a:xfrm>
            <a:off x="2726412" y="1152525"/>
            <a:ext cx="2160588" cy="503872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3" name="Text Placeholder 12">
            <a:extLst>
              <a:ext uri="{FF2B5EF4-FFF2-40B4-BE49-F238E27FC236}">
                <a16:creationId xmlns:a16="http://schemas.microsoft.com/office/drawing/2014/main" xmlns="" id="{6A983D98-E0AB-429A-9EC2-B50D4216D691}"/>
              </a:ext>
            </a:extLst>
          </p:cNvPr>
          <p:cNvSpPr>
            <a:spLocks noGrp="1"/>
          </p:cNvSpPr>
          <p:nvPr>
            <p:ph type="body" sz="quarter" idx="13"/>
          </p:nvPr>
        </p:nvSpPr>
        <p:spPr>
          <a:xfrm>
            <a:off x="5021412" y="1152525"/>
            <a:ext cx="2160588" cy="503872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5" name="Text Placeholder 14">
            <a:extLst>
              <a:ext uri="{FF2B5EF4-FFF2-40B4-BE49-F238E27FC236}">
                <a16:creationId xmlns:a16="http://schemas.microsoft.com/office/drawing/2014/main" xmlns="" id="{755213BF-EF6D-45DC-A01B-DE6C2F23A6D2}"/>
              </a:ext>
            </a:extLst>
          </p:cNvPr>
          <p:cNvSpPr>
            <a:spLocks noGrp="1"/>
          </p:cNvSpPr>
          <p:nvPr>
            <p:ph type="body" sz="quarter" idx="14"/>
          </p:nvPr>
        </p:nvSpPr>
        <p:spPr>
          <a:xfrm>
            <a:off x="7316412" y="1148060"/>
            <a:ext cx="2160588" cy="503872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7" name="Text Placeholder 16">
            <a:extLst>
              <a:ext uri="{FF2B5EF4-FFF2-40B4-BE49-F238E27FC236}">
                <a16:creationId xmlns:a16="http://schemas.microsoft.com/office/drawing/2014/main" xmlns="" id="{77D6BBBA-F4A3-45D4-91BC-A405FFDC7C3D}"/>
              </a:ext>
            </a:extLst>
          </p:cNvPr>
          <p:cNvSpPr>
            <a:spLocks noGrp="1"/>
          </p:cNvSpPr>
          <p:nvPr>
            <p:ph type="body" sz="quarter" idx="15"/>
          </p:nvPr>
        </p:nvSpPr>
        <p:spPr>
          <a:xfrm>
            <a:off x="9611412" y="1152525"/>
            <a:ext cx="2160588" cy="503872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Tree>
    <p:extLst>
      <p:ext uri="{BB962C8B-B14F-4D97-AF65-F5344CB8AC3E}">
        <p14:creationId xmlns:p14="http://schemas.microsoft.com/office/powerpoint/2010/main" val="974837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Image Bullets">
    <p:spTree>
      <p:nvGrpSpPr>
        <p:cNvPr id="1" name=""/>
        <p:cNvGrpSpPr/>
        <p:nvPr/>
      </p:nvGrpSpPr>
      <p:grpSpPr>
        <a:xfrm>
          <a:off x="0" y="0"/>
          <a:ext cx="0" cy="0"/>
          <a:chOff x="0" y="0"/>
          <a:chExt cx="0" cy="0"/>
        </a:xfrm>
      </p:grpSpPr>
      <p:sp>
        <p:nvSpPr>
          <p:cNvPr id="28" name="Oval 27">
            <a:extLst>
              <a:ext uri="{FF2B5EF4-FFF2-40B4-BE49-F238E27FC236}">
                <a16:creationId xmlns:a16="http://schemas.microsoft.com/office/drawing/2014/main" xmlns="" id="{2041BFF2-BC3B-3145-940D-004809E5A80A}"/>
              </a:ext>
            </a:extLst>
          </p:cNvPr>
          <p:cNvSpPr>
            <a:spLocks noChangeAspect="1"/>
          </p:cNvSpPr>
          <p:nvPr userDrawn="1"/>
        </p:nvSpPr>
        <p:spPr>
          <a:xfrm>
            <a:off x="3050592"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Oval 28">
            <a:extLst>
              <a:ext uri="{FF2B5EF4-FFF2-40B4-BE49-F238E27FC236}">
                <a16:creationId xmlns:a16="http://schemas.microsoft.com/office/drawing/2014/main" xmlns="" id="{A9906F5C-A183-DF45-AE48-C1D611CDC98D}"/>
              </a:ext>
            </a:extLst>
          </p:cNvPr>
          <p:cNvSpPr>
            <a:spLocks noChangeAspect="1"/>
          </p:cNvSpPr>
          <p:nvPr userDrawn="1"/>
        </p:nvSpPr>
        <p:spPr>
          <a:xfrm>
            <a:off x="5345060"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Oval 29">
            <a:extLst>
              <a:ext uri="{FF2B5EF4-FFF2-40B4-BE49-F238E27FC236}">
                <a16:creationId xmlns:a16="http://schemas.microsoft.com/office/drawing/2014/main" xmlns="" id="{C9CFF2EB-CD95-EA4D-810E-C9F8127071FE}"/>
              </a:ext>
            </a:extLst>
          </p:cNvPr>
          <p:cNvSpPr>
            <a:spLocks noChangeAspect="1"/>
          </p:cNvSpPr>
          <p:nvPr userDrawn="1"/>
        </p:nvSpPr>
        <p:spPr>
          <a:xfrm>
            <a:off x="7639529"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Oval 30">
            <a:extLst>
              <a:ext uri="{FF2B5EF4-FFF2-40B4-BE49-F238E27FC236}">
                <a16:creationId xmlns:a16="http://schemas.microsoft.com/office/drawing/2014/main" xmlns="" id="{EE120266-68E0-504A-B1C8-F3369F5AF7C0}"/>
              </a:ext>
            </a:extLst>
          </p:cNvPr>
          <p:cNvSpPr>
            <a:spLocks noChangeAspect="1"/>
          </p:cNvSpPr>
          <p:nvPr userDrawn="1"/>
        </p:nvSpPr>
        <p:spPr>
          <a:xfrm>
            <a:off x="9933998"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Oval 8">
            <a:extLst>
              <a:ext uri="{FF2B5EF4-FFF2-40B4-BE49-F238E27FC236}">
                <a16:creationId xmlns:a16="http://schemas.microsoft.com/office/drawing/2014/main" xmlns="" id="{4FB4A810-8614-AD44-B362-CE45C8C679CE}"/>
              </a:ext>
            </a:extLst>
          </p:cNvPr>
          <p:cNvSpPr>
            <a:spLocks noChangeAspect="1"/>
          </p:cNvSpPr>
          <p:nvPr userDrawn="1"/>
        </p:nvSpPr>
        <p:spPr>
          <a:xfrm>
            <a:off x="759111" y="2030748"/>
            <a:ext cx="1508760" cy="150876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xmlns="" id="{1F5B3657-F2AE-455A-BF81-1A0C2ACECD20}"/>
              </a:ext>
            </a:extLst>
          </p:cNvPr>
          <p:cNvSpPr>
            <a:spLocks noGrp="1"/>
          </p:cNvSpPr>
          <p:nvPr>
            <p:ph type="body" sz="quarter" idx="12" hasCustomPrompt="1"/>
          </p:nvPr>
        </p:nvSpPr>
        <p:spPr>
          <a:xfrm>
            <a:off x="2726075" y="4688112"/>
            <a:ext cx="2160588" cy="900000"/>
          </a:xfrm>
        </p:spPr>
        <p:txBody>
          <a:bodyPr/>
          <a:lstStyle>
            <a:lvl1pPr marL="0" indent="0" algn="ctr">
              <a:buNone/>
              <a:defRPr sz="1600"/>
            </a:lvl1pPr>
          </a:lstStyle>
          <a:p>
            <a:pPr lvl="0"/>
            <a:r>
              <a:rPr lang="en-US" noProof="0"/>
              <a:t>Bullet Description</a:t>
            </a:r>
          </a:p>
        </p:txBody>
      </p:sp>
      <p:sp>
        <p:nvSpPr>
          <p:cNvPr id="13" name="Text Placeholder 12">
            <a:extLst>
              <a:ext uri="{FF2B5EF4-FFF2-40B4-BE49-F238E27FC236}">
                <a16:creationId xmlns:a16="http://schemas.microsoft.com/office/drawing/2014/main" xmlns="" id="{6A983D98-E0AB-429A-9EC2-B50D4216D691}"/>
              </a:ext>
            </a:extLst>
          </p:cNvPr>
          <p:cNvSpPr>
            <a:spLocks noGrp="1"/>
          </p:cNvSpPr>
          <p:nvPr>
            <p:ph type="body" sz="quarter" idx="13" hasCustomPrompt="1"/>
          </p:nvPr>
        </p:nvSpPr>
        <p:spPr>
          <a:xfrm>
            <a:off x="5020543" y="4688112"/>
            <a:ext cx="2160588" cy="900000"/>
          </a:xfrm>
        </p:spPr>
        <p:txBody>
          <a:bodyPr/>
          <a:lstStyle>
            <a:lvl1pPr marL="0" indent="0" algn="ctr">
              <a:buNone/>
              <a:defRPr sz="1600"/>
            </a:lvl1pPr>
          </a:lstStyle>
          <a:p>
            <a:pPr lvl="0"/>
            <a:r>
              <a:rPr lang="en-US" noProof="0"/>
              <a:t>Bullet Description</a:t>
            </a:r>
          </a:p>
        </p:txBody>
      </p:sp>
      <p:sp>
        <p:nvSpPr>
          <p:cNvPr id="15" name="Text Placeholder 14">
            <a:extLst>
              <a:ext uri="{FF2B5EF4-FFF2-40B4-BE49-F238E27FC236}">
                <a16:creationId xmlns:a16="http://schemas.microsoft.com/office/drawing/2014/main" xmlns="" id="{755213BF-EF6D-45DC-A01B-DE6C2F23A6D2}"/>
              </a:ext>
            </a:extLst>
          </p:cNvPr>
          <p:cNvSpPr>
            <a:spLocks noGrp="1"/>
          </p:cNvSpPr>
          <p:nvPr>
            <p:ph type="body" sz="quarter" idx="14" hasCustomPrompt="1"/>
          </p:nvPr>
        </p:nvSpPr>
        <p:spPr>
          <a:xfrm>
            <a:off x="7315012" y="4683647"/>
            <a:ext cx="2160588" cy="900000"/>
          </a:xfrm>
        </p:spPr>
        <p:txBody>
          <a:bodyPr/>
          <a:lstStyle>
            <a:lvl1pPr marL="0" indent="0" algn="ctr">
              <a:buNone/>
              <a:defRPr sz="1600"/>
            </a:lvl1pPr>
          </a:lstStyle>
          <a:p>
            <a:pPr lvl="0"/>
            <a:r>
              <a:rPr lang="en-US" noProof="0"/>
              <a:t>Bullet Description</a:t>
            </a:r>
          </a:p>
        </p:txBody>
      </p:sp>
      <p:sp>
        <p:nvSpPr>
          <p:cNvPr id="17" name="Text Placeholder 16">
            <a:extLst>
              <a:ext uri="{FF2B5EF4-FFF2-40B4-BE49-F238E27FC236}">
                <a16:creationId xmlns:a16="http://schemas.microsoft.com/office/drawing/2014/main" xmlns="" id="{77D6BBBA-F4A3-45D4-91BC-A405FFDC7C3D}"/>
              </a:ext>
            </a:extLst>
          </p:cNvPr>
          <p:cNvSpPr>
            <a:spLocks noGrp="1"/>
          </p:cNvSpPr>
          <p:nvPr>
            <p:ph type="body" sz="quarter" idx="15" hasCustomPrompt="1"/>
          </p:nvPr>
        </p:nvSpPr>
        <p:spPr>
          <a:xfrm>
            <a:off x="9609481" y="4688112"/>
            <a:ext cx="2160588" cy="900000"/>
          </a:xfrm>
        </p:spPr>
        <p:txBody>
          <a:bodyPr/>
          <a:lstStyle>
            <a:lvl1pPr marL="0" indent="0" algn="ctr">
              <a:buNone/>
              <a:defRPr sz="1600"/>
            </a:lvl1pPr>
          </a:lstStyle>
          <a:p>
            <a:pPr lvl="0"/>
            <a:r>
              <a:rPr lang="en-US" noProof="0"/>
              <a:t>Bullet Description</a:t>
            </a:r>
          </a:p>
        </p:txBody>
      </p:sp>
      <p:sp>
        <p:nvSpPr>
          <p:cNvPr id="6" name="Text Placeholder 5">
            <a:extLst>
              <a:ext uri="{FF2B5EF4-FFF2-40B4-BE49-F238E27FC236}">
                <a16:creationId xmlns:a16="http://schemas.microsoft.com/office/drawing/2014/main" xmlns="" id="{EB3F7825-EB73-4976-9D8D-BAD8C8FCEA82}"/>
              </a:ext>
            </a:extLst>
          </p:cNvPr>
          <p:cNvSpPr>
            <a:spLocks noGrp="1"/>
          </p:cNvSpPr>
          <p:nvPr>
            <p:ph type="body" sz="quarter" idx="16" hasCustomPrompt="1"/>
          </p:nvPr>
        </p:nvSpPr>
        <p:spPr>
          <a:xfrm>
            <a:off x="431800" y="3926334"/>
            <a:ext cx="2160000" cy="504000"/>
          </a:xfrm>
        </p:spPr>
        <p:txBody>
          <a:bodyPr/>
          <a:lstStyle>
            <a:lvl1pPr marL="0" indent="0" algn="ctr">
              <a:buNone/>
              <a:defRPr b="1">
                <a:latin typeface="+mj-lt"/>
              </a:defRPr>
            </a:lvl1pPr>
          </a:lstStyle>
          <a:p>
            <a:pPr lvl="0"/>
            <a:r>
              <a:rPr lang="en-US" noProof="0"/>
              <a:t>Bullet 1</a:t>
            </a:r>
          </a:p>
        </p:txBody>
      </p:sp>
      <p:sp>
        <p:nvSpPr>
          <p:cNvPr id="10" name="Text Placeholder 9">
            <a:extLst>
              <a:ext uri="{FF2B5EF4-FFF2-40B4-BE49-F238E27FC236}">
                <a16:creationId xmlns:a16="http://schemas.microsoft.com/office/drawing/2014/main" xmlns="" id="{6D972951-9088-4993-8DED-9DA3B6B08CF2}"/>
              </a:ext>
            </a:extLst>
          </p:cNvPr>
          <p:cNvSpPr>
            <a:spLocks noGrp="1"/>
          </p:cNvSpPr>
          <p:nvPr>
            <p:ph type="body" sz="quarter" idx="17" hasCustomPrompt="1"/>
          </p:nvPr>
        </p:nvSpPr>
        <p:spPr>
          <a:xfrm>
            <a:off x="2726076" y="3926335"/>
            <a:ext cx="2160587" cy="504000"/>
          </a:xfrm>
        </p:spPr>
        <p:txBody>
          <a:bodyPr/>
          <a:lstStyle>
            <a:lvl1pPr marL="0" indent="0" algn="ctr">
              <a:buNone/>
              <a:defRPr b="1">
                <a:latin typeface="+mj-lt"/>
              </a:defRPr>
            </a:lvl1pPr>
          </a:lstStyle>
          <a:p>
            <a:pPr lvl="0"/>
            <a:r>
              <a:rPr lang="en-US" noProof="0"/>
              <a:t>Bullet 2</a:t>
            </a:r>
          </a:p>
        </p:txBody>
      </p:sp>
      <p:sp>
        <p:nvSpPr>
          <p:cNvPr id="12" name="Text Placeholder 11">
            <a:extLst>
              <a:ext uri="{FF2B5EF4-FFF2-40B4-BE49-F238E27FC236}">
                <a16:creationId xmlns:a16="http://schemas.microsoft.com/office/drawing/2014/main" xmlns="" id="{48424FDD-507C-4199-BFC6-8BC01D8992B6}"/>
              </a:ext>
            </a:extLst>
          </p:cNvPr>
          <p:cNvSpPr>
            <a:spLocks noGrp="1"/>
          </p:cNvSpPr>
          <p:nvPr>
            <p:ph type="body" sz="quarter" idx="18" hasCustomPrompt="1"/>
          </p:nvPr>
        </p:nvSpPr>
        <p:spPr>
          <a:xfrm>
            <a:off x="5020543" y="3926335"/>
            <a:ext cx="2160588" cy="504000"/>
          </a:xfrm>
        </p:spPr>
        <p:txBody>
          <a:bodyPr/>
          <a:lstStyle>
            <a:lvl1pPr marL="0" indent="0" algn="ctr">
              <a:buNone/>
              <a:defRPr b="1">
                <a:latin typeface="+mj-lt"/>
              </a:defRPr>
            </a:lvl1pPr>
          </a:lstStyle>
          <a:p>
            <a:pPr lvl="0"/>
            <a:r>
              <a:rPr lang="en-US" noProof="0"/>
              <a:t>Bullet 3</a:t>
            </a:r>
          </a:p>
        </p:txBody>
      </p:sp>
      <p:sp>
        <p:nvSpPr>
          <p:cNvPr id="16" name="Text Placeholder 15">
            <a:extLst>
              <a:ext uri="{FF2B5EF4-FFF2-40B4-BE49-F238E27FC236}">
                <a16:creationId xmlns:a16="http://schemas.microsoft.com/office/drawing/2014/main" xmlns="" id="{33DAFB20-1343-4578-8AA0-0378B674F1B1}"/>
              </a:ext>
            </a:extLst>
          </p:cNvPr>
          <p:cNvSpPr>
            <a:spLocks noGrp="1"/>
          </p:cNvSpPr>
          <p:nvPr>
            <p:ph type="body" sz="quarter" idx="19" hasCustomPrompt="1"/>
          </p:nvPr>
        </p:nvSpPr>
        <p:spPr>
          <a:xfrm>
            <a:off x="7315013" y="3926335"/>
            <a:ext cx="2160587" cy="504000"/>
          </a:xfrm>
        </p:spPr>
        <p:txBody>
          <a:bodyPr/>
          <a:lstStyle>
            <a:lvl1pPr marL="0" indent="0" algn="ctr">
              <a:buNone/>
              <a:defRPr b="1">
                <a:latin typeface="+mj-lt"/>
              </a:defRPr>
            </a:lvl1pPr>
          </a:lstStyle>
          <a:p>
            <a:pPr lvl="0"/>
            <a:r>
              <a:rPr lang="en-US" noProof="0"/>
              <a:t>Bullet 4</a:t>
            </a:r>
          </a:p>
        </p:txBody>
      </p:sp>
      <p:sp>
        <p:nvSpPr>
          <p:cNvPr id="19" name="Text Placeholder 18">
            <a:extLst>
              <a:ext uri="{FF2B5EF4-FFF2-40B4-BE49-F238E27FC236}">
                <a16:creationId xmlns:a16="http://schemas.microsoft.com/office/drawing/2014/main" xmlns="" id="{B01E9EA3-8BD6-4531-812C-663C75428B76}"/>
              </a:ext>
            </a:extLst>
          </p:cNvPr>
          <p:cNvSpPr>
            <a:spLocks noGrp="1"/>
          </p:cNvSpPr>
          <p:nvPr>
            <p:ph type="body" sz="quarter" idx="20" hasCustomPrompt="1"/>
          </p:nvPr>
        </p:nvSpPr>
        <p:spPr>
          <a:xfrm>
            <a:off x="9609481" y="3926335"/>
            <a:ext cx="2160588" cy="504000"/>
          </a:xfrm>
        </p:spPr>
        <p:txBody>
          <a:bodyPr/>
          <a:lstStyle>
            <a:lvl1pPr marL="0" indent="0" algn="ctr">
              <a:buNone/>
              <a:defRPr b="1">
                <a:latin typeface="+mj-lt"/>
              </a:defRPr>
            </a:lvl1pPr>
          </a:lstStyle>
          <a:p>
            <a:pPr lvl="0"/>
            <a:r>
              <a:rPr lang="en-US" noProof="0"/>
              <a:t>Bullet 5</a:t>
            </a:r>
          </a:p>
        </p:txBody>
      </p:sp>
      <p:sp>
        <p:nvSpPr>
          <p:cNvPr id="21" name="Text Placeholder 20">
            <a:extLst>
              <a:ext uri="{FF2B5EF4-FFF2-40B4-BE49-F238E27FC236}">
                <a16:creationId xmlns:a16="http://schemas.microsoft.com/office/drawing/2014/main" xmlns="" id="{DA4566DA-C848-4A27-BBC8-722932FFD7F6}"/>
              </a:ext>
            </a:extLst>
          </p:cNvPr>
          <p:cNvSpPr>
            <a:spLocks noGrp="1"/>
          </p:cNvSpPr>
          <p:nvPr>
            <p:ph type="body" sz="quarter" idx="21" hasCustomPrompt="1"/>
          </p:nvPr>
        </p:nvSpPr>
        <p:spPr>
          <a:xfrm>
            <a:off x="432094" y="4683350"/>
            <a:ext cx="2160000" cy="900000"/>
          </a:xfrm>
        </p:spPr>
        <p:txBody>
          <a:bodyPr/>
          <a:lstStyle>
            <a:lvl1pPr marL="0" indent="0" algn="ctr">
              <a:buNone/>
              <a:defRPr sz="1600"/>
            </a:lvl1pPr>
          </a:lstStyle>
          <a:p>
            <a:pPr lvl="0"/>
            <a:r>
              <a:rPr lang="en-US" noProof="0"/>
              <a:t>Bullet Description</a:t>
            </a:r>
          </a:p>
        </p:txBody>
      </p:sp>
      <p:sp>
        <p:nvSpPr>
          <p:cNvPr id="4" name="Picture Placeholder 3">
            <a:extLst>
              <a:ext uri="{FF2B5EF4-FFF2-40B4-BE49-F238E27FC236}">
                <a16:creationId xmlns:a16="http://schemas.microsoft.com/office/drawing/2014/main" xmlns="" id="{B0B1F8F6-73A5-F142-8A28-094DA998B5F5}"/>
              </a:ext>
            </a:extLst>
          </p:cNvPr>
          <p:cNvSpPr>
            <a:spLocks noGrp="1"/>
          </p:cNvSpPr>
          <p:nvPr>
            <p:ph type="pic" sz="quarter" idx="27"/>
          </p:nvPr>
        </p:nvSpPr>
        <p:spPr>
          <a:xfrm>
            <a:off x="1086454" y="2358091"/>
            <a:ext cx="854075" cy="854075"/>
          </a:xfrm>
        </p:spPr>
        <p:txBody>
          <a:bodyPr/>
          <a:lstStyle>
            <a:lvl1pPr marL="0" indent="0">
              <a:buNone/>
              <a:defRPr/>
            </a:lvl1pPr>
          </a:lstStyle>
          <a:p>
            <a:r>
              <a:rPr lang="en-US" noProof="0" smtClean="0"/>
              <a:t>Click icon to add picture</a:t>
            </a:r>
            <a:endParaRPr lang="en-US" noProof="0" dirty="0"/>
          </a:p>
        </p:txBody>
      </p:sp>
      <p:sp>
        <p:nvSpPr>
          <p:cNvPr id="32" name="Picture Placeholder 3">
            <a:extLst>
              <a:ext uri="{FF2B5EF4-FFF2-40B4-BE49-F238E27FC236}">
                <a16:creationId xmlns:a16="http://schemas.microsoft.com/office/drawing/2014/main" xmlns="" id="{F78A887E-89A6-244C-8AA4-484FE5358768}"/>
              </a:ext>
            </a:extLst>
          </p:cNvPr>
          <p:cNvSpPr>
            <a:spLocks noGrp="1"/>
          </p:cNvSpPr>
          <p:nvPr>
            <p:ph type="pic" sz="quarter" idx="28"/>
          </p:nvPr>
        </p:nvSpPr>
        <p:spPr>
          <a:xfrm>
            <a:off x="3380176" y="2358091"/>
            <a:ext cx="854075" cy="854075"/>
          </a:xfrm>
        </p:spPr>
        <p:txBody>
          <a:bodyPr/>
          <a:lstStyle>
            <a:lvl1pPr marL="0" indent="0">
              <a:buNone/>
              <a:defRPr/>
            </a:lvl1pPr>
          </a:lstStyle>
          <a:p>
            <a:r>
              <a:rPr lang="en-US" noProof="0" smtClean="0"/>
              <a:t>Click icon to add picture</a:t>
            </a:r>
            <a:endParaRPr lang="en-US" noProof="0" dirty="0"/>
          </a:p>
        </p:txBody>
      </p:sp>
      <p:sp>
        <p:nvSpPr>
          <p:cNvPr id="33" name="Picture Placeholder 3">
            <a:extLst>
              <a:ext uri="{FF2B5EF4-FFF2-40B4-BE49-F238E27FC236}">
                <a16:creationId xmlns:a16="http://schemas.microsoft.com/office/drawing/2014/main" xmlns="" id="{52B18661-99A8-214A-A089-09F11F1EB5C4}"/>
              </a:ext>
            </a:extLst>
          </p:cNvPr>
          <p:cNvSpPr>
            <a:spLocks noGrp="1"/>
          </p:cNvSpPr>
          <p:nvPr>
            <p:ph type="pic" sz="quarter" idx="29"/>
          </p:nvPr>
        </p:nvSpPr>
        <p:spPr>
          <a:xfrm>
            <a:off x="5673898" y="2358091"/>
            <a:ext cx="854075" cy="854075"/>
          </a:xfrm>
        </p:spPr>
        <p:txBody>
          <a:bodyPr/>
          <a:lstStyle>
            <a:lvl1pPr marL="0" indent="0">
              <a:buNone/>
              <a:defRPr/>
            </a:lvl1pPr>
          </a:lstStyle>
          <a:p>
            <a:r>
              <a:rPr lang="en-US" noProof="0" smtClean="0"/>
              <a:t>Click icon to add picture</a:t>
            </a:r>
            <a:endParaRPr lang="en-US" noProof="0" dirty="0"/>
          </a:p>
        </p:txBody>
      </p:sp>
      <p:sp>
        <p:nvSpPr>
          <p:cNvPr id="34" name="Picture Placeholder 3">
            <a:extLst>
              <a:ext uri="{FF2B5EF4-FFF2-40B4-BE49-F238E27FC236}">
                <a16:creationId xmlns:a16="http://schemas.microsoft.com/office/drawing/2014/main" xmlns="" id="{69D5F0B5-DE10-D646-9244-6B4289E7793E}"/>
              </a:ext>
            </a:extLst>
          </p:cNvPr>
          <p:cNvSpPr>
            <a:spLocks noGrp="1"/>
          </p:cNvSpPr>
          <p:nvPr>
            <p:ph type="pic" sz="quarter" idx="30"/>
          </p:nvPr>
        </p:nvSpPr>
        <p:spPr>
          <a:xfrm>
            <a:off x="7967620" y="2358091"/>
            <a:ext cx="854075" cy="854075"/>
          </a:xfrm>
        </p:spPr>
        <p:txBody>
          <a:bodyPr/>
          <a:lstStyle>
            <a:lvl1pPr marL="0" indent="0">
              <a:buNone/>
              <a:defRPr/>
            </a:lvl1pPr>
          </a:lstStyle>
          <a:p>
            <a:r>
              <a:rPr lang="en-US" noProof="0" smtClean="0"/>
              <a:t>Click icon to add picture</a:t>
            </a:r>
            <a:endParaRPr lang="en-US" noProof="0" dirty="0"/>
          </a:p>
        </p:txBody>
      </p:sp>
      <p:sp>
        <p:nvSpPr>
          <p:cNvPr id="35" name="Picture Placeholder 3">
            <a:extLst>
              <a:ext uri="{FF2B5EF4-FFF2-40B4-BE49-F238E27FC236}">
                <a16:creationId xmlns:a16="http://schemas.microsoft.com/office/drawing/2014/main" xmlns="" id="{72B87CCD-6D17-844B-87EF-F8BC69D79B06}"/>
              </a:ext>
            </a:extLst>
          </p:cNvPr>
          <p:cNvSpPr>
            <a:spLocks noGrp="1"/>
          </p:cNvSpPr>
          <p:nvPr>
            <p:ph type="pic" sz="quarter" idx="31"/>
          </p:nvPr>
        </p:nvSpPr>
        <p:spPr>
          <a:xfrm>
            <a:off x="10261341" y="2358091"/>
            <a:ext cx="854075" cy="854075"/>
          </a:xfrm>
        </p:spPr>
        <p:txBody>
          <a:bodyPr/>
          <a:lstStyle>
            <a:lvl1pPr marL="0" indent="0">
              <a:buNone/>
              <a:defRPr/>
            </a:lvl1pPr>
          </a:lstStyle>
          <a:p>
            <a:r>
              <a:rPr lang="en-US" noProof="0" smtClean="0"/>
              <a:t>Click icon to add picture</a:t>
            </a:r>
            <a:endParaRPr lang="en-US" noProof="0" dirty="0"/>
          </a:p>
        </p:txBody>
      </p:sp>
      <p:cxnSp>
        <p:nvCxnSpPr>
          <p:cNvPr id="25" name="Straight Connector 24" descr="First divider line on slide">
            <a:extLst>
              <a:ext uri="{FF2B5EF4-FFF2-40B4-BE49-F238E27FC236}">
                <a16:creationId xmlns:a16="http://schemas.microsoft.com/office/drawing/2014/main" xmlns="" id="{402BCAE3-72EC-4098-A211-3555BFDE9329}"/>
              </a:ext>
              <a:ext uri="{C183D7F6-B498-43B3-948B-1728B52AA6E4}">
                <adec:decorative xmlns:adec="http://schemas.microsoft.com/office/drawing/2017/decorative" xmlns="" val="1"/>
              </a:ext>
            </a:extLst>
          </p:cNvPr>
          <p:cNvCxnSpPr>
            <a:cxnSpLocks/>
          </p:cNvCxnSpPr>
          <p:nvPr userDrawn="1"/>
        </p:nvCxnSpPr>
        <p:spPr>
          <a:xfrm>
            <a:off x="2659047" y="2052013"/>
            <a:ext cx="0" cy="148749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descr="Second divider line on slide">
            <a:extLst>
              <a:ext uri="{FF2B5EF4-FFF2-40B4-BE49-F238E27FC236}">
                <a16:creationId xmlns:a16="http://schemas.microsoft.com/office/drawing/2014/main" xmlns="" id="{94A08494-9C0E-4AAF-BE9A-166FE994DABC}"/>
              </a:ext>
              <a:ext uri="{C183D7F6-B498-43B3-948B-1728B52AA6E4}">
                <adec:decorative xmlns:adec="http://schemas.microsoft.com/office/drawing/2017/decorative" xmlns="" val="1"/>
              </a:ext>
            </a:extLst>
          </p:cNvPr>
          <p:cNvCxnSpPr>
            <a:cxnSpLocks/>
          </p:cNvCxnSpPr>
          <p:nvPr userDrawn="1"/>
        </p:nvCxnSpPr>
        <p:spPr>
          <a:xfrm>
            <a:off x="4953541" y="2052013"/>
            <a:ext cx="0" cy="148749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descr="Third divider line on slide">
            <a:extLst>
              <a:ext uri="{FF2B5EF4-FFF2-40B4-BE49-F238E27FC236}">
                <a16:creationId xmlns:a16="http://schemas.microsoft.com/office/drawing/2014/main" xmlns="" id="{698FE6A1-AEF7-4FD7-A689-908A6B9CC06E}"/>
              </a:ext>
              <a:ext uri="{C183D7F6-B498-43B3-948B-1728B52AA6E4}">
                <adec:decorative xmlns:adec="http://schemas.microsoft.com/office/drawing/2017/decorative" xmlns="" val="1"/>
              </a:ext>
            </a:extLst>
          </p:cNvPr>
          <p:cNvCxnSpPr>
            <a:cxnSpLocks/>
          </p:cNvCxnSpPr>
          <p:nvPr userDrawn="1"/>
        </p:nvCxnSpPr>
        <p:spPr>
          <a:xfrm>
            <a:off x="7248035" y="2052013"/>
            <a:ext cx="0" cy="148749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descr="Fourth divider line on slide">
            <a:extLst>
              <a:ext uri="{FF2B5EF4-FFF2-40B4-BE49-F238E27FC236}">
                <a16:creationId xmlns:a16="http://schemas.microsoft.com/office/drawing/2014/main" xmlns="" id="{636DD6E3-6313-40D8-B03E-60E2E5A6979D}"/>
              </a:ext>
              <a:ext uri="{C183D7F6-B498-43B3-948B-1728B52AA6E4}">
                <adec:decorative xmlns:adec="http://schemas.microsoft.com/office/drawing/2017/decorative" xmlns="" val="1"/>
              </a:ext>
            </a:extLst>
          </p:cNvPr>
          <p:cNvCxnSpPr>
            <a:cxnSpLocks/>
          </p:cNvCxnSpPr>
          <p:nvPr userDrawn="1"/>
        </p:nvCxnSpPr>
        <p:spPr>
          <a:xfrm>
            <a:off x="9542529" y="2052013"/>
            <a:ext cx="0" cy="148749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02663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gital Product">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xmlns="" id="{5F6D6B0F-FF8B-4D60-B712-A57904D5502C}"/>
              </a:ext>
            </a:extLst>
          </p:cNvPr>
          <p:cNvSpPr/>
          <p:nvPr userDrawn="1"/>
        </p:nvSpPr>
        <p:spPr>
          <a:xfrm rot="19260823">
            <a:off x="10216425" y="538864"/>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xmlns="" id="{FFF5FB50-33B5-4195-92D6-70891F240926}"/>
              </a:ext>
            </a:extLst>
          </p:cNvPr>
          <p:cNvSpPr/>
          <p:nvPr userDrawn="1"/>
        </p:nvSpPr>
        <p:spPr>
          <a:xfrm rot="20377627">
            <a:off x="10678141" y="84921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Freeform: Shape 25">
            <a:extLst>
              <a:ext uri="{FF2B5EF4-FFF2-40B4-BE49-F238E27FC236}">
                <a16:creationId xmlns:a16="http://schemas.microsoft.com/office/drawing/2014/main" xmlns="" id="{EECD958F-56E9-4A3B-9C25-D5970592C848}"/>
              </a:ext>
            </a:extLst>
          </p:cNvPr>
          <p:cNvSpPr/>
          <p:nvPr userDrawn="1"/>
        </p:nvSpPr>
        <p:spPr>
          <a:xfrm rot="19260823">
            <a:off x="10717367" y="620572"/>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Freeform: Shape 26">
            <a:extLst>
              <a:ext uri="{FF2B5EF4-FFF2-40B4-BE49-F238E27FC236}">
                <a16:creationId xmlns:a16="http://schemas.microsoft.com/office/drawing/2014/main" xmlns="" id="{72F4FF18-9272-43AF-912E-B1CF8BF148D4}"/>
              </a:ext>
            </a:extLst>
          </p:cNvPr>
          <p:cNvSpPr/>
          <p:nvPr userDrawn="1"/>
        </p:nvSpPr>
        <p:spPr>
          <a:xfrm rot="19810388">
            <a:off x="11064926" y="78160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8" name="Freeform: Shape 27">
            <a:extLst>
              <a:ext uri="{FF2B5EF4-FFF2-40B4-BE49-F238E27FC236}">
                <a16:creationId xmlns:a16="http://schemas.microsoft.com/office/drawing/2014/main" xmlns="" id="{AE9C7EB4-9E81-4394-8C2C-A54BBD15B51D}"/>
              </a:ext>
            </a:extLst>
          </p:cNvPr>
          <p:cNvSpPr/>
          <p:nvPr userDrawn="1"/>
        </p:nvSpPr>
        <p:spPr>
          <a:xfrm rot="18277851">
            <a:off x="11152527" y="3820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Freeform: Shape 28">
            <a:extLst>
              <a:ext uri="{FF2B5EF4-FFF2-40B4-BE49-F238E27FC236}">
                <a16:creationId xmlns:a16="http://schemas.microsoft.com/office/drawing/2014/main" xmlns="" id="{FE681EC0-A139-4B14-89E8-F237CB63D4C9}"/>
              </a:ext>
            </a:extLst>
          </p:cNvPr>
          <p:cNvSpPr/>
          <p:nvPr userDrawn="1"/>
        </p:nvSpPr>
        <p:spPr>
          <a:xfrm rot="20761418">
            <a:off x="11545452" y="1030689"/>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Freeform: Shape 29">
            <a:extLst>
              <a:ext uri="{FF2B5EF4-FFF2-40B4-BE49-F238E27FC236}">
                <a16:creationId xmlns:a16="http://schemas.microsoft.com/office/drawing/2014/main" xmlns="" id="{87F87648-ABB4-4C97-BB6D-58342407E9DF}"/>
              </a:ext>
            </a:extLst>
          </p:cNvPr>
          <p:cNvSpPr/>
          <p:nvPr userDrawn="1"/>
        </p:nvSpPr>
        <p:spPr>
          <a:xfrm rot="17315293">
            <a:off x="11756248" y="247552"/>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Freeform: Shape 30">
            <a:extLst>
              <a:ext uri="{FF2B5EF4-FFF2-40B4-BE49-F238E27FC236}">
                <a16:creationId xmlns:a16="http://schemas.microsoft.com/office/drawing/2014/main" xmlns="" id="{0802EFEB-F4DF-4501-91AA-173B60EBBBAA}"/>
              </a:ext>
            </a:extLst>
          </p:cNvPr>
          <p:cNvSpPr/>
          <p:nvPr userDrawn="1"/>
        </p:nvSpPr>
        <p:spPr>
          <a:xfrm rot="20082236">
            <a:off x="11448108" y="631127"/>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Freeform: Shape 31">
            <a:extLst>
              <a:ext uri="{FF2B5EF4-FFF2-40B4-BE49-F238E27FC236}">
                <a16:creationId xmlns:a16="http://schemas.microsoft.com/office/drawing/2014/main" xmlns="" id="{109FE51D-8E02-4ED7-862B-5CF838F7F77F}"/>
              </a:ext>
            </a:extLst>
          </p:cNvPr>
          <p:cNvSpPr/>
          <p:nvPr userDrawn="1"/>
        </p:nvSpPr>
        <p:spPr>
          <a:xfrm rot="19879732">
            <a:off x="11668879" y="824433"/>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Freeform: Shape 32">
            <a:extLst>
              <a:ext uri="{FF2B5EF4-FFF2-40B4-BE49-F238E27FC236}">
                <a16:creationId xmlns:a16="http://schemas.microsoft.com/office/drawing/2014/main" xmlns="" id="{4ECB9E40-5923-4571-9C8E-D7412C1283B2}"/>
              </a:ext>
            </a:extLst>
          </p:cNvPr>
          <p:cNvSpPr/>
          <p:nvPr userDrawn="1"/>
        </p:nvSpPr>
        <p:spPr>
          <a:xfrm rot="328041">
            <a:off x="10094502" y="901548"/>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xmlns="" id="{E46052C9-826B-47AC-9F6B-3078D4F43748}"/>
              </a:ext>
            </a:extLst>
          </p:cNvPr>
          <p:cNvSpPr/>
          <p:nvPr userDrawn="1"/>
        </p:nvSpPr>
        <p:spPr>
          <a:xfrm>
            <a:off x="10871770" y="1202556"/>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5" name="Freeform: Shape 34">
            <a:extLst>
              <a:ext uri="{FF2B5EF4-FFF2-40B4-BE49-F238E27FC236}">
                <a16:creationId xmlns:a16="http://schemas.microsoft.com/office/drawing/2014/main" xmlns="" id="{0C3867F5-4C6F-48BE-9DFF-9046D1FE6771}"/>
              </a:ext>
            </a:extLst>
          </p:cNvPr>
          <p:cNvSpPr/>
          <p:nvPr userDrawn="1"/>
        </p:nvSpPr>
        <p:spPr>
          <a:xfrm rot="20761418">
            <a:off x="11512604" y="1484835"/>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6" name="Freeform: Shape 35">
            <a:extLst>
              <a:ext uri="{FF2B5EF4-FFF2-40B4-BE49-F238E27FC236}">
                <a16:creationId xmlns:a16="http://schemas.microsoft.com/office/drawing/2014/main" xmlns="" id="{7B0CB40F-9E6F-457D-9C1F-9769BC3AE13E}"/>
              </a:ext>
            </a:extLst>
          </p:cNvPr>
          <p:cNvSpPr/>
          <p:nvPr userDrawn="1"/>
        </p:nvSpPr>
        <p:spPr>
          <a:xfrm rot="1160487">
            <a:off x="10291662" y="1614015"/>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7" name="Freeform: Shape 36">
            <a:extLst>
              <a:ext uri="{FF2B5EF4-FFF2-40B4-BE49-F238E27FC236}">
                <a16:creationId xmlns:a16="http://schemas.microsoft.com/office/drawing/2014/main" xmlns="" id="{0FCD03E7-2128-4C04-A914-409506646A76}"/>
              </a:ext>
            </a:extLst>
          </p:cNvPr>
          <p:cNvSpPr/>
          <p:nvPr userDrawn="1"/>
        </p:nvSpPr>
        <p:spPr>
          <a:xfrm rot="803026">
            <a:off x="11586107" y="2015428"/>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43" name="Group 42">
            <a:extLst>
              <a:ext uri="{FF2B5EF4-FFF2-40B4-BE49-F238E27FC236}">
                <a16:creationId xmlns:a16="http://schemas.microsoft.com/office/drawing/2014/main" xmlns="" id="{0725BC56-C7B6-400F-80F9-3F968E2CAE0E}"/>
              </a:ext>
            </a:extLst>
          </p:cNvPr>
          <p:cNvGrpSpPr/>
          <p:nvPr userDrawn="1"/>
        </p:nvGrpSpPr>
        <p:grpSpPr>
          <a:xfrm>
            <a:off x="3383603" y="1013721"/>
            <a:ext cx="7749965" cy="5100743"/>
            <a:chOff x="510812" y="938373"/>
            <a:chExt cx="8073393" cy="5313612"/>
          </a:xfrm>
        </p:grpSpPr>
        <p:sp>
          <p:nvSpPr>
            <p:cNvPr id="44" name="Rounded Rectangle 15">
              <a:extLst>
                <a:ext uri="{FF2B5EF4-FFF2-40B4-BE49-F238E27FC236}">
                  <a16:creationId xmlns:a16="http://schemas.microsoft.com/office/drawing/2014/main" xmlns="" id="{1EC806EC-A1B2-4893-9504-1D7FFE8E238F}"/>
                </a:ext>
              </a:extLst>
            </p:cNvPr>
            <p:cNvSpPr/>
            <p:nvPr/>
          </p:nvSpPr>
          <p:spPr>
            <a:xfrm>
              <a:off x="877709" y="938373"/>
              <a:ext cx="7339600" cy="5234482"/>
            </a:xfrm>
            <a:prstGeom prst="round2SameRect">
              <a:avLst>
                <a:gd name="adj1" fmla="val 5601"/>
                <a:gd name="adj2" fmla="val 0"/>
              </a:avLst>
            </a:prstGeom>
            <a:solidFill>
              <a:schemeClr val="bg1">
                <a:lumMod val="85000"/>
              </a:schemeClr>
            </a:solidFill>
            <a:ln w="3175">
              <a:noFill/>
            </a:ln>
            <a:scene3d>
              <a:camera prst="isometricLeftDown">
                <a:rot lat="0" lon="0" rev="0"/>
              </a:camera>
              <a:lightRig rig="threePt" dir="t"/>
            </a:scene3d>
            <a:sp3d extrusionH="63500">
              <a:bevelT w="0" h="0"/>
              <a:bevelB w="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dirty="0"/>
            </a:p>
          </p:txBody>
        </p:sp>
        <p:sp>
          <p:nvSpPr>
            <p:cNvPr id="45" name="Rounded Rectangle 15">
              <a:extLst>
                <a:ext uri="{FF2B5EF4-FFF2-40B4-BE49-F238E27FC236}">
                  <a16:creationId xmlns:a16="http://schemas.microsoft.com/office/drawing/2014/main" xmlns="" id="{535A1B12-6F16-41A0-A6B1-4AD0CCB5A081}"/>
                </a:ext>
              </a:extLst>
            </p:cNvPr>
            <p:cNvSpPr/>
            <p:nvPr/>
          </p:nvSpPr>
          <p:spPr>
            <a:xfrm>
              <a:off x="930758" y="995668"/>
              <a:ext cx="7233502" cy="5177187"/>
            </a:xfrm>
            <a:prstGeom prst="round2SameRect">
              <a:avLst>
                <a:gd name="adj1" fmla="val 4499"/>
                <a:gd name="adj2" fmla="val 0"/>
              </a:avLst>
            </a:prstGeom>
            <a:solidFill>
              <a:schemeClr val="bg1"/>
            </a:solidFill>
            <a:ln w="3175">
              <a:solidFill>
                <a:schemeClr val="accent1"/>
              </a:solidFill>
            </a:ln>
            <a:scene3d>
              <a:camera prst="isometricLeftDown">
                <a:rot lat="0" lon="0" rev="0"/>
              </a:camera>
              <a:lightRig rig="threePt" dir="t"/>
            </a:scene3d>
            <a:sp3d extrusionH="63500">
              <a:bevelT w="0" h="0"/>
              <a:bevelB w="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6" name="Rectangle: Rounded Corners 45">
              <a:extLst>
                <a:ext uri="{FF2B5EF4-FFF2-40B4-BE49-F238E27FC236}">
                  <a16:creationId xmlns:a16="http://schemas.microsoft.com/office/drawing/2014/main" xmlns="" id="{379B244F-CF81-4500-A78E-495ABA6828BA}"/>
                </a:ext>
              </a:extLst>
            </p:cNvPr>
            <p:cNvSpPr/>
            <p:nvPr/>
          </p:nvSpPr>
          <p:spPr>
            <a:xfrm rot="16200000">
              <a:off x="2264894" y="295974"/>
              <a:ext cx="4565229" cy="6599909"/>
            </a:xfrm>
            <a:prstGeom prst="roundRect">
              <a:avLst>
                <a:gd name="adj" fmla="val 1476"/>
              </a:avLst>
            </a:prstGeom>
            <a:solidFill>
              <a:schemeClr val="bg1"/>
            </a:solid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7" name="Rounded Rectangle 15">
              <a:extLst>
                <a:ext uri="{FF2B5EF4-FFF2-40B4-BE49-F238E27FC236}">
                  <a16:creationId xmlns:a16="http://schemas.microsoft.com/office/drawing/2014/main" xmlns="" id="{EE88F157-E260-486F-937E-C18428699861}"/>
                </a:ext>
              </a:extLst>
            </p:cNvPr>
            <p:cNvSpPr/>
            <p:nvPr/>
          </p:nvSpPr>
          <p:spPr>
            <a:xfrm rot="10800000">
              <a:off x="510812" y="5998253"/>
              <a:ext cx="8073393" cy="248975"/>
            </a:xfrm>
            <a:prstGeom prst="round2SameRect">
              <a:avLst>
                <a:gd name="adj1" fmla="val 50000"/>
                <a:gd name="adj2" fmla="val 0"/>
              </a:avLst>
            </a:prstGeom>
            <a:solidFill>
              <a:schemeClr val="bg1"/>
            </a:solidFill>
            <a:ln w="3175">
              <a:solidFill>
                <a:schemeClr val="accent1"/>
              </a:solidFill>
            </a:ln>
            <a:scene3d>
              <a:camera prst="isometricLeftDown">
                <a:rot lat="0" lon="0" rev="0"/>
              </a:camera>
              <a:lightRig rig="threePt" dir="t"/>
            </a:scene3d>
            <a:sp3d extrusionH="63500">
              <a:bevelT w="0" h="0"/>
              <a:bevelB w="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8" name="Rounded Rectangle 15">
              <a:extLst>
                <a:ext uri="{FF2B5EF4-FFF2-40B4-BE49-F238E27FC236}">
                  <a16:creationId xmlns:a16="http://schemas.microsoft.com/office/drawing/2014/main" xmlns="" id="{F736AFAF-44AD-47CE-A63B-210102A4BF0B}"/>
                </a:ext>
              </a:extLst>
            </p:cNvPr>
            <p:cNvSpPr/>
            <p:nvPr userDrawn="1"/>
          </p:nvSpPr>
          <p:spPr>
            <a:xfrm>
              <a:off x="3668019" y="6206338"/>
              <a:ext cx="1758981" cy="45647"/>
            </a:xfrm>
            <a:prstGeom prst="round2SameRect">
              <a:avLst>
                <a:gd name="adj1" fmla="val 50000"/>
                <a:gd name="adj2" fmla="val 0"/>
              </a:avLst>
            </a:prstGeom>
            <a:gradFill>
              <a:gsLst>
                <a:gs pos="0">
                  <a:schemeClr val="tx1">
                    <a:alpha val="0"/>
                  </a:schemeClr>
                </a:gs>
                <a:gs pos="100000">
                  <a:schemeClr val="tx1">
                    <a:alpha val="31000"/>
                  </a:schemeClr>
                </a:gs>
              </a:gsLst>
              <a:lin ang="16200000" scaled="0"/>
            </a:gradFill>
            <a:ln w="3175">
              <a:noFill/>
            </a:ln>
            <a:scene3d>
              <a:camera prst="isometricLeftDown">
                <a:rot lat="0" lon="0" rev="0"/>
              </a:camera>
              <a:lightRig rig="threePt" dir="t"/>
            </a:scene3d>
            <a:sp3d extrusionH="63500">
              <a:bevelT w="0" h="0"/>
              <a:bevelB w="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dirty="0"/>
            </a:p>
          </p:txBody>
        </p:sp>
        <p:sp>
          <p:nvSpPr>
            <p:cNvPr id="49" name="Oval 48">
              <a:extLst>
                <a:ext uri="{FF2B5EF4-FFF2-40B4-BE49-F238E27FC236}">
                  <a16:creationId xmlns:a16="http://schemas.microsoft.com/office/drawing/2014/main" xmlns="" id="{A4F6457E-3660-4E80-82BC-8894D701DEE9}"/>
                </a:ext>
              </a:extLst>
            </p:cNvPr>
            <p:cNvSpPr/>
            <p:nvPr/>
          </p:nvSpPr>
          <p:spPr>
            <a:xfrm rot="16200000">
              <a:off x="4660498" y="1119143"/>
              <a:ext cx="48680" cy="48680"/>
            </a:xfrm>
            <a:prstGeom prst="ellipse">
              <a:avLst/>
            </a:prstGeom>
            <a:solidFill>
              <a:schemeClr val="bg1">
                <a:lumMod val="85000"/>
              </a:schemeClr>
            </a:solidFill>
            <a:ln w="0">
              <a:noFill/>
            </a:ln>
            <a:scene3d>
              <a:camera prst="isometricLeftDown">
                <a:rot lat="0" lon="0" rev="0"/>
              </a:camera>
              <a:lightRig rig="threePt" dir="t"/>
            </a:scene3d>
            <a:sp3d extrusionH="63500">
              <a:bevelT w="0" h="0"/>
              <a:bevelB w="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dirty="0"/>
            </a:p>
          </p:txBody>
        </p:sp>
        <p:sp>
          <p:nvSpPr>
            <p:cNvPr id="50" name="Oval 49">
              <a:extLst>
                <a:ext uri="{FF2B5EF4-FFF2-40B4-BE49-F238E27FC236}">
                  <a16:creationId xmlns:a16="http://schemas.microsoft.com/office/drawing/2014/main" xmlns="" id="{88230416-7E55-4CB0-9548-491BA471E9E8}"/>
                </a:ext>
              </a:extLst>
            </p:cNvPr>
            <p:cNvSpPr/>
            <p:nvPr/>
          </p:nvSpPr>
          <p:spPr>
            <a:xfrm rot="16200000">
              <a:off x="4505961" y="1106017"/>
              <a:ext cx="83096" cy="83096"/>
            </a:xfrm>
            <a:prstGeom prst="ellipse">
              <a:avLst/>
            </a:prstGeom>
            <a:solidFill>
              <a:schemeClr val="bg1">
                <a:lumMod val="85000"/>
              </a:schemeClr>
            </a:solidFill>
            <a:ln w="3175">
              <a:noFill/>
            </a:ln>
            <a:scene3d>
              <a:camera prst="isometricLeftDown">
                <a:rot lat="0" lon="0" rev="0"/>
              </a:camera>
              <a:lightRig rig="threePt" dir="t"/>
            </a:scene3d>
            <a:sp3d extrusionH="63500">
              <a:bevelT w="0" h="0"/>
              <a:bevelB w="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dirty="0"/>
            </a:p>
          </p:txBody>
        </p:sp>
        <p:sp>
          <p:nvSpPr>
            <p:cNvPr id="51" name="Oval 50">
              <a:extLst>
                <a:ext uri="{FF2B5EF4-FFF2-40B4-BE49-F238E27FC236}">
                  <a16:creationId xmlns:a16="http://schemas.microsoft.com/office/drawing/2014/main" xmlns="" id="{FE3C1810-AD4F-4393-928E-CFA8053A2CC2}"/>
                </a:ext>
              </a:extLst>
            </p:cNvPr>
            <p:cNvSpPr/>
            <p:nvPr/>
          </p:nvSpPr>
          <p:spPr>
            <a:xfrm rot="16200000">
              <a:off x="4524686" y="1124741"/>
              <a:ext cx="45647" cy="45647"/>
            </a:xfrm>
            <a:prstGeom prst="ellipse">
              <a:avLst/>
            </a:prstGeom>
            <a:solidFill>
              <a:schemeClr val="bg1">
                <a:lumMod val="85000"/>
              </a:schemeClr>
            </a:solidFill>
            <a:ln w="3175">
              <a:noFill/>
            </a:ln>
            <a:scene3d>
              <a:camera prst="isometricLeftDown">
                <a:rot lat="0" lon="0" rev="0"/>
              </a:camera>
              <a:lightRig rig="threePt" dir="t"/>
            </a:scene3d>
            <a:sp3d extrusionH="63500">
              <a:bevelT w="0" h="0"/>
              <a:bevelB w="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dirty="0"/>
            </a:p>
          </p:txBody>
        </p:sp>
      </p:grpSp>
      <p:sp>
        <p:nvSpPr>
          <p:cNvPr id="3" name="Content Placeholder 2">
            <a:extLst>
              <a:ext uri="{FF2B5EF4-FFF2-40B4-BE49-F238E27FC236}">
                <a16:creationId xmlns:a16="http://schemas.microsoft.com/office/drawing/2014/main" xmlns="" id="{B1948E38-8FB0-4E51-A01C-C88794372E50}"/>
              </a:ext>
            </a:extLst>
          </p:cNvPr>
          <p:cNvSpPr>
            <a:spLocks noGrp="1"/>
          </p:cNvSpPr>
          <p:nvPr>
            <p:ph idx="1" hasCustomPrompt="1"/>
          </p:nvPr>
        </p:nvSpPr>
        <p:spPr>
          <a:xfrm>
            <a:off x="432000" y="1152000"/>
            <a:ext cx="2951603" cy="2196235"/>
          </a:xfrm>
        </p:spPr>
        <p:txBody>
          <a:bodyPr anchor="b"/>
          <a:lstStyle>
            <a:lvl1pPr marL="0" indent="0">
              <a:buNone/>
              <a:defRPr sz="2800">
                <a:solidFill>
                  <a:schemeClr val="tx1">
                    <a:lumMod val="75000"/>
                    <a:lumOff val="25000"/>
                  </a:schemeClr>
                </a:solidFill>
              </a:defRPr>
            </a:lvl1pPr>
            <a:lvl2pPr marL="266700" indent="0">
              <a:buNone/>
              <a:defRPr sz="2400">
                <a:solidFill>
                  <a:schemeClr val="tx1">
                    <a:lumMod val="75000"/>
                    <a:lumOff val="25000"/>
                  </a:schemeClr>
                </a:solidFill>
              </a:defRPr>
            </a:lvl2pPr>
            <a:lvl3pPr marL="542925" indent="0">
              <a:buNone/>
              <a:defRPr sz="2000">
                <a:solidFill>
                  <a:schemeClr val="tx1">
                    <a:lumMod val="75000"/>
                    <a:lumOff val="25000"/>
                  </a:schemeClr>
                </a:solidFill>
              </a:defRPr>
            </a:lvl3pPr>
            <a:lvl4pPr marL="809625" indent="0">
              <a:buNone/>
              <a:defRPr sz="2000">
                <a:solidFill>
                  <a:schemeClr val="tx1">
                    <a:lumMod val="75000"/>
                    <a:lumOff val="25000"/>
                  </a:schemeClr>
                </a:solidFill>
              </a:defRPr>
            </a:lvl4pPr>
            <a:lvl5pPr marL="1076325" indent="0">
              <a:buNone/>
              <a:defRPr sz="2000">
                <a:solidFill>
                  <a:schemeClr val="tx1">
                    <a:lumMod val="75000"/>
                    <a:lumOff val="25000"/>
                  </a:schemeClr>
                </a:solidFill>
              </a:defRPr>
            </a:lvl5pPr>
          </a:lstStyle>
          <a:p>
            <a:pPr lvl="0"/>
            <a:r>
              <a:rPr lang="en-US" noProof="0"/>
              <a:t>Emphasized text can go here</a:t>
            </a:r>
          </a:p>
        </p:txBody>
      </p:sp>
      <p:sp>
        <p:nvSpPr>
          <p:cNvPr id="2" name="Title 1">
            <a:extLst>
              <a:ext uri="{FF2B5EF4-FFF2-40B4-BE49-F238E27FC236}">
                <a16:creationId xmlns:a16="http://schemas.microsoft.com/office/drawing/2014/main" xmlns="" id="{5CFF4C50-933F-41F9-AD11-BD02410AA7D5}"/>
              </a:ext>
            </a:extLst>
          </p:cNvPr>
          <p:cNvSpPr>
            <a:spLocks noGrp="1"/>
          </p:cNvSpPr>
          <p:nvPr>
            <p:ph type="title"/>
          </p:nvPr>
        </p:nvSpPr>
        <p:spPr/>
        <p:txBody>
          <a:bodyPr/>
          <a:lstStyle>
            <a:lvl1pPr>
              <a:defRPr>
                <a:solidFill>
                  <a:schemeClr val="tx1">
                    <a:lumMod val="75000"/>
                    <a:lumOff val="25000"/>
                  </a:schemeClr>
                </a:solidFill>
              </a:defRPr>
            </a:lvl1pPr>
          </a:lstStyle>
          <a:p>
            <a:r>
              <a:rPr lang="en-US" noProof="0" smtClean="0"/>
              <a:t>Click to edit Master title style</a:t>
            </a:r>
            <a:endParaRPr lang="en-US" noProof="0"/>
          </a:p>
        </p:txBody>
      </p:sp>
      <p:sp>
        <p:nvSpPr>
          <p:cNvPr id="7" name="Footer Placeholder 6">
            <a:extLst>
              <a:ext uri="{FF2B5EF4-FFF2-40B4-BE49-F238E27FC236}">
                <a16:creationId xmlns:a16="http://schemas.microsoft.com/office/drawing/2014/main" xmlns=""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endParaRPr lang="en-US" noProof="0" dirty="0"/>
          </a:p>
        </p:txBody>
      </p:sp>
      <p:sp>
        <p:nvSpPr>
          <p:cNvPr id="8" name="Slide Number Placeholder 7">
            <a:extLst>
              <a:ext uri="{FF2B5EF4-FFF2-40B4-BE49-F238E27FC236}">
                <a16:creationId xmlns:a16="http://schemas.microsoft.com/office/drawing/2014/main" xmlns=""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Picture Placeholder 4">
            <a:extLst>
              <a:ext uri="{FF2B5EF4-FFF2-40B4-BE49-F238E27FC236}">
                <a16:creationId xmlns:a16="http://schemas.microsoft.com/office/drawing/2014/main" xmlns="" id="{8C1EA41E-F6C4-484F-95E9-42978FF21625}"/>
              </a:ext>
            </a:extLst>
          </p:cNvPr>
          <p:cNvSpPr>
            <a:spLocks noGrp="1"/>
          </p:cNvSpPr>
          <p:nvPr>
            <p:ph type="pic" sz="quarter" idx="12" hasCustomPrompt="1"/>
          </p:nvPr>
        </p:nvSpPr>
        <p:spPr>
          <a:xfrm>
            <a:off x="4092796" y="1376357"/>
            <a:ext cx="6333545" cy="4379625"/>
          </a:xfrm>
          <a:prstGeom prst="roundRect">
            <a:avLst>
              <a:gd name="adj" fmla="val 1356"/>
            </a:avLst>
          </a:prstGeom>
          <a:solidFill>
            <a:schemeClr val="bg1">
              <a:lumMod val="95000"/>
            </a:schemeClr>
          </a:solidFill>
          <a:ln>
            <a:noFill/>
          </a:ln>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i="1">
                <a:latin typeface="Times New Roman" panose="02020603050405020304" pitchFamily="18" charset="0"/>
                <a:cs typeface="Times New Roman" panose="02020603050405020304" pitchFamily="18"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dirty="0"/>
              <a:t>Insert or Drag and Drop Image Here</a:t>
            </a:r>
          </a:p>
        </p:txBody>
      </p:sp>
      <p:sp>
        <p:nvSpPr>
          <p:cNvPr id="9" name="Text Placeholder 8">
            <a:extLst>
              <a:ext uri="{FF2B5EF4-FFF2-40B4-BE49-F238E27FC236}">
                <a16:creationId xmlns:a16="http://schemas.microsoft.com/office/drawing/2014/main" xmlns="" id="{35FD3B7C-17C6-4327-986C-A8A6D6EC1B52}"/>
              </a:ext>
            </a:extLst>
          </p:cNvPr>
          <p:cNvSpPr>
            <a:spLocks noGrp="1"/>
          </p:cNvSpPr>
          <p:nvPr>
            <p:ph type="body" sz="quarter" idx="13"/>
          </p:nvPr>
        </p:nvSpPr>
        <p:spPr>
          <a:xfrm>
            <a:off x="431800" y="3509766"/>
            <a:ext cx="2951163" cy="2322709"/>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Tree>
    <p:extLst>
      <p:ext uri="{BB962C8B-B14F-4D97-AF65-F5344CB8AC3E}">
        <p14:creationId xmlns:p14="http://schemas.microsoft.com/office/powerpoint/2010/main" val="3336286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ctagon 6">
            <a:extLst>
              <a:ext uri="{FF2B5EF4-FFF2-40B4-BE49-F238E27FC236}">
                <a16:creationId xmlns:a16="http://schemas.microsoft.com/office/drawing/2014/main" xmlns="" id="{12B87281-2FCA-44C5-BFC9-FD653787EFC4}"/>
              </a:ext>
            </a:extLst>
          </p:cNvPr>
          <p:cNvSpPr/>
          <p:nvPr userDrawn="1"/>
        </p:nvSpPr>
        <p:spPr>
          <a:xfrm rot="1361022">
            <a:off x="11394972" y="6053793"/>
            <a:ext cx="634795" cy="634795"/>
          </a:xfrm>
          <a:prstGeom prst="octagon">
            <a:avLst/>
          </a:prstGeom>
          <a:no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Placeholder 1">
            <a:extLst>
              <a:ext uri="{FF2B5EF4-FFF2-40B4-BE49-F238E27FC236}">
                <a16:creationId xmlns:a16="http://schemas.microsoft.com/office/drawing/2014/main" xmlns="" id="{090F41A2-6535-4CA6-81E4-026A5B56D9D7}"/>
              </a:ext>
            </a:extLst>
          </p:cNvPr>
          <p:cNvSpPr>
            <a:spLocks noGrp="1"/>
          </p:cNvSpPr>
          <p:nvPr>
            <p:ph type="title"/>
          </p:nvPr>
        </p:nvSpPr>
        <p:spPr>
          <a:xfrm>
            <a:off x="432000" y="432000"/>
            <a:ext cx="11340000" cy="432000"/>
          </a:xfrm>
          <a:prstGeom prst="rect">
            <a:avLst/>
          </a:prstGeom>
        </p:spPr>
        <p:txBody>
          <a:bodyPr vert="horz" lIns="0" tIns="0" rIns="0" bIns="0" rtlCol="0" anchor="ctr">
            <a:noAutofit/>
          </a:bodyPr>
          <a:lstStyle/>
          <a:p>
            <a:r>
              <a:rPr lang="en-US" noProof="0" smtClean="0"/>
              <a:t>Click to edit Master title style</a:t>
            </a:r>
            <a:endParaRPr lang="en-US" noProof="0"/>
          </a:p>
        </p:txBody>
      </p:sp>
      <p:sp>
        <p:nvSpPr>
          <p:cNvPr id="3" name="Text Placeholder 2">
            <a:extLst>
              <a:ext uri="{FF2B5EF4-FFF2-40B4-BE49-F238E27FC236}">
                <a16:creationId xmlns:a16="http://schemas.microsoft.com/office/drawing/2014/main" xmlns="" id="{213AB95C-7DD4-4796-80E4-1B7466A2A037}"/>
              </a:ext>
            </a:extLst>
          </p:cNvPr>
          <p:cNvSpPr>
            <a:spLocks noGrp="1"/>
          </p:cNvSpPr>
          <p:nvPr>
            <p:ph type="body" idx="1"/>
          </p:nvPr>
        </p:nvSpPr>
        <p:spPr>
          <a:xfrm>
            <a:off x="432000" y="1152000"/>
            <a:ext cx="11340000" cy="46800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5" name="Footer Placeholder 4">
            <a:extLst>
              <a:ext uri="{FF2B5EF4-FFF2-40B4-BE49-F238E27FC236}">
                <a16:creationId xmlns:a16="http://schemas.microsoft.com/office/drawing/2014/main" xmlns="" id="{58879C91-B77F-4273-9A27-A3535FB889DB}"/>
              </a:ext>
            </a:extLst>
          </p:cNvPr>
          <p:cNvSpPr>
            <a:spLocks noGrp="1"/>
          </p:cNvSpPr>
          <p:nvPr>
            <p:ph type="ftr" sz="quarter" idx="3"/>
          </p:nvPr>
        </p:nvSpPr>
        <p:spPr>
          <a:xfrm>
            <a:off x="431999" y="6188628"/>
            <a:ext cx="8784941" cy="365125"/>
          </a:xfrm>
          <a:prstGeom prst="rect">
            <a:avLst/>
          </a:prstGeom>
        </p:spPr>
        <p:txBody>
          <a:bodyPr vert="horz" lIns="0" tIns="0" rIns="0" bIns="0" rtlCol="0" anchor="ctr"/>
          <a:lstStyle>
            <a:lvl1pPr algn="l">
              <a:defRPr sz="1200">
                <a:solidFill>
                  <a:schemeClr val="tx1">
                    <a:lumMod val="75000"/>
                    <a:lumOff val="25000"/>
                  </a:schemeClr>
                </a:solidFill>
              </a:defRPr>
            </a:lvl1pPr>
          </a:lstStyle>
          <a:p>
            <a:endParaRPr lang="en-US" noProof="0" dirty="0"/>
          </a:p>
        </p:txBody>
      </p:sp>
      <p:sp>
        <p:nvSpPr>
          <p:cNvPr id="6" name="Slide Number Placeholder 5">
            <a:extLst>
              <a:ext uri="{FF2B5EF4-FFF2-40B4-BE49-F238E27FC236}">
                <a16:creationId xmlns:a16="http://schemas.microsoft.com/office/drawing/2014/main" xmlns="" id="{5ECA3099-A94F-4C3E-BC29-780EDD38F722}"/>
              </a:ext>
            </a:extLst>
          </p:cNvPr>
          <p:cNvSpPr>
            <a:spLocks noGrp="1"/>
          </p:cNvSpPr>
          <p:nvPr>
            <p:ph type="sldNum" sz="quarter" idx="4"/>
          </p:nvPr>
        </p:nvSpPr>
        <p:spPr>
          <a:xfrm>
            <a:off x="11496369" y="6155190"/>
            <a:ext cx="432000" cy="432000"/>
          </a:xfrm>
          <a:prstGeom prst="ellipse">
            <a:avLst/>
          </a:prstGeom>
          <a:noFill/>
          <a:ln w="3175">
            <a:solidFill>
              <a:schemeClr val="accent1"/>
            </a:solidFill>
          </a:ln>
        </p:spPr>
        <p:txBody>
          <a:bodyPr vert="horz" lIns="0" tIns="0" rIns="0" bIns="0" rtlCol="0" anchor="ctr"/>
          <a:lstStyle>
            <a:lvl1pPr algn="ctr">
              <a:defRPr sz="1200" b="1" i="1">
                <a:solidFill>
                  <a:schemeClr val="tx1"/>
                </a:solidFill>
                <a:latin typeface="+mj-lt"/>
              </a:defRPr>
            </a:lvl1pPr>
          </a:lstStyle>
          <a:p>
            <a:fld id="{19B51A1E-902D-48AF-9020-955120F399B6}" type="slidenum">
              <a:rPr lang="en-US" noProof="0" smtClean="0"/>
              <a:pPr/>
              <a:t>‹#›</a:t>
            </a:fld>
            <a:endParaRPr lang="en-US" noProof="0" dirty="0"/>
          </a:p>
        </p:txBody>
      </p:sp>
      <p:sp>
        <p:nvSpPr>
          <p:cNvPr id="9" name="Oval 8">
            <a:extLst>
              <a:ext uri="{FF2B5EF4-FFF2-40B4-BE49-F238E27FC236}">
                <a16:creationId xmlns:a16="http://schemas.microsoft.com/office/drawing/2014/main" xmlns="" id="{B66BF03E-F48E-4C0A-9078-07AC4DDF896A}"/>
              </a:ext>
            </a:extLst>
          </p:cNvPr>
          <p:cNvSpPr/>
          <p:nvPr userDrawn="1"/>
        </p:nvSpPr>
        <p:spPr>
          <a:xfrm>
            <a:off x="11533871" y="6185902"/>
            <a:ext cx="73515" cy="735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accent1"/>
              </a:solidFill>
            </a:endParaRPr>
          </a:p>
        </p:txBody>
      </p:sp>
      <p:sp>
        <p:nvSpPr>
          <p:cNvPr id="10" name="Oval 9">
            <a:extLst>
              <a:ext uri="{FF2B5EF4-FFF2-40B4-BE49-F238E27FC236}">
                <a16:creationId xmlns:a16="http://schemas.microsoft.com/office/drawing/2014/main" xmlns="" id="{9F827500-FC74-463C-9312-BC59104AEBD6}"/>
              </a:ext>
            </a:extLst>
          </p:cNvPr>
          <p:cNvSpPr/>
          <p:nvPr userDrawn="1"/>
        </p:nvSpPr>
        <p:spPr>
          <a:xfrm>
            <a:off x="11892084" y="6561525"/>
            <a:ext cx="100439" cy="10043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Oval 13">
            <a:extLst>
              <a:ext uri="{FF2B5EF4-FFF2-40B4-BE49-F238E27FC236}">
                <a16:creationId xmlns:a16="http://schemas.microsoft.com/office/drawing/2014/main" xmlns="" id="{2AF375EA-F235-4EAA-A52F-D6BF0D6EDDCA}"/>
              </a:ext>
            </a:extLst>
          </p:cNvPr>
          <p:cNvSpPr/>
          <p:nvPr userDrawn="1"/>
        </p:nvSpPr>
        <p:spPr>
          <a:xfrm>
            <a:off x="11342875" y="5990144"/>
            <a:ext cx="260512" cy="260512"/>
          </a:xfrm>
          <a:prstGeom prst="ellipse">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accent1"/>
              </a:solidFill>
            </a:endParaRPr>
          </a:p>
        </p:txBody>
      </p:sp>
      <p:sp>
        <p:nvSpPr>
          <p:cNvPr id="18" name="Rectangle 17">
            <a:extLst>
              <a:ext uri="{FF2B5EF4-FFF2-40B4-BE49-F238E27FC236}">
                <a16:creationId xmlns:a16="http://schemas.microsoft.com/office/drawing/2014/main" xmlns="" id="{7E3C8C5B-6356-4B7C-887C-A436D7DB4059}"/>
              </a:ext>
            </a:extLst>
          </p:cNvPr>
          <p:cNvSpPr/>
          <p:nvPr userDrawn="1"/>
        </p:nvSpPr>
        <p:spPr>
          <a:xfrm>
            <a:off x="0" y="6771286"/>
            <a:ext cx="12192000" cy="867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xmlns="" id="{13120C00-0FF6-411F-B2D6-C625ED6BD241}"/>
              </a:ext>
            </a:extLst>
          </p:cNvPr>
          <p:cNvSpPr/>
          <p:nvPr userDrawn="1"/>
        </p:nvSpPr>
        <p:spPr>
          <a:xfrm>
            <a:off x="0" y="0"/>
            <a:ext cx="12192000" cy="867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Rectangle 19">
            <a:extLst>
              <a:ext uri="{FF2B5EF4-FFF2-40B4-BE49-F238E27FC236}">
                <a16:creationId xmlns:a16="http://schemas.microsoft.com/office/drawing/2014/main" xmlns="" id="{2D142C1D-78E5-4AD5-BEF3-C015D6E3FEBD}"/>
              </a:ext>
            </a:extLst>
          </p:cNvPr>
          <p:cNvSpPr/>
          <p:nvPr userDrawn="1"/>
        </p:nvSpPr>
        <p:spPr>
          <a:xfrm rot="5400000">
            <a:off x="-3385643" y="3385642"/>
            <a:ext cx="6858001" cy="867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20">
            <a:extLst>
              <a:ext uri="{FF2B5EF4-FFF2-40B4-BE49-F238E27FC236}">
                <a16:creationId xmlns:a16="http://schemas.microsoft.com/office/drawing/2014/main" xmlns="" id="{300D9306-2240-47FF-AA2F-DC7C26A008A4}"/>
              </a:ext>
            </a:extLst>
          </p:cNvPr>
          <p:cNvSpPr/>
          <p:nvPr userDrawn="1"/>
        </p:nvSpPr>
        <p:spPr>
          <a:xfrm rot="5400000">
            <a:off x="8719643" y="3385643"/>
            <a:ext cx="6858000" cy="867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50" r:id="rId4"/>
    <p:sldLayoutId id="2147483652" r:id="rId5"/>
    <p:sldLayoutId id="2147483656" r:id="rId6"/>
    <p:sldLayoutId id="2147483657" r:id="rId7"/>
    <p:sldLayoutId id="2147483685" r:id="rId8"/>
    <p:sldLayoutId id="2147483668" r:id="rId9"/>
    <p:sldLayoutId id="2147483682" r:id="rId10"/>
    <p:sldLayoutId id="2147483670" r:id="rId11"/>
    <p:sldLayoutId id="2147483653" r:id="rId12"/>
    <p:sldLayoutId id="2147483673" r:id="rId13"/>
    <p:sldLayoutId id="2147483674" r:id="rId14"/>
    <p:sldLayoutId id="2147483676" r:id="rId15"/>
    <p:sldLayoutId id="2147483677" r:id="rId16"/>
    <p:sldLayoutId id="2147483654" r:id="rId17"/>
    <p:sldLayoutId id="2147483660" r:id="rId18"/>
    <p:sldLayoutId id="2147483661" r:id="rId19"/>
    <p:sldLayoutId id="2147483678" r:id="rId20"/>
    <p:sldLayoutId id="2147483686" r:id="rId21"/>
    <p:sldLayoutId id="2147483687" r:id="rId22"/>
    <p:sldLayoutId id="2147483689" r:id="rId23"/>
    <p:sldLayoutId id="2147483690" r:id="rId24"/>
    <p:sldLayoutId id="2147483688" r:id="rId25"/>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1.xml.rels><?xml version="1.0" encoding="UTF-8" standalone="yes"?>
<Relationships xmlns="http://schemas.openxmlformats.org/package/2006/relationships"><Relationship Id="rId3" Type="http://schemas.openxmlformats.org/officeDocument/2006/relationships/image" Target="../media/image170.jp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PNG"/></Relationships>
</file>

<file path=ppt/slides/_rels/slide103.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76.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5.xml.rels><?xml version="1.0" encoding="UTF-8" standalone="yes"?>
<Relationships xmlns="http://schemas.openxmlformats.org/package/2006/relationships"><Relationship Id="rId2" Type="http://schemas.openxmlformats.org/officeDocument/2006/relationships/image" Target="../media/image1270.PNG"/><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80.png"/><Relationship Id="rId1" Type="http://schemas.openxmlformats.org/officeDocument/2006/relationships/slideLayout" Target="../slideLayouts/slideLayout25.xml"/><Relationship Id="rId4" Type="http://schemas.openxmlformats.org/officeDocument/2006/relationships/image" Target="../media/image182.png"/></Relationships>
</file>

<file path=ppt/slides/_rels/slide10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2.png"/><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xml"/><Relationship Id="rId1" Type="http://schemas.openxmlformats.org/officeDocument/2006/relationships/slideLayout" Target="../slideLayouts/slideLayout25.xml"/><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5.xml"/><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5.xml"/><Relationship Id="rId5" Type="http://schemas.openxmlformats.org/officeDocument/2006/relationships/image" Target="../media/image60.png"/><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5.xml"/><Relationship Id="rId5" Type="http://schemas.openxmlformats.org/officeDocument/2006/relationships/image" Target="../media/image64.png"/><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5.xml"/><Relationship Id="rId5" Type="http://schemas.openxmlformats.org/officeDocument/2006/relationships/image" Target="../media/image68.png"/><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7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2.png"/><Relationship Id="rId5" Type="http://schemas.openxmlformats.org/officeDocument/2006/relationships/slideLayout" Target="../slideLayouts/slideLayout4.xml"/><Relationship Id="rId4" Type="http://schemas.openxmlformats.org/officeDocument/2006/relationships/video" Target="../media/media2.mp4"/></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microsoft.com/office/2007/relationships/media" Target="../media/media4.mp4"/><Relationship Id="rId7" Type="http://schemas.openxmlformats.org/officeDocument/2006/relationships/image" Target="../media/image79.pn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78.png"/><Relationship Id="rId5" Type="http://schemas.openxmlformats.org/officeDocument/2006/relationships/slideLayout" Target="../slideLayouts/slideLayout4.xml"/><Relationship Id="rId4" Type="http://schemas.openxmlformats.org/officeDocument/2006/relationships/video" Target="../media/media4.mp4"/></Relationships>
</file>

<file path=ppt/slides/_rels/slide4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12.jpg"/><Relationship Id="rId4" Type="http://schemas.openxmlformats.org/officeDocument/2006/relationships/image" Target="../media/image11.jpg"/></Relationships>
</file>

<file path=ppt/slides/_rels/slide60.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5.xml"/></Relationships>
</file>

<file path=ppt/slides/_rels/slide6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5.xml"/></Relationships>
</file>

<file path=ppt/slides/_rels/slide6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7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3.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3" Type="http://schemas.openxmlformats.org/officeDocument/2006/relationships/image" Target="../media/image110.jpeg"/><Relationship Id="rId7" Type="http://schemas.openxmlformats.org/officeDocument/2006/relationships/image" Target="../media/image114.png"/><Relationship Id="rId2" Type="http://schemas.openxmlformats.org/officeDocument/2006/relationships/image" Target="../media/image109.jpeg"/><Relationship Id="rId1" Type="http://schemas.openxmlformats.org/officeDocument/2006/relationships/slideLayout" Target="../slideLayouts/slideLayout25.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75.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25.xml"/><Relationship Id="rId4" Type="http://schemas.openxmlformats.org/officeDocument/2006/relationships/image" Target="../media/image117.jpeg"/></Relationships>
</file>

<file path=ppt/slides/_rels/slide7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3.png"/><Relationship Id="rId1" Type="http://schemas.openxmlformats.org/officeDocument/2006/relationships/slideLayout" Target="../slideLayouts/slideLayout25.xml"/><Relationship Id="rId6" Type="http://schemas.openxmlformats.org/officeDocument/2006/relationships/image" Target="../media/image121.jpeg"/><Relationship Id="rId5" Type="http://schemas.openxmlformats.org/officeDocument/2006/relationships/image" Target="../media/image120.png"/><Relationship Id="rId4" Type="http://schemas.openxmlformats.org/officeDocument/2006/relationships/image" Target="../media/image119.png"/></Relationships>
</file>

<file path=ppt/slides/_rels/slide77.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122.jpeg"/><Relationship Id="rId1" Type="http://schemas.openxmlformats.org/officeDocument/2006/relationships/slideLayout" Target="../slideLayouts/slideLayout25.xml"/></Relationships>
</file>

<file path=ppt/slides/_rels/slide78.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5.xml"/><Relationship Id="rId4" Type="http://schemas.openxmlformats.org/officeDocument/2006/relationships/image" Target="../media/image126.png"/></Relationships>
</file>

<file path=ppt/slides/_rels/slide79.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128.jpeg"/><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image" Target="../media/image130.jpeg"/><Relationship Id="rId1" Type="http://schemas.openxmlformats.org/officeDocument/2006/relationships/slideLayout" Target="../slideLayouts/slideLayout25.xml"/></Relationships>
</file>

<file path=ppt/slides/_rels/slide82.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2.jpeg"/><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25.xml"/></Relationships>
</file>

<file path=ppt/slides/_rels/slide86.xml.rels><?xml version="1.0" encoding="UTF-8" standalone="yes"?>
<Relationships xmlns="http://schemas.openxmlformats.org/package/2006/relationships"><Relationship Id="rId2" Type="http://schemas.openxmlformats.org/officeDocument/2006/relationships/image" Target="../media/image135.jpg"/><Relationship Id="rId1" Type="http://schemas.openxmlformats.org/officeDocument/2006/relationships/slideLayout" Target="../slideLayouts/slideLayout25.xml"/></Relationships>
</file>

<file path=ppt/slides/_rels/slide87.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36.jpg"/><Relationship Id="rId1" Type="http://schemas.openxmlformats.org/officeDocument/2006/relationships/slideLayout" Target="../slideLayouts/slideLayout25.xml"/></Relationships>
</file>

<file path=ppt/slides/_rels/slide88.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image" Target="../media/image138.jpeg"/><Relationship Id="rId1" Type="http://schemas.openxmlformats.org/officeDocument/2006/relationships/slideLayout" Target="../slideLayouts/slideLayout2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142.jpeg"/><Relationship Id="rId1" Type="http://schemas.openxmlformats.org/officeDocument/2006/relationships/slideLayout" Target="../slideLayouts/slideLayout25.xml"/><Relationship Id="rId5" Type="http://schemas.openxmlformats.org/officeDocument/2006/relationships/image" Target="../media/image145.png"/><Relationship Id="rId4" Type="http://schemas.openxmlformats.org/officeDocument/2006/relationships/image" Target="../media/image144.png"/></Relationships>
</file>

<file path=ppt/slides/_rels/slide92.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25.xml"/><Relationship Id="rId4" Type="http://schemas.openxmlformats.org/officeDocument/2006/relationships/image" Target="../media/image148.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4.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4.xml"/><Relationship Id="rId4" Type="http://schemas.openxmlformats.org/officeDocument/2006/relationships/image" Target="../media/image151.PNG"/></Relationships>
</file>

<file path=ppt/slides/_rels/slide95.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4.xml"/><Relationship Id="rId5" Type="http://schemas.openxmlformats.org/officeDocument/2006/relationships/image" Target="../media/image155.PNG"/><Relationship Id="rId4" Type="http://schemas.openxmlformats.org/officeDocument/2006/relationships/image" Target="../media/image154.PNG"/></Relationships>
</file>

<file path=ppt/slides/_rels/slide96.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4.xml"/><Relationship Id="rId5" Type="http://schemas.openxmlformats.org/officeDocument/2006/relationships/image" Target="../media/image159.PNG"/><Relationship Id="rId4" Type="http://schemas.openxmlformats.org/officeDocument/2006/relationships/image" Target="../media/image158.PNG"/></Relationships>
</file>

<file path=ppt/slides/_rels/slide97.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4.xml"/><Relationship Id="rId4" Type="http://schemas.openxmlformats.org/officeDocument/2006/relationships/image" Target="../media/image162.PNG"/></Relationships>
</file>

<file path=ppt/slides/_rels/slide98.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163.PNG"/><Relationship Id="rId1" Type="http://schemas.openxmlformats.org/officeDocument/2006/relationships/slideLayout" Target="../slideLayouts/slideLayout4.xml"/><Relationship Id="rId4" Type="http://schemas.openxmlformats.org/officeDocument/2006/relationships/image" Target="../media/image165.PNG"/></Relationships>
</file>

<file path=ppt/slides/_rels/slide99.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4.xml"/><Relationship Id="rId5" Type="http://schemas.openxmlformats.org/officeDocument/2006/relationships/image" Target="../media/image169.PNG"/><Relationship Id="rId4" Type="http://schemas.openxmlformats.org/officeDocument/2006/relationships/image" Target="../media/image16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a:extLst>
              <a:ext uri="{FF2B5EF4-FFF2-40B4-BE49-F238E27FC236}">
                <a16:creationId xmlns:a16="http://schemas.microsoft.com/office/drawing/2014/main" xmlns="" id="{3072B96B-8E35-4D15-80A0-1DD4745F75B5}"/>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tretch>
            <a:fillRect/>
          </a:stretch>
        </p:blipFill>
        <p:spPr>
          <a:xfrm>
            <a:off x="19732" y="0"/>
            <a:ext cx="12172267" cy="6858000"/>
          </a:xfrm>
        </p:spPr>
      </p:pic>
      <p:sp>
        <p:nvSpPr>
          <p:cNvPr id="6" name="Title 5">
            <a:extLst>
              <a:ext uri="{FF2B5EF4-FFF2-40B4-BE49-F238E27FC236}">
                <a16:creationId xmlns:a16="http://schemas.microsoft.com/office/drawing/2014/main" xmlns="" id="{2E3EA56B-BEB0-4656-A20B-D15F03B7ACA1}"/>
              </a:ext>
            </a:extLst>
          </p:cNvPr>
          <p:cNvSpPr>
            <a:spLocks noGrp="1"/>
          </p:cNvSpPr>
          <p:nvPr>
            <p:ph type="ctrTitle"/>
          </p:nvPr>
        </p:nvSpPr>
        <p:spPr>
          <a:xfrm>
            <a:off x="96851" y="5619763"/>
            <a:ext cx="5499718" cy="1211855"/>
          </a:xfrm>
        </p:spPr>
        <p:txBody>
          <a:bodyPr/>
          <a:lstStyle/>
          <a:p>
            <a:pPr>
              <a:lnSpc>
                <a:spcPct val="150000"/>
              </a:lnSpc>
            </a:pPr>
            <a:r>
              <a:rPr lang="en-US" sz="2000" dirty="0" smtClean="0"/>
              <a:t/>
            </a:r>
            <a:br>
              <a:rPr lang="en-US" sz="2000" dirty="0" smtClean="0"/>
            </a:br>
            <a:r>
              <a:rPr lang="en-US" sz="2000" dirty="0" smtClean="0"/>
              <a:t>An-</a:t>
            </a:r>
            <a:r>
              <a:rPr lang="en-US" sz="2000" dirty="0" err="1" smtClean="0"/>
              <a:t>Najah</a:t>
            </a:r>
            <a:r>
              <a:rPr lang="en-US" sz="2000" dirty="0" smtClean="0"/>
              <a:t> National university </a:t>
            </a:r>
            <a:br>
              <a:rPr lang="en-US" sz="2000" dirty="0" smtClean="0"/>
            </a:br>
            <a:r>
              <a:rPr lang="en-US" sz="2000" dirty="0" smtClean="0"/>
              <a:t>Building Engineering Department </a:t>
            </a:r>
            <a:endParaRPr lang="en-US" sz="4000" dirty="0">
              <a:ln w="0"/>
              <a:effectLst>
                <a:outerShdw blurRad="38100" dist="19050" dir="2700000" algn="tl" rotWithShape="0">
                  <a:schemeClr val="dk1">
                    <a:alpha val="40000"/>
                  </a:schemeClr>
                </a:outerShdw>
              </a:effectLst>
            </a:endParaRPr>
          </a:p>
        </p:txBody>
      </p:sp>
      <p:sp>
        <p:nvSpPr>
          <p:cNvPr id="7" name="Subtitle 6">
            <a:extLst>
              <a:ext uri="{FF2B5EF4-FFF2-40B4-BE49-F238E27FC236}">
                <a16:creationId xmlns:a16="http://schemas.microsoft.com/office/drawing/2014/main" xmlns="" id="{DA0FE6D5-D475-4CBB-A6C2-E3D991A36891}"/>
              </a:ext>
            </a:extLst>
          </p:cNvPr>
          <p:cNvSpPr>
            <a:spLocks noGrp="1"/>
          </p:cNvSpPr>
          <p:nvPr>
            <p:ph type="subTitle" idx="1"/>
          </p:nvPr>
        </p:nvSpPr>
        <p:spPr>
          <a:xfrm>
            <a:off x="3161841" y="763174"/>
            <a:ext cx="6467934" cy="936000"/>
          </a:xfrm>
        </p:spPr>
        <p:txBody>
          <a:bodyPr/>
          <a:lstStyle/>
          <a:p>
            <a:pPr algn="ctr"/>
            <a:r>
              <a:rPr lang="en-US" sz="40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Children </a:t>
            </a:r>
            <a:r>
              <a:rPr lang="en-US" sz="4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Creativity </a:t>
            </a:r>
            <a:r>
              <a:rPr lang="en-US" sz="40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Center   </a:t>
            </a:r>
            <a:endParaRPr lang="en-US" sz="36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4982" y="5811652"/>
            <a:ext cx="1007943" cy="828076"/>
          </a:xfrm>
          <a:prstGeom prst="rect">
            <a:avLst/>
          </a:prstGeom>
        </p:spPr>
      </p:pic>
      <p:sp>
        <p:nvSpPr>
          <p:cNvPr id="10" name="Title 5">
            <a:extLst>
              <a:ext uri="{FF2B5EF4-FFF2-40B4-BE49-F238E27FC236}">
                <a16:creationId xmlns:a16="http://schemas.microsoft.com/office/drawing/2014/main" xmlns="" id="{2E3EA56B-BEB0-4656-A20B-D15F03B7ACA1}"/>
              </a:ext>
            </a:extLst>
          </p:cNvPr>
          <p:cNvSpPr txBox="1">
            <a:spLocks/>
          </p:cNvSpPr>
          <p:nvPr/>
        </p:nvSpPr>
        <p:spPr>
          <a:xfrm>
            <a:off x="8884871" y="3897906"/>
            <a:ext cx="3220416" cy="2960094"/>
          </a:xfrm>
          <a:prstGeom prst="rect">
            <a:avLst/>
          </a:prstGeom>
          <a:solidFill>
            <a:schemeClr val="tx1">
              <a:alpha val="80000"/>
            </a:schemeClr>
          </a:solidFill>
        </p:spPr>
        <p:txBody>
          <a:bodyPr vert="horz" lIns="432000" tIns="0" rIns="432000" bIns="144000" rtlCol="0" anchor="b">
            <a:noAutofit/>
          </a:bodyPr>
          <a:lstStyle>
            <a:lvl1pPr algn="l" defTabSz="914400" rtl="0" eaLnBrk="1" latinLnBrk="0" hangingPunct="1">
              <a:lnSpc>
                <a:spcPct val="90000"/>
              </a:lnSpc>
              <a:spcBef>
                <a:spcPct val="0"/>
              </a:spcBef>
              <a:buNone/>
              <a:defRPr sz="4200" kern="1200" spc="-150">
                <a:solidFill>
                  <a:schemeClr val="bg1"/>
                </a:solidFill>
                <a:latin typeface="+mj-lt"/>
                <a:ea typeface="+mj-ea"/>
                <a:cs typeface="+mj-cs"/>
              </a:defRPr>
            </a:lvl1pPr>
          </a:lstStyle>
          <a:p>
            <a:pPr algn="ctr">
              <a:lnSpc>
                <a:spcPct val="150000"/>
              </a:lnSpc>
            </a:pPr>
            <a:r>
              <a:rPr lang="en-US" sz="2000" b="1" i="1" dirty="0" smtClean="0">
                <a:latin typeface="Times New Roman" panose="02020603050405020304" pitchFamily="18" charset="0"/>
                <a:cs typeface="Times New Roman" panose="02020603050405020304" pitchFamily="18" charset="0"/>
              </a:rPr>
              <a:t>Prepared by :</a:t>
            </a:r>
          </a:p>
          <a:p>
            <a:pPr algn="ctr">
              <a:lnSpc>
                <a:spcPct val="150000"/>
              </a:lnSpc>
            </a:pPr>
            <a:r>
              <a:rPr lang="en-US" sz="2000" dirty="0" smtClean="0">
                <a:latin typeface="Times New Roman" panose="02020603050405020304" pitchFamily="18" charset="0"/>
                <a:cs typeface="Times New Roman" panose="02020603050405020304" pitchFamily="18" charset="0"/>
              </a:rPr>
              <a:t>Abdullah Hamdan </a:t>
            </a:r>
          </a:p>
          <a:p>
            <a:pPr algn="ctr">
              <a:lnSpc>
                <a:spcPct val="150000"/>
              </a:lnSpc>
            </a:pPr>
            <a:r>
              <a:rPr lang="en-US" sz="2000" dirty="0" smtClean="0">
                <a:latin typeface="Times New Roman" panose="02020603050405020304" pitchFamily="18" charset="0"/>
                <a:cs typeface="Times New Roman" panose="02020603050405020304" pitchFamily="18" charset="0"/>
              </a:rPr>
              <a:t>Ahmad Illaiwi </a:t>
            </a:r>
            <a:br>
              <a:rPr lang="en-US" sz="20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Sarah Shaheen</a:t>
            </a:r>
          </a:p>
          <a:p>
            <a:pPr algn="ctr">
              <a:lnSpc>
                <a:spcPct val="150000"/>
              </a:lnSpc>
            </a:pPr>
            <a:r>
              <a:rPr lang="en-US" sz="2000" b="1" i="1" dirty="0" smtClean="0">
                <a:latin typeface="Times New Roman" panose="02020603050405020304" pitchFamily="18" charset="0"/>
                <a:cs typeface="Times New Roman" panose="02020603050405020304" pitchFamily="18" charset="0"/>
              </a:rPr>
              <a:t>Supervisor  :</a:t>
            </a:r>
          </a:p>
          <a:p>
            <a:pPr algn="ctr">
              <a:lnSpc>
                <a:spcPct val="150000"/>
              </a:lnSpc>
            </a:pPr>
            <a:r>
              <a:rPr lang="en-US" sz="2000" dirty="0" err="1" smtClean="0">
                <a:latin typeface="Times New Roman" panose="02020603050405020304" pitchFamily="18" charset="0"/>
                <a:cs typeface="Times New Roman" panose="02020603050405020304" pitchFamily="18" charset="0"/>
              </a:rPr>
              <a:t>Dr.Ahmad</a:t>
            </a:r>
            <a:r>
              <a:rPr lang="en-US" sz="2000" dirty="0" smtClean="0">
                <a:latin typeface="Times New Roman" panose="02020603050405020304" pitchFamily="18" charset="0"/>
                <a:cs typeface="Times New Roman" panose="02020603050405020304" pitchFamily="18" charset="0"/>
              </a:rPr>
              <a:t> haj –Saleh </a:t>
            </a:r>
            <a:endParaRPr lang="en-US" sz="40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852348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37647" y="1053128"/>
            <a:ext cx="5822610" cy="5102062"/>
          </a:xfrm>
        </p:spPr>
      </p:pic>
      <p:sp>
        <p:nvSpPr>
          <p:cNvPr id="4" name="Slide Number Placeholder 3"/>
          <p:cNvSpPr>
            <a:spLocks noGrp="1"/>
          </p:cNvSpPr>
          <p:nvPr>
            <p:ph type="sldNum" sz="quarter" idx="11"/>
          </p:nvPr>
        </p:nvSpPr>
        <p:spPr/>
        <p:txBody>
          <a:bodyPr/>
          <a:lstStyle/>
          <a:p>
            <a:fld id="{19B51A1E-902D-48AF-9020-955120F399B6}" type="slidenum">
              <a:rPr lang="en-US" noProof="0" smtClean="0"/>
              <a:pPr/>
              <a:t>10</a:t>
            </a:fld>
            <a:endParaRPr lang="en-US" noProof="0" dirty="0"/>
          </a:p>
        </p:txBody>
      </p:sp>
      <p:sp>
        <p:nvSpPr>
          <p:cNvPr id="6" name="Rectangle 5"/>
          <p:cNvSpPr/>
          <p:nvPr/>
        </p:nvSpPr>
        <p:spPr>
          <a:xfrm>
            <a:off x="4948518" y="415640"/>
            <a:ext cx="2411506" cy="523220"/>
          </a:xfrm>
          <a:prstGeom prst="rect">
            <a:avLst/>
          </a:prstGeom>
        </p:spPr>
        <p:txBody>
          <a:bodyPr wrap="square">
            <a:spAutoFit/>
          </a:bodyPr>
          <a:lstStyle/>
          <a:p>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Ground</a:t>
            </a:r>
            <a:r>
              <a:rPr 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Floor</a:t>
            </a:r>
            <a:r>
              <a:rPr 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endParaRPr lang="en-US" sz="2800" dirty="0"/>
          </a:p>
        </p:txBody>
      </p:sp>
    </p:spTree>
    <p:extLst>
      <p:ext uri="{BB962C8B-B14F-4D97-AF65-F5344CB8AC3E}">
        <p14:creationId xmlns:p14="http://schemas.microsoft.com/office/powerpoint/2010/main" val="32822044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5766" y="2811514"/>
            <a:ext cx="5949387"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Water Supply System </a:t>
            </a:r>
            <a:endParaRPr lang="en-US" sz="36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100</a:t>
            </a:fld>
            <a:endParaRPr lang="en-US" noProof="0" dirty="0"/>
          </a:p>
        </p:txBody>
      </p:sp>
    </p:spTree>
    <p:extLst>
      <p:ext uri="{BB962C8B-B14F-4D97-AF65-F5344CB8AC3E}">
        <p14:creationId xmlns:p14="http://schemas.microsoft.com/office/powerpoint/2010/main" val="31315388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352" y="228829"/>
            <a:ext cx="11340000" cy="805129"/>
          </a:xfrm>
        </p:spPr>
        <p:txBody>
          <a:bodyPr/>
          <a:lstStyle/>
          <a:p>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Water supply system</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1084729" y="1477119"/>
            <a:ext cx="4493553" cy="4439587"/>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7512173" y="1809509"/>
            <a:ext cx="2536457" cy="3638100"/>
          </a:xfrm>
          <a:prstGeom prst="rect">
            <a:avLst/>
          </a:prstGeom>
        </p:spPr>
      </p:pic>
      <p:cxnSp>
        <p:nvCxnSpPr>
          <p:cNvPr id="6" name="Straight Connector 5"/>
          <p:cNvCxnSpPr>
            <a:stCxn id="2" idx="0"/>
          </p:cNvCxnSpPr>
          <p:nvPr/>
        </p:nvCxnSpPr>
        <p:spPr>
          <a:xfrm>
            <a:off x="6012352" y="228829"/>
            <a:ext cx="20894" cy="6094307"/>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82705" y="932373"/>
            <a:ext cx="6096000" cy="646331"/>
          </a:xfrm>
          <a:prstGeom prst="rect">
            <a:avLst/>
          </a:prstGeom>
        </p:spPr>
        <p:txBody>
          <a:bodyPr>
            <a:spAutoFit/>
          </a:bodyPr>
          <a:lstStyle/>
          <a:p>
            <a:pPr marL="285750" indent="-28575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Water Tanks Used </a:t>
            </a:r>
            <a:br>
              <a:rPr lang="en-US" dirty="0">
                <a:latin typeface="Times New Roman" panose="02020603050405020304" pitchFamily="18" charset="0"/>
                <a:cs typeface="Times New Roman" panose="02020603050405020304" pitchFamily="18" charset="0"/>
              </a:rPr>
            </a:br>
            <a:endParaRPr lang="en-US" dirty="0"/>
          </a:p>
        </p:txBody>
      </p:sp>
      <p:sp>
        <p:nvSpPr>
          <p:cNvPr id="10" name="Slide Number Placeholder 9"/>
          <p:cNvSpPr>
            <a:spLocks noGrp="1"/>
          </p:cNvSpPr>
          <p:nvPr>
            <p:ph type="sldNum" sz="quarter" idx="11"/>
          </p:nvPr>
        </p:nvSpPr>
        <p:spPr/>
        <p:txBody>
          <a:bodyPr/>
          <a:lstStyle/>
          <a:p>
            <a:fld id="{19B51A1E-902D-48AF-9020-955120F399B6}" type="slidenum">
              <a:rPr lang="en-US" noProof="0" smtClean="0"/>
              <a:pPr/>
              <a:t>101</a:t>
            </a:fld>
            <a:endParaRPr lang="en-US" noProof="0" dirty="0"/>
          </a:p>
        </p:txBody>
      </p:sp>
    </p:spTree>
    <p:extLst>
      <p:ext uri="{BB962C8B-B14F-4D97-AF65-F5344CB8AC3E}">
        <p14:creationId xmlns:p14="http://schemas.microsoft.com/office/powerpoint/2010/main" val="14635059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518" y="325714"/>
            <a:ext cx="10689074" cy="605641"/>
          </a:xfrm>
        </p:spPr>
        <p:txBody>
          <a:bodyPr>
            <a:normAutofit/>
          </a:bodyPr>
          <a:lstStyle/>
          <a:p>
            <a:r>
              <a:rPr lang="en-US" sz="2200" dirty="0" smtClean="0">
                <a:latin typeface="Times New Roman" panose="02020603050405020304" pitchFamily="18" charset="0"/>
                <a:cs typeface="Times New Roman" panose="02020603050405020304" pitchFamily="18" charset="0"/>
              </a:rPr>
              <a:t>Water consumption </a:t>
            </a:r>
            <a:endParaRPr lang="en-US" sz="22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66965" y="2274975"/>
            <a:ext cx="5057211" cy="434378"/>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828" y="1944539"/>
            <a:ext cx="6462320" cy="9221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2489" y="3561618"/>
            <a:ext cx="4786161" cy="567602"/>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3796" y="3879823"/>
            <a:ext cx="6238352" cy="928805"/>
          </a:xfrm>
          <a:prstGeom prst="rect">
            <a:avLst/>
          </a:prstGeom>
        </p:spPr>
      </p:pic>
      <p:sp>
        <p:nvSpPr>
          <p:cNvPr id="8" name="TextBox 7"/>
          <p:cNvSpPr txBox="1"/>
          <p:nvPr/>
        </p:nvSpPr>
        <p:spPr>
          <a:xfrm>
            <a:off x="7759127" y="1418499"/>
            <a:ext cx="2275679"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Drinking consumption</a:t>
            </a:r>
          </a:p>
        </p:txBody>
      </p:sp>
      <p:sp>
        <p:nvSpPr>
          <p:cNvPr id="9" name="Rectangle 8"/>
          <p:cNvSpPr/>
          <p:nvPr/>
        </p:nvSpPr>
        <p:spPr>
          <a:xfrm>
            <a:off x="8036694" y="2963222"/>
            <a:ext cx="2529347"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Firefighting consumption</a:t>
            </a:r>
          </a:p>
        </p:txBody>
      </p:sp>
      <p:sp>
        <p:nvSpPr>
          <p:cNvPr id="10" name="Rectangle 9"/>
          <p:cNvSpPr/>
          <p:nvPr/>
        </p:nvSpPr>
        <p:spPr>
          <a:xfrm>
            <a:off x="852452" y="1418499"/>
            <a:ext cx="2743059" cy="369332"/>
          </a:xfrm>
          <a:prstGeom prst="rect">
            <a:avLst/>
          </a:prstGeom>
        </p:spPr>
        <p:txBody>
          <a:bodyPr wrap="none">
            <a:spAutoFit/>
          </a:bodyPr>
          <a:lstStyle/>
          <a:p>
            <a:r>
              <a:rPr lang="en-US" dirty="0" smtClean="0">
                <a:latin typeface="Times New Roman" panose="02020603050405020304" pitchFamily="18" charset="0"/>
                <a:ea typeface="Franklin Gothic Book" panose="020B0503020102020204" pitchFamily="34" charset="0"/>
                <a:cs typeface="Tahoma" panose="020B0604030504040204" pitchFamily="34" charset="0"/>
              </a:rPr>
              <a:t>Domestic use consumption </a:t>
            </a:r>
            <a:endParaRPr lang="en-US" dirty="0"/>
          </a:p>
        </p:txBody>
      </p:sp>
      <p:sp>
        <p:nvSpPr>
          <p:cNvPr id="11" name="Rectangle 10"/>
          <p:cNvSpPr/>
          <p:nvPr/>
        </p:nvSpPr>
        <p:spPr>
          <a:xfrm>
            <a:off x="1828754" y="3335198"/>
            <a:ext cx="2307042" cy="369332"/>
          </a:xfrm>
          <a:prstGeom prst="rect">
            <a:avLst/>
          </a:prstGeom>
        </p:spPr>
        <p:txBody>
          <a:bodyPr wrap="none">
            <a:spAutoFit/>
          </a:bodyPr>
          <a:lstStyle/>
          <a:p>
            <a:r>
              <a:rPr lang="en-US" dirty="0" smtClean="0">
                <a:effectLst/>
                <a:latin typeface="Times New Roman" panose="02020603050405020304" pitchFamily="18" charset="0"/>
                <a:ea typeface="Franklin Gothic Book" panose="020B0503020102020204" pitchFamily="34" charset="0"/>
                <a:cs typeface="Tahoma" panose="020B0604030504040204" pitchFamily="34" charset="0"/>
              </a:rPr>
              <a:t>Irrigation consumption</a:t>
            </a:r>
            <a:endParaRPr lang="en-US" dirty="0"/>
          </a:p>
        </p:txBody>
      </p:sp>
      <p:sp>
        <p:nvSpPr>
          <p:cNvPr id="12" name="TextBox 11"/>
          <p:cNvSpPr txBox="1"/>
          <p:nvPr/>
        </p:nvSpPr>
        <p:spPr>
          <a:xfrm>
            <a:off x="1577030" y="5203792"/>
            <a:ext cx="3667915"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All cube </a:t>
            </a:r>
            <a:r>
              <a:rPr lang="en-US" sz="2400" dirty="0" smtClean="0">
                <a:latin typeface="Times New Roman" panose="02020603050405020304" pitchFamily="18" charset="0"/>
                <a:cs typeface="Times New Roman" panose="02020603050405020304" pitchFamily="18" charset="0"/>
              </a:rPr>
              <a:t>needed is 5</a:t>
            </a:r>
            <a:r>
              <a:rPr lang="ar-JO" sz="2400" dirty="0" smtClean="0">
                <a:latin typeface="Times New Roman" panose="02020603050405020304" pitchFamily="18" charset="0"/>
                <a:cs typeface="Times New Roman" panose="02020603050405020304" pitchFamily="18" charset="0"/>
              </a:rPr>
              <a:t>8</a:t>
            </a:r>
            <a:r>
              <a:rPr lang="en-US" sz="2400" dirty="0" smtClean="0">
                <a:latin typeface="Times New Roman" panose="02020603050405020304" pitchFamily="18" charset="0"/>
                <a:cs typeface="Times New Roman" panose="02020603050405020304" pitchFamily="18" charset="0"/>
              </a:rPr>
              <a:t> cubes  and 3 cube for hot water use </a:t>
            </a:r>
            <a:endParaRPr lang="en-US" sz="2400" dirty="0">
              <a:latin typeface="Times New Roman" panose="02020603050405020304" pitchFamily="18" charset="0"/>
              <a:cs typeface="Times New Roman" panose="02020603050405020304" pitchFamily="18" charset="0"/>
            </a:endParaRPr>
          </a:p>
        </p:txBody>
      </p:sp>
      <p:cxnSp>
        <p:nvCxnSpPr>
          <p:cNvPr id="13" name="Straight Connector 12"/>
          <p:cNvCxnSpPr/>
          <p:nvPr/>
        </p:nvCxnSpPr>
        <p:spPr>
          <a:xfrm>
            <a:off x="6777318" y="804168"/>
            <a:ext cx="8964" cy="5800725"/>
          </a:xfrm>
          <a:prstGeom prst="line">
            <a:avLst/>
          </a:prstGeom>
        </p:spPr>
        <p:style>
          <a:lnRef idx="1">
            <a:schemeClr val="accent1"/>
          </a:lnRef>
          <a:fillRef idx="0">
            <a:schemeClr val="accent1"/>
          </a:fillRef>
          <a:effectRef idx="0">
            <a:schemeClr val="accent1"/>
          </a:effectRef>
          <a:fontRef idx="minor">
            <a:schemeClr val="tx1"/>
          </a:fontRef>
        </p:style>
      </p:cxnSp>
      <p:sp>
        <p:nvSpPr>
          <p:cNvPr id="15" name="Slide Number Placeholder 14"/>
          <p:cNvSpPr>
            <a:spLocks noGrp="1"/>
          </p:cNvSpPr>
          <p:nvPr>
            <p:ph type="sldNum" sz="quarter" idx="11"/>
          </p:nvPr>
        </p:nvSpPr>
        <p:spPr/>
        <p:txBody>
          <a:bodyPr/>
          <a:lstStyle/>
          <a:p>
            <a:fld id="{19B51A1E-902D-48AF-9020-955120F399B6}" type="slidenum">
              <a:rPr lang="en-US" noProof="0" smtClean="0"/>
              <a:pPr/>
              <a:t>102</a:t>
            </a:fld>
            <a:endParaRPr lang="en-US" noProof="0" dirty="0"/>
          </a:p>
        </p:txBody>
      </p:sp>
    </p:spTree>
    <p:extLst>
      <p:ext uri="{BB962C8B-B14F-4D97-AF65-F5344CB8AC3E}">
        <p14:creationId xmlns:p14="http://schemas.microsoft.com/office/powerpoint/2010/main" val="7262490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2329" y="1035984"/>
            <a:ext cx="5411624" cy="4523353"/>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1153" y="1182887"/>
            <a:ext cx="5282613" cy="4536595"/>
          </a:xfrm>
          <a:prstGeom prst="rect">
            <a:avLst/>
          </a:prstGeom>
        </p:spPr>
      </p:pic>
      <p:cxnSp>
        <p:nvCxnSpPr>
          <p:cNvPr id="7" name="Straight Connector 6"/>
          <p:cNvCxnSpPr/>
          <p:nvPr/>
        </p:nvCxnSpPr>
        <p:spPr>
          <a:xfrm>
            <a:off x="6230471" y="618565"/>
            <a:ext cx="80682" cy="6015317"/>
          </a:xfrm>
          <a:prstGeom prst="line">
            <a:avLst/>
          </a:prstGeom>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1"/>
          </p:nvPr>
        </p:nvSpPr>
        <p:spPr/>
        <p:txBody>
          <a:bodyPr/>
          <a:lstStyle/>
          <a:p>
            <a:fld id="{19B51A1E-902D-48AF-9020-955120F399B6}" type="slidenum">
              <a:rPr lang="en-US" noProof="0" smtClean="0"/>
              <a:pPr/>
              <a:t>103</a:t>
            </a:fld>
            <a:endParaRPr lang="en-US" noProof="0" dirty="0"/>
          </a:p>
        </p:txBody>
      </p:sp>
    </p:spTree>
    <p:extLst>
      <p:ext uri="{BB962C8B-B14F-4D97-AF65-F5344CB8AC3E}">
        <p14:creationId xmlns:p14="http://schemas.microsoft.com/office/powerpoint/2010/main" val="36900895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5766" y="2811514"/>
            <a:ext cx="5949387"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Drainage System </a:t>
            </a:r>
            <a:endParaRPr lang="en-US" sz="36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104</a:t>
            </a:fld>
            <a:endParaRPr lang="en-US" noProof="0" dirty="0"/>
          </a:p>
        </p:txBody>
      </p:sp>
    </p:spTree>
    <p:extLst>
      <p:ext uri="{BB962C8B-B14F-4D97-AF65-F5344CB8AC3E}">
        <p14:creationId xmlns:p14="http://schemas.microsoft.com/office/powerpoint/2010/main" val="6775852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883" y="154094"/>
            <a:ext cx="11340000" cy="894364"/>
          </a:xfrm>
        </p:spPr>
        <p:txBody>
          <a:bodyPr/>
          <a:lstStyle/>
          <a:p>
            <a:r>
              <a:rPr lang="en-US" sz="2800" dirty="0" smtClean="0">
                <a:latin typeface="Times New Roman" panose="02020603050405020304" pitchFamily="18" charset="0"/>
                <a:cs typeface="Times New Roman" panose="02020603050405020304" pitchFamily="18" charset="0"/>
              </a:rPr>
              <a:t>Pipes used </a:t>
            </a:r>
            <a:endParaRPr lang="en-US" sz="28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09906" y="1317399"/>
                <a:ext cx="10515600" cy="4788821"/>
              </a:xfrm>
            </p:spPr>
            <p:txBody>
              <a:bodyPr/>
              <a:lstStyle/>
              <a:p>
                <a:pPr marL="0" lvl="0" indent="0">
                  <a:buNone/>
                </a:pPr>
                <a:r>
                  <a:rPr lang="en-US" sz="2400" dirty="0">
                    <a:latin typeface="Times New Roman" panose="02020603050405020304" pitchFamily="18" charset="0"/>
                    <a:cs typeface="Times New Roman" panose="02020603050405020304" pitchFamily="18" charset="0"/>
                  </a:rPr>
                  <a:t>The total number of fixture units is </a:t>
                </a:r>
                <a:r>
                  <a:rPr lang="en-US" sz="2400" dirty="0" smtClean="0">
                    <a:latin typeface="Times New Roman" panose="02020603050405020304" pitchFamily="18" charset="0"/>
                    <a:cs typeface="Times New Roman" panose="02020603050405020304" pitchFamily="18" charset="0"/>
                  </a:rPr>
                  <a:t>99 </a:t>
                </a:r>
                <a:r>
                  <a:rPr lang="en-US" sz="2400" dirty="0" err="1" smtClean="0">
                    <a:latin typeface="Times New Roman" panose="02020603050405020304" pitchFamily="18" charset="0"/>
                    <a:cs typeface="Times New Roman" panose="02020603050405020304" pitchFamily="18" charset="0"/>
                  </a:rPr>
                  <a:t>fu</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main diameter for the main stack is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4</m:t>
                        </m:r>
                        <m:r>
                          <a:rPr lang="en-US" sz="2400" i="1">
                            <a:latin typeface="Cambria Math" panose="02040503050406030204" pitchFamily="18" charset="0"/>
                          </a:rPr>
                          <m:t> </m:t>
                        </m:r>
                      </m:e>
                      <m:sup>
                        <m:r>
                          <a:rPr lang="en-US" sz="2400" i="1">
                            <a:latin typeface="Cambria Math" panose="02040503050406030204" pitchFamily="18" charset="0"/>
                          </a:rPr>
                          <m:t>̎</m:t>
                        </m:r>
                      </m:sup>
                    </m:sSup>
                  </m:oMath>
                </a14:m>
                <a:endParaRPr lang="en-US" u="sng" dirty="0" smtClean="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en-US" u="sng" dirty="0" smtClean="0">
                    <a:latin typeface="Times New Roman" panose="02020603050405020304" pitchFamily="18" charset="0"/>
                    <a:cs typeface="Times New Roman" panose="02020603050405020304" pitchFamily="18" charset="0"/>
                  </a:rPr>
                  <a:t>The diameters for the pipes as follows </a:t>
                </a:r>
              </a:p>
              <a:p>
                <a:pPr lvl="0"/>
                <a:r>
                  <a:rPr lang="en-US" dirty="0">
                    <a:latin typeface="Times New Roman" panose="02020603050405020304" pitchFamily="18" charset="0"/>
                    <a:cs typeface="Times New Roman" panose="02020603050405020304" pitchFamily="18" charset="0"/>
                  </a:rPr>
                  <a:t>Horizontal pipe for the water closet is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4</m:t>
                        </m:r>
                        <m:r>
                          <a:rPr lang="en-US" i="1">
                            <a:latin typeface="Cambria Math" panose="02040503050406030204" pitchFamily="18" charset="0"/>
                          </a:rPr>
                          <m:t> </m:t>
                        </m:r>
                      </m:e>
                      <m:sup>
                        <m:r>
                          <a:rPr lang="en-US" i="1">
                            <a:latin typeface="Cambria Math" panose="02040503050406030204" pitchFamily="18" charset="0"/>
                          </a:rPr>
                          <m:t>̎</m:t>
                        </m:r>
                      </m:sup>
                    </m:sSup>
                  </m:oMath>
                </a14:m>
                <a:r>
                  <a:rPr lang="en-US" dirty="0">
                    <a:latin typeface="Times New Roman" panose="02020603050405020304" pitchFamily="18" charset="0"/>
                    <a:cs typeface="Times New Roman" panose="02020603050405020304" pitchFamily="18" charset="0"/>
                  </a:rPr>
                  <a:t> with slope 1%</a:t>
                </a:r>
                <a:endParaRPr lang="en-US" u="sng"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Horizontal pipe for the lavatory is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2</m:t>
                        </m:r>
                        <m:r>
                          <a:rPr lang="en-US" i="1">
                            <a:latin typeface="Cambria Math" panose="02040503050406030204" pitchFamily="18" charset="0"/>
                          </a:rPr>
                          <m:t> </m:t>
                        </m:r>
                      </m:e>
                      <m:sup>
                        <m:r>
                          <a:rPr lang="en-US" i="1">
                            <a:latin typeface="Cambria Math" panose="02040503050406030204" pitchFamily="18" charset="0"/>
                          </a:rPr>
                          <m:t>̎</m:t>
                        </m:r>
                      </m:sup>
                    </m:sSup>
                  </m:oMath>
                </a14:m>
                <a:r>
                  <a:rPr lang="en-US" dirty="0">
                    <a:latin typeface="Times New Roman" panose="02020603050405020304" pitchFamily="18" charset="0"/>
                    <a:cs typeface="Times New Roman" panose="02020603050405020304" pitchFamily="18" charset="0"/>
                  </a:rPr>
                  <a:t> with slope 2%</a:t>
                </a:r>
                <a:endParaRPr lang="en-US" u="sng"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Horizontal pipe for the kitchen sink is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2</m:t>
                        </m:r>
                        <m:r>
                          <a:rPr lang="en-US" i="1">
                            <a:latin typeface="Cambria Math" panose="02040503050406030204" pitchFamily="18" charset="0"/>
                          </a:rPr>
                          <m:t> </m:t>
                        </m:r>
                      </m:e>
                      <m:sup>
                        <m:r>
                          <a:rPr lang="en-US" i="1">
                            <a:latin typeface="Cambria Math" panose="02040503050406030204" pitchFamily="18" charset="0"/>
                          </a:rPr>
                          <m:t>̎</m:t>
                        </m:r>
                      </m:sup>
                    </m:sSup>
                  </m:oMath>
                </a14:m>
                <a:r>
                  <a:rPr lang="en-US" dirty="0">
                    <a:latin typeface="Times New Roman" panose="02020603050405020304" pitchFamily="18" charset="0"/>
                    <a:cs typeface="Times New Roman" panose="02020603050405020304" pitchFamily="18" charset="0"/>
                  </a:rPr>
                  <a:t> with slope 2%</a:t>
                </a:r>
                <a:endParaRPr lang="en-US" u="sng"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Vent pipe is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2</m:t>
                        </m:r>
                        <m:r>
                          <a:rPr lang="en-US" i="1">
                            <a:latin typeface="Cambria Math" panose="02040503050406030204" pitchFamily="18" charset="0"/>
                          </a:rPr>
                          <m:t> </m:t>
                        </m:r>
                      </m:e>
                      <m:sup>
                        <m:r>
                          <a:rPr lang="en-US" i="1">
                            <a:latin typeface="Cambria Math" panose="02040503050406030204" pitchFamily="18" charset="0"/>
                          </a:rPr>
                          <m:t>̎</m:t>
                        </m:r>
                      </m:sup>
                    </m:sSup>
                  </m:oMath>
                </a14:m>
                <a:r>
                  <a:rPr lang="en-US" dirty="0">
                    <a:latin typeface="Times New Roman" panose="02020603050405020304" pitchFamily="18" charset="0"/>
                    <a:cs typeface="Times New Roman" panose="02020603050405020304" pitchFamily="18" charset="0"/>
                  </a:rPr>
                  <a:t> </a:t>
                </a:r>
                <a:endParaRPr lang="en-US" u="sng"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The pipe between the manholes is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6</m:t>
                        </m:r>
                        <m:r>
                          <a:rPr lang="en-US" i="1">
                            <a:latin typeface="Cambria Math" panose="02040503050406030204" pitchFamily="18" charset="0"/>
                          </a:rPr>
                          <m:t> </m:t>
                        </m:r>
                      </m:e>
                      <m:sup>
                        <m:r>
                          <a:rPr lang="en-US" i="1">
                            <a:latin typeface="Cambria Math" panose="02040503050406030204" pitchFamily="18" charset="0"/>
                          </a:rPr>
                          <m:t>̎</m:t>
                        </m:r>
                      </m:sup>
                    </m:sSup>
                  </m:oMath>
                </a14:m>
                <a:r>
                  <a:rPr lang="en-US" dirty="0">
                    <a:latin typeface="Times New Roman" panose="02020603050405020304" pitchFamily="18" charset="0"/>
                    <a:cs typeface="Times New Roman" panose="02020603050405020304" pitchFamily="18" charset="0"/>
                  </a:rPr>
                  <a:t> with slope1%</a:t>
                </a:r>
                <a:endParaRPr lang="en-US" u="sng"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The rain water main vertical stack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4</m:t>
                        </m:r>
                        <m:r>
                          <a:rPr lang="en-US" i="1">
                            <a:latin typeface="Cambria Math" panose="02040503050406030204" pitchFamily="18" charset="0"/>
                          </a:rPr>
                          <m:t> </m:t>
                        </m:r>
                      </m:e>
                      <m:sup>
                        <m:r>
                          <a:rPr lang="en-US" i="1">
                            <a:latin typeface="Cambria Math" panose="02040503050406030204" pitchFamily="18" charset="0"/>
                          </a:rPr>
                          <m:t>̎</m:t>
                        </m:r>
                      </m:sup>
                    </m:sSup>
                  </m:oMath>
                </a14:m>
                <a:endParaRPr lang="en-US" u="sng"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09906" y="1317399"/>
                <a:ext cx="10515600" cy="4788821"/>
              </a:xfrm>
              <a:blipFill rotWithShape="0">
                <a:blip r:embed="rId2"/>
                <a:stretch>
                  <a:fillRect l="-1739" t="-2163"/>
                </a:stretch>
              </a:blipFill>
            </p:spPr>
            <p:txBody>
              <a:bodyPr/>
              <a:lstStyle/>
              <a:p>
                <a:r>
                  <a:rPr lang="en-US">
                    <a:noFill/>
                  </a:rPr>
                  <a:t> </a:t>
                </a:r>
              </a:p>
            </p:txBody>
          </p:sp>
        </mc:Fallback>
      </mc:AlternateContent>
      <p:sp>
        <p:nvSpPr>
          <p:cNvPr id="4" name="Slide Number Placeholder 3"/>
          <p:cNvSpPr>
            <a:spLocks noGrp="1"/>
          </p:cNvSpPr>
          <p:nvPr>
            <p:ph type="sldNum" sz="quarter" idx="11"/>
          </p:nvPr>
        </p:nvSpPr>
        <p:spPr/>
        <p:txBody>
          <a:bodyPr/>
          <a:lstStyle/>
          <a:p>
            <a:fld id="{19B51A1E-902D-48AF-9020-955120F399B6}" type="slidenum">
              <a:rPr lang="en-US" noProof="0" smtClean="0"/>
              <a:pPr/>
              <a:t>105</a:t>
            </a:fld>
            <a:endParaRPr lang="en-US" noProof="0" dirty="0"/>
          </a:p>
        </p:txBody>
      </p:sp>
    </p:spTree>
    <p:extLst>
      <p:ext uri="{BB962C8B-B14F-4D97-AF65-F5344CB8AC3E}">
        <p14:creationId xmlns:p14="http://schemas.microsoft.com/office/powerpoint/2010/main" val="39489854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5734" y="685525"/>
            <a:ext cx="5926901" cy="5284399"/>
          </a:xfrm>
        </p:spPr>
      </p:pic>
      <p:sp>
        <p:nvSpPr>
          <p:cNvPr id="4" name="Slide Number Placeholder 3"/>
          <p:cNvSpPr>
            <a:spLocks noGrp="1"/>
          </p:cNvSpPr>
          <p:nvPr>
            <p:ph type="sldNum" sz="quarter" idx="11"/>
          </p:nvPr>
        </p:nvSpPr>
        <p:spPr/>
        <p:txBody>
          <a:bodyPr/>
          <a:lstStyle/>
          <a:p>
            <a:fld id="{19B51A1E-902D-48AF-9020-955120F399B6}" type="slidenum">
              <a:rPr lang="en-US" noProof="0" smtClean="0"/>
              <a:pPr/>
              <a:t>106</a:t>
            </a:fld>
            <a:endParaRPr lang="en-US" noProof="0" dirty="0"/>
          </a:p>
        </p:txBody>
      </p:sp>
    </p:spTree>
    <p:extLst>
      <p:ext uri="{BB962C8B-B14F-4D97-AF65-F5344CB8AC3E}">
        <p14:creationId xmlns:p14="http://schemas.microsoft.com/office/powerpoint/2010/main" val="300273255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7668" y="691495"/>
            <a:ext cx="5133642" cy="4382529"/>
          </a:xfrm>
        </p:spPr>
      </p:pic>
      <p:sp>
        <p:nvSpPr>
          <p:cNvPr id="4" name="Slide Number Placeholder 3"/>
          <p:cNvSpPr>
            <a:spLocks noGrp="1"/>
          </p:cNvSpPr>
          <p:nvPr>
            <p:ph type="sldNum" sz="quarter" idx="11"/>
          </p:nvPr>
        </p:nvSpPr>
        <p:spPr/>
        <p:txBody>
          <a:bodyPr/>
          <a:lstStyle/>
          <a:p>
            <a:fld id="{19B51A1E-902D-48AF-9020-955120F399B6}" type="slidenum">
              <a:rPr lang="en-US" noProof="0" smtClean="0"/>
              <a:pPr/>
              <a:t>107</a:t>
            </a:fld>
            <a:endParaRPr lang="en-US" noProof="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3902" y="813174"/>
            <a:ext cx="4842467" cy="4529791"/>
          </a:xfrm>
          <a:prstGeom prst="rect">
            <a:avLst/>
          </a:prstGeom>
        </p:spPr>
      </p:pic>
      <p:cxnSp>
        <p:nvCxnSpPr>
          <p:cNvPr id="9" name="Straight Connector 8"/>
          <p:cNvCxnSpPr/>
          <p:nvPr/>
        </p:nvCxnSpPr>
        <p:spPr>
          <a:xfrm flipH="1">
            <a:off x="6015318" y="691495"/>
            <a:ext cx="17929" cy="528796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87511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494" y="129488"/>
            <a:ext cx="9988952" cy="400110"/>
          </a:xfrm>
          <a:prstGeom prst="rect">
            <a:avLst/>
          </a:prstGeom>
          <a:noFill/>
        </p:spPr>
        <p:txBody>
          <a:bodyPr wrap="square" rtlCol="0">
            <a:spAutoFit/>
          </a:bodyPr>
          <a:lstStyle/>
          <a:p>
            <a:pPr marL="342900" indent="-342900">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Integration in designing all systems in the building (H-VAC, Fire fighting system, lighting)</a:t>
            </a:r>
            <a:endParaRPr lang="en-US" sz="20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31494" y="955695"/>
            <a:ext cx="5706319" cy="5073733"/>
          </a:xfrm>
          <a:prstGeom prst="rect">
            <a:avLst/>
          </a:prstGeom>
        </p:spPr>
      </p:pic>
      <p:pic>
        <p:nvPicPr>
          <p:cNvPr id="4" name="Picture 3"/>
          <p:cNvPicPr>
            <a:picLocks noChangeAspect="1"/>
          </p:cNvPicPr>
          <p:nvPr/>
        </p:nvPicPr>
        <p:blipFill>
          <a:blip r:embed="rId3"/>
          <a:stretch>
            <a:fillRect/>
          </a:stretch>
        </p:blipFill>
        <p:spPr>
          <a:xfrm>
            <a:off x="6269235" y="3981379"/>
            <a:ext cx="5567165" cy="2876621"/>
          </a:xfrm>
          <a:prstGeom prst="rect">
            <a:avLst/>
          </a:prstGeom>
        </p:spPr>
      </p:pic>
      <p:cxnSp>
        <p:nvCxnSpPr>
          <p:cNvPr id="6" name="Straight Connector 5"/>
          <p:cNvCxnSpPr/>
          <p:nvPr/>
        </p:nvCxnSpPr>
        <p:spPr>
          <a:xfrm>
            <a:off x="6013948" y="812800"/>
            <a:ext cx="23150" cy="5946815"/>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10765" y="6359505"/>
            <a:ext cx="2893671"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Ground floor</a:t>
            </a:r>
            <a:endParaRPr lang="en-US" sz="2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6269235" y="6233285"/>
            <a:ext cx="2893671"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First floor</a:t>
            </a:r>
            <a:endParaRPr lang="en-US" sz="2000" dirty="0">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4"/>
          <a:stretch>
            <a:fillRect/>
          </a:stretch>
        </p:blipFill>
        <p:spPr>
          <a:xfrm>
            <a:off x="6633890" y="529598"/>
            <a:ext cx="4298270" cy="3520135"/>
          </a:xfrm>
          <a:prstGeom prst="rect">
            <a:avLst/>
          </a:prstGeom>
        </p:spPr>
      </p:pic>
      <p:sp>
        <p:nvSpPr>
          <p:cNvPr id="11" name="TextBox 10"/>
          <p:cNvSpPr txBox="1"/>
          <p:nvPr/>
        </p:nvSpPr>
        <p:spPr>
          <a:xfrm>
            <a:off x="10745164" y="2044619"/>
            <a:ext cx="2893671"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Base floor</a:t>
            </a:r>
            <a:endParaRPr lang="en-US" sz="20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1"/>
          </p:nvPr>
        </p:nvSpPr>
        <p:spPr/>
        <p:txBody>
          <a:bodyPr/>
          <a:lstStyle/>
          <a:p>
            <a:fld id="{19B51A1E-902D-48AF-9020-955120F399B6}" type="slidenum">
              <a:rPr lang="en-US" noProof="0" smtClean="0"/>
              <a:pPr/>
              <a:t>108</a:t>
            </a:fld>
            <a:endParaRPr lang="en-US" noProof="0" dirty="0"/>
          </a:p>
        </p:txBody>
      </p:sp>
    </p:spTree>
    <p:extLst>
      <p:ext uri="{BB962C8B-B14F-4D97-AF65-F5344CB8AC3E}">
        <p14:creationId xmlns:p14="http://schemas.microsoft.com/office/powerpoint/2010/main" val="39963237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4000" y="4927600"/>
            <a:ext cx="6010275" cy="1845743"/>
          </a:xfrm>
        </p:spPr>
        <p:txBody>
          <a:bodyPr/>
          <a:lstStyle/>
          <a:p>
            <a:pPr algn="l"/>
            <a:r>
              <a:rPr lang="en-US" sz="2000" dirty="0" smtClean="0">
                <a:latin typeface="Times New Roman" panose="02020603050405020304" pitchFamily="18" charset="0"/>
                <a:cs typeface="Times New Roman" panose="02020603050405020304" pitchFamily="18" charset="0"/>
              </a:rPr>
              <a:t>This section contains  quantity for each element and its cost .</a:t>
            </a:r>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4"/>
          </p:nvPr>
        </p:nvSpPr>
        <p:spPr/>
        <p:txBody>
          <a:bodyPr/>
          <a:lstStyle/>
          <a:p>
            <a:fld id="{19B51A1E-902D-48AF-9020-955120F399B6}" type="slidenum">
              <a:rPr lang="en-US" noProof="0" smtClean="0"/>
              <a:pPr/>
              <a:t>109</a:t>
            </a:fld>
            <a:endParaRPr lang="en-US" noProof="0" dirty="0"/>
          </a:p>
        </p:txBody>
      </p:sp>
      <p:pic>
        <p:nvPicPr>
          <p:cNvPr id="7" name="Picture Placeholder 6"/>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3635" r="13635"/>
          <a:stretch>
            <a:fillRect/>
          </a:stretch>
        </p:blipFill>
        <p:spPr>
          <a:xfrm>
            <a:off x="84000" y="6630"/>
            <a:ext cx="6010275" cy="4920970"/>
          </a:xfrm>
        </p:spPr>
      </p:pic>
      <p:sp>
        <p:nvSpPr>
          <p:cNvPr id="8" name="Content Placeholder 5">
            <a:extLst>
              <a:ext uri="{FF2B5EF4-FFF2-40B4-BE49-F238E27FC236}">
                <a16:creationId xmlns:a16="http://schemas.microsoft.com/office/drawing/2014/main" xmlns="" id="{2645A1B7-8B88-4D90-983D-BAA2E9AAFFD3}"/>
              </a:ext>
            </a:extLst>
          </p:cNvPr>
          <p:cNvSpPr txBox="1">
            <a:spLocks noGrp="1"/>
          </p:cNvSpPr>
          <p:nvPr>
            <p:ph idx="15"/>
          </p:nvPr>
        </p:nvSpPr>
        <p:spPr>
          <a:xfrm>
            <a:off x="6325428" y="3245223"/>
            <a:ext cx="5602941" cy="372493"/>
          </a:xfrm>
          <a:prstGeom prst="rect">
            <a:avLst/>
          </a:prstGeom>
        </p:spPr>
        <p:txBody>
          <a:bodyPr vert="horz" lIns="0" tIns="0" rIns="0" bIns="0" rtlCol="0" anchor="b">
            <a:noAutofit/>
          </a:bodyPr>
          <a:lst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Times New Roman" panose="02020603050405020304" pitchFamily="18" charset="0"/>
                <a:cs typeface="Times New Roman" panose="02020603050405020304" pitchFamily="18" charset="0"/>
              </a:rPr>
              <a:t>Quantity Surveying and Cost Estimation </a:t>
            </a:r>
          </a:p>
        </p:txBody>
      </p:sp>
      <p:grpSp>
        <p:nvGrpSpPr>
          <p:cNvPr id="9" name="Group 8">
            <a:extLst>
              <a:ext uri="{FF2B5EF4-FFF2-40B4-BE49-F238E27FC236}">
                <a16:creationId xmlns:a16="http://schemas.microsoft.com/office/drawing/2014/main" xmlns="" id="{62DF6AE8-6133-4C1E-91DD-755705ACF0F1}"/>
              </a:ext>
              <a:ext uri="{C183D7F6-B498-43B3-948B-1728B52AA6E4}">
                <adec:decorative xmlns:adec="http://schemas.microsoft.com/office/drawing/2017/decorative" xmlns="" val="1"/>
              </a:ext>
            </a:extLst>
          </p:cNvPr>
          <p:cNvGrpSpPr/>
          <p:nvPr/>
        </p:nvGrpSpPr>
        <p:grpSpPr>
          <a:xfrm>
            <a:off x="9862160" y="391861"/>
            <a:ext cx="1850209" cy="1915995"/>
            <a:chOff x="9862160" y="831132"/>
            <a:chExt cx="1850209" cy="1915995"/>
          </a:xfrm>
        </p:grpSpPr>
        <p:sp>
          <p:nvSpPr>
            <p:cNvPr id="10" name="Freeform: Shape 15" title="triangles">
              <a:extLst>
                <a:ext uri="{FF2B5EF4-FFF2-40B4-BE49-F238E27FC236}">
                  <a16:creationId xmlns:a16="http://schemas.microsoft.com/office/drawing/2014/main" xmlns="" id="{156942E6-31A5-42F5-A00C-A90D409A08BC}"/>
                </a:ext>
              </a:extLst>
            </p:cNvPr>
            <p:cNvSpPr/>
            <p:nvPr/>
          </p:nvSpPr>
          <p:spPr>
            <a:xfrm rot="19260823">
              <a:off x="9984083" y="1150976"/>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6" title="triangles">
              <a:extLst>
                <a:ext uri="{FF2B5EF4-FFF2-40B4-BE49-F238E27FC236}">
                  <a16:creationId xmlns:a16="http://schemas.microsoft.com/office/drawing/2014/main" xmlns="" id="{055D27E0-4C92-4640-A2B8-86540741DCE6}"/>
                </a:ext>
              </a:extLst>
            </p:cNvPr>
            <p:cNvSpPr/>
            <p:nvPr/>
          </p:nvSpPr>
          <p:spPr>
            <a:xfrm rot="20377627">
              <a:off x="10445799" y="1461330"/>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7" title="triangles">
              <a:extLst>
                <a:ext uri="{FF2B5EF4-FFF2-40B4-BE49-F238E27FC236}">
                  <a16:creationId xmlns:a16="http://schemas.microsoft.com/office/drawing/2014/main" xmlns="" id="{E760DC62-191E-4D60-AAAC-37DDF411BF9D}"/>
                </a:ext>
              </a:extLst>
            </p:cNvPr>
            <p:cNvSpPr/>
            <p:nvPr/>
          </p:nvSpPr>
          <p:spPr>
            <a:xfrm rot="19260823">
              <a:off x="10485025" y="1232684"/>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8" title="triangles">
              <a:extLst>
                <a:ext uri="{FF2B5EF4-FFF2-40B4-BE49-F238E27FC236}">
                  <a16:creationId xmlns:a16="http://schemas.microsoft.com/office/drawing/2014/main" xmlns="" id="{B21F5D55-03CC-4A29-B8D0-2B1C7DE7C79D}"/>
                </a:ext>
              </a:extLst>
            </p:cNvPr>
            <p:cNvSpPr/>
            <p:nvPr/>
          </p:nvSpPr>
          <p:spPr>
            <a:xfrm rot="19810388">
              <a:off x="10832584" y="139371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9" title="triangles">
              <a:extLst>
                <a:ext uri="{FF2B5EF4-FFF2-40B4-BE49-F238E27FC236}">
                  <a16:creationId xmlns:a16="http://schemas.microsoft.com/office/drawing/2014/main" xmlns="" id="{6A692EA0-8FB5-4D6A-B1B1-20463392DEDE}"/>
                </a:ext>
              </a:extLst>
            </p:cNvPr>
            <p:cNvSpPr/>
            <p:nvPr/>
          </p:nvSpPr>
          <p:spPr>
            <a:xfrm rot="18277851">
              <a:off x="10920185" y="9941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20" title="triangles">
              <a:extLst>
                <a:ext uri="{FF2B5EF4-FFF2-40B4-BE49-F238E27FC236}">
                  <a16:creationId xmlns:a16="http://schemas.microsoft.com/office/drawing/2014/main" xmlns="" id="{46FB2BA9-5E08-4A8F-BC47-8EFA61E4E6CE}"/>
                </a:ext>
              </a:extLst>
            </p:cNvPr>
            <p:cNvSpPr/>
            <p:nvPr/>
          </p:nvSpPr>
          <p:spPr>
            <a:xfrm rot="20761418">
              <a:off x="11313110" y="1642801"/>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21" title="triangles">
              <a:extLst>
                <a:ext uri="{FF2B5EF4-FFF2-40B4-BE49-F238E27FC236}">
                  <a16:creationId xmlns:a16="http://schemas.microsoft.com/office/drawing/2014/main" xmlns="" id="{5B0A2587-D640-4AEE-9456-860CD02427C8}"/>
                </a:ext>
              </a:extLst>
            </p:cNvPr>
            <p:cNvSpPr/>
            <p:nvPr/>
          </p:nvSpPr>
          <p:spPr>
            <a:xfrm rot="17315293">
              <a:off x="11523906" y="8596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22" title="triangles">
              <a:extLst>
                <a:ext uri="{FF2B5EF4-FFF2-40B4-BE49-F238E27FC236}">
                  <a16:creationId xmlns:a16="http://schemas.microsoft.com/office/drawing/2014/main" xmlns="" id="{373F2649-8DA3-441F-9BDD-77A942FA3DBE}"/>
                </a:ext>
              </a:extLst>
            </p:cNvPr>
            <p:cNvSpPr/>
            <p:nvPr/>
          </p:nvSpPr>
          <p:spPr>
            <a:xfrm rot="20082236">
              <a:off x="11215766" y="1243239"/>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23" title="triangles">
              <a:extLst>
                <a:ext uri="{FF2B5EF4-FFF2-40B4-BE49-F238E27FC236}">
                  <a16:creationId xmlns:a16="http://schemas.microsoft.com/office/drawing/2014/main" xmlns="" id="{95933F98-3B9B-4270-9281-570AD41C3F19}"/>
                </a:ext>
              </a:extLst>
            </p:cNvPr>
            <p:cNvSpPr/>
            <p:nvPr/>
          </p:nvSpPr>
          <p:spPr>
            <a:xfrm rot="19879732">
              <a:off x="11436537" y="1436545"/>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24" title="triangles">
              <a:extLst>
                <a:ext uri="{FF2B5EF4-FFF2-40B4-BE49-F238E27FC236}">
                  <a16:creationId xmlns:a16="http://schemas.microsoft.com/office/drawing/2014/main" xmlns="" id="{3DAB5C84-F2AD-47FD-ABEC-6D6626D2B7FF}"/>
                </a:ext>
              </a:extLst>
            </p:cNvPr>
            <p:cNvSpPr/>
            <p:nvPr/>
          </p:nvSpPr>
          <p:spPr>
            <a:xfrm rot="328041">
              <a:off x="9862160" y="1513660"/>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25" title="triangles">
              <a:extLst>
                <a:ext uri="{FF2B5EF4-FFF2-40B4-BE49-F238E27FC236}">
                  <a16:creationId xmlns:a16="http://schemas.microsoft.com/office/drawing/2014/main" xmlns="" id="{A4E2ACF8-4066-4DB9-B5D5-E8AA3B152710}"/>
                </a:ext>
              </a:extLst>
            </p:cNvPr>
            <p:cNvSpPr/>
            <p:nvPr/>
          </p:nvSpPr>
          <p:spPr>
            <a:xfrm>
              <a:off x="10639428" y="181466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6" title="triangles">
              <a:extLst>
                <a:ext uri="{FF2B5EF4-FFF2-40B4-BE49-F238E27FC236}">
                  <a16:creationId xmlns:a16="http://schemas.microsoft.com/office/drawing/2014/main" xmlns="" id="{74FCCA2A-37FF-4031-AF2F-A894DBE6EE0E}"/>
                </a:ext>
              </a:extLst>
            </p:cNvPr>
            <p:cNvSpPr/>
            <p:nvPr/>
          </p:nvSpPr>
          <p:spPr>
            <a:xfrm rot="20761418">
              <a:off x="11280262" y="2096947"/>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7" title="triangles">
              <a:extLst>
                <a:ext uri="{FF2B5EF4-FFF2-40B4-BE49-F238E27FC236}">
                  <a16:creationId xmlns:a16="http://schemas.microsoft.com/office/drawing/2014/main" xmlns="" id="{5C7D7734-820D-40CE-BBBA-6E6D9452D308}"/>
                </a:ext>
              </a:extLst>
            </p:cNvPr>
            <p:cNvSpPr/>
            <p:nvPr/>
          </p:nvSpPr>
          <p:spPr>
            <a:xfrm rot="1160487">
              <a:off x="10059320" y="2226127"/>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8" title="triangles">
              <a:extLst>
                <a:ext uri="{FF2B5EF4-FFF2-40B4-BE49-F238E27FC236}">
                  <a16:creationId xmlns:a16="http://schemas.microsoft.com/office/drawing/2014/main" xmlns="" id="{5BCE508A-E107-4075-9976-73D3ED8272C2}"/>
                </a:ext>
              </a:extLst>
            </p:cNvPr>
            <p:cNvSpPr/>
            <p:nvPr/>
          </p:nvSpPr>
          <p:spPr>
            <a:xfrm rot="803026">
              <a:off x="11353765" y="2627540"/>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1666207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66564" y="1113877"/>
            <a:ext cx="4795202" cy="5041313"/>
          </a:xfrm>
        </p:spPr>
      </p:pic>
      <p:sp>
        <p:nvSpPr>
          <p:cNvPr id="4" name="Slide Number Placeholder 3"/>
          <p:cNvSpPr>
            <a:spLocks noGrp="1"/>
          </p:cNvSpPr>
          <p:nvPr>
            <p:ph type="sldNum" sz="quarter" idx="11"/>
          </p:nvPr>
        </p:nvSpPr>
        <p:spPr/>
        <p:txBody>
          <a:bodyPr/>
          <a:lstStyle/>
          <a:p>
            <a:fld id="{19B51A1E-902D-48AF-9020-955120F399B6}" type="slidenum">
              <a:rPr lang="en-US" noProof="0" smtClean="0"/>
              <a:pPr/>
              <a:t>11</a:t>
            </a:fld>
            <a:endParaRPr lang="en-US" noProof="0" dirty="0"/>
          </a:p>
        </p:txBody>
      </p:sp>
      <p:sp>
        <p:nvSpPr>
          <p:cNvPr id="6" name="Rectangle 5"/>
          <p:cNvSpPr/>
          <p:nvPr/>
        </p:nvSpPr>
        <p:spPr>
          <a:xfrm>
            <a:off x="5338289" y="671463"/>
            <a:ext cx="1877437" cy="400110"/>
          </a:xfrm>
          <a:prstGeom prst="rect">
            <a:avLst/>
          </a:prstGeom>
        </p:spPr>
        <p:txBody>
          <a:bodyPr wrap="none">
            <a:spAutoFit/>
          </a:bodyPr>
          <a:lstStyle/>
          <a:p>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Basement Floor </a:t>
            </a:r>
            <a:endParaRPr lang="en-US" sz="2000" dirty="0"/>
          </a:p>
        </p:txBody>
      </p:sp>
    </p:spTree>
    <p:extLst>
      <p:ext uri="{BB962C8B-B14F-4D97-AF65-F5344CB8AC3E}">
        <p14:creationId xmlns:p14="http://schemas.microsoft.com/office/powerpoint/2010/main" val="4043520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B49E91-9331-4D7D-9534-00A6BAB64D7C}"/>
              </a:ext>
            </a:extLst>
          </p:cNvPr>
          <p:cNvSpPr>
            <a:spLocks noGrp="1"/>
          </p:cNvSpPr>
          <p:nvPr>
            <p:ph type="title"/>
          </p:nvPr>
        </p:nvSpPr>
        <p:spPr>
          <a:xfrm>
            <a:off x="403412" y="154547"/>
            <a:ext cx="11368588" cy="941147"/>
          </a:xfrm>
        </p:spPr>
        <p:txBody>
          <a:bodyPr/>
          <a:lstStyle/>
          <a:p>
            <a:pPr marL="342900" indent="-342900">
              <a:lnSpc>
                <a:spcPct val="100000"/>
              </a:lnSpc>
              <a:buFont typeface="Wingdings" panose="05000000000000000000" pitchFamily="2" charset="2"/>
              <a:buChar char="ü"/>
            </a:pPr>
            <a:r>
              <a:rPr lang="en-US" sz="2000" dirty="0">
                <a:latin typeface="Times New Roman" pitchFamily="18" charset="0"/>
                <a:cs typeface="Times New Roman" pitchFamily="18" charset="0"/>
              </a:rPr>
              <a:t>The total cost of the building is 3599387 NIS</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and the total area of the building is 1366m</a:t>
            </a:r>
            <a:r>
              <a:rPr lang="en-US" sz="2000" baseline="30000" dirty="0">
                <a:latin typeface="Times New Roman" pitchFamily="18" charset="0"/>
                <a:cs typeface="Times New Roman" pitchFamily="18" charset="0"/>
              </a:rPr>
              <a:t>2</a:t>
            </a:r>
            <a:r>
              <a:rPr lang="en-US" sz="2000" dirty="0">
                <a:latin typeface="Times New Roman" pitchFamily="18" charset="0"/>
                <a:cs typeface="Times New Roman" pitchFamily="18" charset="0"/>
              </a:rPr>
              <a:t> which means that the total unit cost per m</a:t>
            </a:r>
            <a:r>
              <a:rPr lang="en-US" sz="2000" baseline="30000" dirty="0">
                <a:latin typeface="Times New Roman" pitchFamily="18" charset="0"/>
                <a:cs typeface="Times New Roman" pitchFamily="18" charset="0"/>
              </a:rPr>
              <a:t>2 </a:t>
            </a:r>
            <a:r>
              <a:rPr lang="en-US" sz="2000" dirty="0">
                <a:latin typeface="Times New Roman" pitchFamily="18" charset="0"/>
                <a:cs typeface="Times New Roman" pitchFamily="18" charset="0"/>
              </a:rPr>
              <a:t>is 2635 NIS/m</a:t>
            </a:r>
            <a:r>
              <a:rPr lang="en-US" sz="2000" baseline="30000" dirty="0">
                <a:latin typeface="Times New Roman" pitchFamily="18" charset="0"/>
                <a:cs typeface="Times New Roman" pitchFamily="18" charset="0"/>
              </a:rPr>
              <a:t>2</a:t>
            </a:r>
            <a:r>
              <a:rPr lang="en-US" sz="2000" dirty="0">
                <a:latin typeface="Times New Roman" pitchFamily="18" charset="0"/>
                <a:cs typeface="Times New Roman" pitchFamily="18" charset="0"/>
              </a:rPr>
              <a:t>, nearly 750 $/m</a:t>
            </a:r>
            <a:r>
              <a:rPr lang="en-US" sz="2000" baseline="30000" dirty="0">
                <a:latin typeface="Times New Roman" pitchFamily="18" charset="0"/>
                <a:cs typeface="Times New Roman" pitchFamily="18" charset="0"/>
              </a:rPr>
              <a:t>2</a:t>
            </a:r>
            <a:r>
              <a:rPr lang="en-US" sz="2000" dirty="0">
                <a:latin typeface="Times New Roman" pitchFamily="18" charset="0"/>
                <a:cs typeface="Times New Roman" pitchFamily="18" charset="0"/>
              </a:rPr>
              <a:t>.</a:t>
            </a:r>
          </a:p>
        </p:txBody>
      </p:sp>
      <p:sp>
        <p:nvSpPr>
          <p:cNvPr id="3" name="Slide Number Placeholder 2">
            <a:extLst>
              <a:ext uri="{FF2B5EF4-FFF2-40B4-BE49-F238E27FC236}">
                <a16:creationId xmlns:a16="http://schemas.microsoft.com/office/drawing/2014/main" xmlns="" id="{5108DE63-22D3-42B8-803D-E9D8BE04D5B8}"/>
              </a:ext>
            </a:extLst>
          </p:cNvPr>
          <p:cNvSpPr>
            <a:spLocks noGrp="1"/>
          </p:cNvSpPr>
          <p:nvPr>
            <p:ph type="sldNum" sz="quarter" idx="11"/>
          </p:nvPr>
        </p:nvSpPr>
        <p:spPr/>
        <p:txBody>
          <a:bodyPr/>
          <a:lstStyle/>
          <a:p>
            <a:fld id="{19B51A1E-902D-48AF-9020-955120F399B6}" type="slidenum">
              <a:rPr lang="en-US" smtClean="0"/>
              <a:pPr/>
              <a:t>110</a:t>
            </a:fld>
            <a:endParaRPr lang="en-US" dirty="0"/>
          </a:p>
        </p:txBody>
      </p:sp>
      <p:graphicFrame>
        <p:nvGraphicFramePr>
          <p:cNvPr id="23" name="Chart 22"/>
          <p:cNvGraphicFramePr/>
          <p:nvPr>
            <p:extLst>
              <p:ext uri="{D42A27DB-BD31-4B8C-83A1-F6EECF244321}">
                <p14:modId xmlns:p14="http://schemas.microsoft.com/office/powerpoint/2010/main" val="1391500388"/>
              </p:ext>
            </p:extLst>
          </p:nvPr>
        </p:nvGraphicFramePr>
        <p:xfrm>
          <a:off x="4416663" y="599935"/>
          <a:ext cx="8128000" cy="5418667"/>
        </p:xfrm>
        <a:graphic>
          <a:graphicData uri="http://schemas.openxmlformats.org/drawingml/2006/chart">
            <c:chart xmlns:c="http://schemas.openxmlformats.org/drawingml/2006/chart" xmlns:r="http://schemas.openxmlformats.org/officeDocument/2006/relationships" r:id="rId3"/>
          </a:graphicData>
        </a:graphic>
      </p:graphicFrame>
      <p:sp>
        <p:nvSpPr>
          <p:cNvPr id="28" name="Rectangle 27"/>
          <p:cNvSpPr/>
          <p:nvPr/>
        </p:nvSpPr>
        <p:spPr>
          <a:xfrm>
            <a:off x="623825" y="1351707"/>
            <a:ext cx="4039888" cy="3970318"/>
          </a:xfrm>
          <a:prstGeom prst="rect">
            <a:avLst/>
          </a:prstGeom>
        </p:spPr>
        <p:txBody>
          <a:bodyPr wrap="none">
            <a:spAutoFit/>
          </a:bodyPr>
          <a:lstStyle/>
          <a:p>
            <a:pPr algn="just">
              <a:lnSpc>
                <a:spcPct val="200000"/>
              </a:lnSpc>
            </a:pPr>
            <a:r>
              <a:rPr lang="en-US" dirty="0">
                <a:effectLst>
                  <a:outerShdw blurRad="38100" dist="38100" dir="2700000" algn="tl">
                    <a:srgbClr val="000000">
                      <a:alpha val="43137"/>
                    </a:srgbClr>
                  </a:outerShdw>
                </a:effectLst>
                <a:latin typeface="Times New Roman" panose="02020603050405020304" pitchFamily="18" charset="0"/>
                <a:cs typeface="Times New Roman" pitchFamily="18" charset="0"/>
              </a:rPr>
              <a:t>Earth work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 42230    NIS</a:t>
            </a:r>
          </a:p>
          <a:p>
            <a:pPr algn="just">
              <a:lnSpc>
                <a:spcPct val="20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Foundation                       =  177415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NIS</a:t>
            </a:r>
          </a:p>
          <a:p>
            <a:pPr algn="just">
              <a:lnSpc>
                <a:spcPct val="20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Building (construction)    =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277316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NIS</a:t>
            </a:r>
          </a:p>
          <a:p>
            <a:pPr algn="just">
              <a:lnSpc>
                <a:spcPct val="20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Finishing                          = 1485007 NIS</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lnSpc>
                <a:spcPct val="20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Site Plane</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work                =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824803 NIS</a:t>
            </a:r>
          </a:p>
          <a:p>
            <a:pPr algn="just">
              <a:lnSpc>
                <a:spcPct val="20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Electrical                           = 463975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NIS</a:t>
            </a:r>
          </a:p>
          <a:p>
            <a:pPr algn="just">
              <a:lnSpc>
                <a:spcPct val="20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Mechanical                       = 328640 NIS</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3138090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A7F665-80EE-4503-AEF8-83FD1987DB78}"/>
              </a:ext>
            </a:extLst>
          </p:cNvPr>
          <p:cNvSpPr>
            <a:spLocks noGrp="1"/>
          </p:cNvSpPr>
          <p:nvPr>
            <p:ph type="title"/>
          </p:nvPr>
        </p:nvSpPr>
        <p:spPr>
          <a:xfrm>
            <a:off x="114558" y="3961604"/>
            <a:ext cx="11340000" cy="432000"/>
          </a:xfrm>
        </p:spPr>
        <p:txBody>
          <a:bodyPr/>
          <a:lstStyle/>
          <a:p>
            <a:pPr algn="ctr"/>
            <a:r>
              <a:rPr lang="en-US" dirty="0"/>
              <a:t>Team</a:t>
            </a:r>
          </a:p>
        </p:txBody>
      </p:sp>
      <p:sp>
        <p:nvSpPr>
          <p:cNvPr id="7" name="Text Placeholder 6">
            <a:extLst>
              <a:ext uri="{FF2B5EF4-FFF2-40B4-BE49-F238E27FC236}">
                <a16:creationId xmlns:a16="http://schemas.microsoft.com/office/drawing/2014/main" xmlns="" id="{970B2821-A8E7-46E4-B168-879973D325B6}"/>
              </a:ext>
            </a:extLst>
          </p:cNvPr>
          <p:cNvSpPr>
            <a:spLocks noGrp="1"/>
          </p:cNvSpPr>
          <p:nvPr>
            <p:ph type="body" sz="quarter" idx="17"/>
          </p:nvPr>
        </p:nvSpPr>
        <p:spPr>
          <a:xfrm>
            <a:off x="1852932" y="4854357"/>
            <a:ext cx="1964170" cy="504000"/>
          </a:xfrm>
        </p:spPr>
        <p:txBody>
          <a:bodyPr/>
          <a:lstStyle/>
          <a:p>
            <a:r>
              <a:rPr lang="en-US" dirty="0" smtClean="0"/>
              <a:t>Ahmad </a:t>
            </a:r>
            <a:r>
              <a:rPr lang="en-US" dirty="0" err="1" smtClean="0"/>
              <a:t>Ilaiwi</a:t>
            </a:r>
            <a:r>
              <a:rPr lang="en-US" dirty="0" smtClean="0"/>
              <a:t> </a:t>
            </a:r>
            <a:endParaRPr lang="en-US" dirty="0"/>
          </a:p>
        </p:txBody>
      </p:sp>
      <p:sp>
        <p:nvSpPr>
          <p:cNvPr id="8" name="Text Placeholder 7">
            <a:extLst>
              <a:ext uri="{FF2B5EF4-FFF2-40B4-BE49-F238E27FC236}">
                <a16:creationId xmlns:a16="http://schemas.microsoft.com/office/drawing/2014/main" xmlns="" id="{57DAA7A7-68A8-441E-AF97-3634DB9699BA}"/>
              </a:ext>
            </a:extLst>
          </p:cNvPr>
          <p:cNvSpPr>
            <a:spLocks noGrp="1"/>
          </p:cNvSpPr>
          <p:nvPr>
            <p:ph type="body" sz="quarter" idx="18"/>
          </p:nvPr>
        </p:nvSpPr>
        <p:spPr>
          <a:xfrm>
            <a:off x="4792265" y="4834202"/>
            <a:ext cx="1964171" cy="504000"/>
          </a:xfrm>
        </p:spPr>
        <p:txBody>
          <a:bodyPr/>
          <a:lstStyle/>
          <a:p>
            <a:r>
              <a:rPr lang="en-US" dirty="0"/>
              <a:t>Sarah Shaheen </a:t>
            </a:r>
          </a:p>
        </p:txBody>
      </p:sp>
      <p:sp>
        <p:nvSpPr>
          <p:cNvPr id="9" name="Text Placeholder 8">
            <a:extLst>
              <a:ext uri="{FF2B5EF4-FFF2-40B4-BE49-F238E27FC236}">
                <a16:creationId xmlns:a16="http://schemas.microsoft.com/office/drawing/2014/main" xmlns="" id="{6D45246F-921D-40B3-8F49-8C6BC23173CC}"/>
              </a:ext>
            </a:extLst>
          </p:cNvPr>
          <p:cNvSpPr>
            <a:spLocks noGrp="1"/>
          </p:cNvSpPr>
          <p:nvPr>
            <p:ph type="body" sz="quarter" idx="19"/>
          </p:nvPr>
        </p:nvSpPr>
        <p:spPr>
          <a:xfrm>
            <a:off x="8348838" y="4735728"/>
            <a:ext cx="1964170" cy="504000"/>
          </a:xfrm>
        </p:spPr>
        <p:txBody>
          <a:bodyPr/>
          <a:lstStyle/>
          <a:p>
            <a:r>
              <a:rPr lang="en-US" dirty="0" smtClean="0"/>
              <a:t>Abdullah Hamdan </a:t>
            </a:r>
            <a:endParaRPr lang="en-US" dirty="0"/>
          </a:p>
        </p:txBody>
      </p:sp>
      <p:grpSp>
        <p:nvGrpSpPr>
          <p:cNvPr id="33" name="Group 32">
            <a:extLst>
              <a:ext uri="{FF2B5EF4-FFF2-40B4-BE49-F238E27FC236}">
                <a16:creationId xmlns:a16="http://schemas.microsoft.com/office/drawing/2014/main" xmlns="" id="{8F728585-A663-4E22-87F7-AAD670071200}"/>
              </a:ext>
              <a:ext uri="{C183D7F6-B498-43B3-948B-1728B52AA6E4}">
                <adec:decorative xmlns:adec="http://schemas.microsoft.com/office/drawing/2017/decorative" xmlns="" val="1"/>
              </a:ext>
            </a:extLst>
          </p:cNvPr>
          <p:cNvGrpSpPr/>
          <p:nvPr/>
        </p:nvGrpSpPr>
        <p:grpSpPr>
          <a:xfrm>
            <a:off x="9862160" y="831132"/>
            <a:ext cx="1850209" cy="1915995"/>
            <a:chOff x="9862160" y="831132"/>
            <a:chExt cx="1850209" cy="1915995"/>
          </a:xfrm>
        </p:grpSpPr>
        <p:sp>
          <p:nvSpPr>
            <p:cNvPr id="34" name="Freeform: Shape 33" title="triangles">
              <a:extLst>
                <a:ext uri="{FF2B5EF4-FFF2-40B4-BE49-F238E27FC236}">
                  <a16:creationId xmlns:a16="http://schemas.microsoft.com/office/drawing/2014/main" xmlns="" id="{74632BF7-7DCC-4CB0-A278-AD3B28FE96BA}"/>
                </a:ext>
              </a:extLst>
            </p:cNvPr>
            <p:cNvSpPr/>
            <p:nvPr/>
          </p:nvSpPr>
          <p:spPr>
            <a:xfrm rot="19260823">
              <a:off x="9984083" y="1150976"/>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title="triangles">
              <a:extLst>
                <a:ext uri="{FF2B5EF4-FFF2-40B4-BE49-F238E27FC236}">
                  <a16:creationId xmlns:a16="http://schemas.microsoft.com/office/drawing/2014/main" xmlns="" id="{F3B7A750-FBC6-4475-9937-5A5FF7957A67}"/>
                </a:ext>
              </a:extLst>
            </p:cNvPr>
            <p:cNvSpPr/>
            <p:nvPr/>
          </p:nvSpPr>
          <p:spPr>
            <a:xfrm rot="20377627">
              <a:off x="10445799" y="1461330"/>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35" title="triangles">
              <a:extLst>
                <a:ext uri="{FF2B5EF4-FFF2-40B4-BE49-F238E27FC236}">
                  <a16:creationId xmlns:a16="http://schemas.microsoft.com/office/drawing/2014/main" xmlns="" id="{2AEBF1D4-D3EA-4EFC-96B4-BE3208DC9F9D}"/>
                </a:ext>
              </a:extLst>
            </p:cNvPr>
            <p:cNvSpPr/>
            <p:nvPr/>
          </p:nvSpPr>
          <p:spPr>
            <a:xfrm rot="19260823">
              <a:off x="10485025" y="1232684"/>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Shape 36" title="triangles">
              <a:extLst>
                <a:ext uri="{FF2B5EF4-FFF2-40B4-BE49-F238E27FC236}">
                  <a16:creationId xmlns:a16="http://schemas.microsoft.com/office/drawing/2014/main" xmlns="" id="{9482C603-BF06-493B-A4FB-922E55E073FE}"/>
                </a:ext>
              </a:extLst>
            </p:cNvPr>
            <p:cNvSpPr/>
            <p:nvPr/>
          </p:nvSpPr>
          <p:spPr>
            <a:xfrm rot="19810388">
              <a:off x="10832584" y="139371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title="triangles">
              <a:extLst>
                <a:ext uri="{FF2B5EF4-FFF2-40B4-BE49-F238E27FC236}">
                  <a16:creationId xmlns:a16="http://schemas.microsoft.com/office/drawing/2014/main" xmlns="" id="{8896E3A5-9F33-4D5C-9F1D-5072AAC7EDCD}"/>
                </a:ext>
              </a:extLst>
            </p:cNvPr>
            <p:cNvSpPr/>
            <p:nvPr/>
          </p:nvSpPr>
          <p:spPr>
            <a:xfrm rot="18277851">
              <a:off x="10920185" y="9941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Shape 38" title="triangles">
              <a:extLst>
                <a:ext uri="{FF2B5EF4-FFF2-40B4-BE49-F238E27FC236}">
                  <a16:creationId xmlns:a16="http://schemas.microsoft.com/office/drawing/2014/main" xmlns="" id="{5CE56383-9C4D-4A22-8C3F-2BFAC639C530}"/>
                </a:ext>
              </a:extLst>
            </p:cNvPr>
            <p:cNvSpPr/>
            <p:nvPr/>
          </p:nvSpPr>
          <p:spPr>
            <a:xfrm rot="20761418">
              <a:off x="11313110" y="1642801"/>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title="triangles">
              <a:extLst>
                <a:ext uri="{FF2B5EF4-FFF2-40B4-BE49-F238E27FC236}">
                  <a16:creationId xmlns:a16="http://schemas.microsoft.com/office/drawing/2014/main" xmlns="" id="{2B4AB49B-299B-45F1-A97B-165C71460A30}"/>
                </a:ext>
              </a:extLst>
            </p:cNvPr>
            <p:cNvSpPr/>
            <p:nvPr/>
          </p:nvSpPr>
          <p:spPr>
            <a:xfrm rot="17315293">
              <a:off x="11523906" y="8596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Freeform: Shape 40" title="triangles">
              <a:extLst>
                <a:ext uri="{FF2B5EF4-FFF2-40B4-BE49-F238E27FC236}">
                  <a16:creationId xmlns:a16="http://schemas.microsoft.com/office/drawing/2014/main" xmlns="" id="{223660C9-E786-4F4A-96A1-E22F6991217D}"/>
                </a:ext>
              </a:extLst>
            </p:cNvPr>
            <p:cNvSpPr/>
            <p:nvPr/>
          </p:nvSpPr>
          <p:spPr>
            <a:xfrm rot="20082236">
              <a:off x="11215766" y="1243239"/>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Shape 41" title="triangles">
              <a:extLst>
                <a:ext uri="{FF2B5EF4-FFF2-40B4-BE49-F238E27FC236}">
                  <a16:creationId xmlns:a16="http://schemas.microsoft.com/office/drawing/2014/main" xmlns="" id="{2C75C772-F093-4933-898C-D9C65C0F3F73}"/>
                </a:ext>
              </a:extLst>
            </p:cNvPr>
            <p:cNvSpPr/>
            <p:nvPr/>
          </p:nvSpPr>
          <p:spPr>
            <a:xfrm rot="19879732">
              <a:off x="11436537" y="1436545"/>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Freeform: Shape 42" title="triangles">
              <a:extLst>
                <a:ext uri="{FF2B5EF4-FFF2-40B4-BE49-F238E27FC236}">
                  <a16:creationId xmlns:a16="http://schemas.microsoft.com/office/drawing/2014/main" xmlns="" id="{8D768F9C-760D-410A-A60E-6285E1D66EAC}"/>
                </a:ext>
              </a:extLst>
            </p:cNvPr>
            <p:cNvSpPr/>
            <p:nvPr/>
          </p:nvSpPr>
          <p:spPr>
            <a:xfrm rot="328041">
              <a:off x="9862160" y="1513660"/>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title="triangles">
              <a:extLst>
                <a:ext uri="{FF2B5EF4-FFF2-40B4-BE49-F238E27FC236}">
                  <a16:creationId xmlns:a16="http://schemas.microsoft.com/office/drawing/2014/main" xmlns="" id="{77C89462-3651-42AB-8271-83D9F6A88F96}"/>
                </a:ext>
              </a:extLst>
            </p:cNvPr>
            <p:cNvSpPr/>
            <p:nvPr/>
          </p:nvSpPr>
          <p:spPr>
            <a:xfrm>
              <a:off x="10639428" y="181466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Shape 44" title="triangles">
              <a:extLst>
                <a:ext uri="{FF2B5EF4-FFF2-40B4-BE49-F238E27FC236}">
                  <a16:creationId xmlns:a16="http://schemas.microsoft.com/office/drawing/2014/main" xmlns="" id="{25A77506-DAFD-4EFD-BEC3-4B1CC7FED70B}"/>
                </a:ext>
              </a:extLst>
            </p:cNvPr>
            <p:cNvSpPr/>
            <p:nvPr/>
          </p:nvSpPr>
          <p:spPr>
            <a:xfrm rot="20761418">
              <a:off x="11280262" y="2096947"/>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Freeform: Shape 45" title="triangles">
              <a:extLst>
                <a:ext uri="{FF2B5EF4-FFF2-40B4-BE49-F238E27FC236}">
                  <a16:creationId xmlns:a16="http://schemas.microsoft.com/office/drawing/2014/main" xmlns="" id="{A2F7BBCC-60DA-4FA5-BB5C-2491F61740CB}"/>
                </a:ext>
              </a:extLst>
            </p:cNvPr>
            <p:cNvSpPr/>
            <p:nvPr/>
          </p:nvSpPr>
          <p:spPr>
            <a:xfrm rot="1160487">
              <a:off x="10059320" y="2226127"/>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Shape 46" title="triangles">
              <a:extLst>
                <a:ext uri="{FF2B5EF4-FFF2-40B4-BE49-F238E27FC236}">
                  <a16:creationId xmlns:a16="http://schemas.microsoft.com/office/drawing/2014/main" xmlns="" id="{5506F340-1304-4556-9102-17C00BB75390}"/>
                </a:ext>
              </a:extLst>
            </p:cNvPr>
            <p:cNvSpPr/>
            <p:nvPr/>
          </p:nvSpPr>
          <p:spPr>
            <a:xfrm rot="803026">
              <a:off x="11353765" y="2627540"/>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Slide Number Placeholder 2">
            <a:extLst>
              <a:ext uri="{FF2B5EF4-FFF2-40B4-BE49-F238E27FC236}">
                <a16:creationId xmlns:a16="http://schemas.microsoft.com/office/drawing/2014/main" xmlns="" id="{546F736D-1910-4E6F-9F86-9A9B0FCF474B}"/>
              </a:ext>
            </a:extLst>
          </p:cNvPr>
          <p:cNvSpPr>
            <a:spLocks noGrp="1"/>
          </p:cNvSpPr>
          <p:nvPr>
            <p:ph type="sldNum" sz="quarter" idx="11"/>
          </p:nvPr>
        </p:nvSpPr>
        <p:spPr/>
        <p:txBody>
          <a:bodyPr/>
          <a:lstStyle/>
          <a:p>
            <a:fld id="{19B51A1E-902D-48AF-9020-955120F399B6}" type="slidenum">
              <a:rPr lang="en-US" smtClean="0"/>
              <a:pPr/>
              <a:t>111</a:t>
            </a:fld>
            <a:endParaRPr lang="en-US" dirty="0"/>
          </a:p>
        </p:txBody>
      </p:sp>
      <p:pic>
        <p:nvPicPr>
          <p:cNvPr id="50" name="Picture Placeholder 18">
            <a:extLst>
              <a:ext uri="{FF2B5EF4-FFF2-40B4-BE49-F238E27FC236}">
                <a16:creationId xmlns:a16="http://schemas.microsoft.com/office/drawing/2014/main" xmlns="" id="{7DD607C7-7CF7-4A0F-BFF7-6F3C46205E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6412" y="327450"/>
            <a:ext cx="6395878" cy="2845370"/>
          </a:xfrm>
          <a:prstGeom prst="rect">
            <a:avLst/>
          </a:prstGeom>
        </p:spPr>
      </p:pic>
      <p:sp>
        <p:nvSpPr>
          <p:cNvPr id="54" name="Title 2">
            <a:extLst>
              <a:ext uri="{FF2B5EF4-FFF2-40B4-BE49-F238E27FC236}">
                <a16:creationId xmlns:a16="http://schemas.microsoft.com/office/drawing/2014/main" xmlns="" id="{EBDC24D3-EEF0-4B69-A174-E4DFF7884894}"/>
              </a:ext>
            </a:extLst>
          </p:cNvPr>
          <p:cNvSpPr txBox="1">
            <a:spLocks/>
          </p:cNvSpPr>
          <p:nvPr/>
        </p:nvSpPr>
        <p:spPr>
          <a:xfrm>
            <a:off x="3658528" y="466641"/>
            <a:ext cx="3844092" cy="945539"/>
          </a:xfrm>
          <a:prstGeom prst="rect">
            <a:avLst/>
          </a:prstGeom>
          <a:solidFill>
            <a:schemeClr val="tx1"/>
          </a:solidFill>
        </p:spPr>
        <p:txBody>
          <a:bodyPr vert="horz" lIns="0" tIns="0" rIns="0" bIns="0" rtlCol="0" anchor="ctr">
            <a:noAutofit/>
          </a:bodyPr>
          <a:lst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a:lstStyle>
          <a:p>
            <a:pPr algn="ctr"/>
            <a:r>
              <a:rPr lang="en-US" dirty="0">
                <a:solidFill>
                  <a:schemeClr val="bg1"/>
                </a:solidFill>
                <a:cs typeface="Times New Roman" panose="02020603050405020304" pitchFamily="18" charset="0"/>
              </a:rPr>
              <a:t>The end</a:t>
            </a:r>
          </a:p>
          <a:p>
            <a:pPr algn="ctr"/>
            <a:r>
              <a:rPr lang="en-US" dirty="0" smtClean="0">
                <a:solidFill>
                  <a:schemeClr val="bg1"/>
                </a:solidFill>
              </a:rPr>
              <a:t>Thank You</a:t>
            </a:r>
            <a:endParaRPr lang="en-US" dirty="0">
              <a:solidFill>
                <a:schemeClr val="bg1"/>
              </a:solidFill>
            </a:endParaRPr>
          </a:p>
        </p:txBody>
      </p:sp>
      <p:sp>
        <p:nvSpPr>
          <p:cNvPr id="25" name="Title 1"/>
          <p:cNvSpPr txBox="1">
            <a:spLocks/>
          </p:cNvSpPr>
          <p:nvPr/>
        </p:nvSpPr>
        <p:spPr>
          <a:xfrm>
            <a:off x="588369" y="2391795"/>
            <a:ext cx="1449981" cy="570480"/>
          </a:xfrm>
          <a:prstGeom prst="rect">
            <a:avLst/>
          </a:prstGeom>
        </p:spPr>
        <p:txBody>
          <a:bodyPr vert="horz" lIns="0" tIns="0" rIns="0" bIns="0" rtlCol="0" anchor="ctr">
            <a:noAutofit/>
          </a:bodyPr>
          <a:lst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a:lstStyle>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38024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Elevations </a:t>
            </a:r>
            <a:endParaRPr lang="en-US" dirty="0"/>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12</a:t>
            </a:fld>
            <a:endParaRPr lang="en-US" noProof="0" dirty="0"/>
          </a:p>
        </p:txBody>
      </p:sp>
      <p:sp>
        <p:nvSpPr>
          <p:cNvPr id="8" name="TextBox 7"/>
          <p:cNvSpPr txBox="1"/>
          <p:nvPr/>
        </p:nvSpPr>
        <p:spPr>
          <a:xfrm>
            <a:off x="1105648" y="1855694"/>
            <a:ext cx="770965" cy="340659"/>
          </a:xfrm>
          <a:prstGeom prst="rect">
            <a:avLst/>
          </a:prstGeom>
          <a:noFill/>
        </p:spPr>
        <p:txBody>
          <a:bodyPr wrap="none" lIns="0" tIns="0" rIns="0" bIns="0" rtlCol="0">
            <a:noAutofit/>
          </a:bodyPr>
          <a:lstStyle/>
          <a:p>
            <a:pPr algn="l"/>
            <a:r>
              <a:rPr lang="en-US" sz="2000" b="1" dirty="0" smtClean="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Before </a:t>
            </a:r>
          </a:p>
        </p:txBody>
      </p:sp>
      <p:sp>
        <p:nvSpPr>
          <p:cNvPr id="9" name="Rectangle 8"/>
          <p:cNvSpPr/>
          <p:nvPr/>
        </p:nvSpPr>
        <p:spPr>
          <a:xfrm>
            <a:off x="1137937" y="4311134"/>
            <a:ext cx="827662" cy="400110"/>
          </a:xfrm>
          <a:prstGeom prst="rect">
            <a:avLst/>
          </a:prstGeom>
        </p:spPr>
        <p:txBody>
          <a:bodyPr wrap="none">
            <a:spAutoFit/>
          </a:bodyPr>
          <a:lstStyle/>
          <a:p>
            <a:r>
              <a:rPr lang="en-US" sz="2000" b="1" dirty="0" smtClean="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After </a:t>
            </a:r>
            <a:endParaRPr lang="en-US" sz="2000" b="1" dirty="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2092" y="738495"/>
            <a:ext cx="7393555" cy="251153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3865" y="3475113"/>
            <a:ext cx="7750007" cy="3112077"/>
          </a:xfrm>
          <a:prstGeom prst="rect">
            <a:avLst/>
          </a:prstGeom>
        </p:spPr>
      </p:pic>
    </p:spTree>
    <p:extLst>
      <p:ext uri="{BB962C8B-B14F-4D97-AF65-F5344CB8AC3E}">
        <p14:creationId xmlns:p14="http://schemas.microsoft.com/office/powerpoint/2010/main" val="270495544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2640" y="1691240"/>
            <a:ext cx="10863729" cy="3554429"/>
          </a:xfrm>
        </p:spPr>
      </p:pic>
      <p:sp>
        <p:nvSpPr>
          <p:cNvPr id="4" name="Slide Number Placeholder 3"/>
          <p:cNvSpPr>
            <a:spLocks noGrp="1"/>
          </p:cNvSpPr>
          <p:nvPr>
            <p:ph type="sldNum" sz="quarter" idx="11"/>
          </p:nvPr>
        </p:nvSpPr>
        <p:spPr/>
        <p:txBody>
          <a:bodyPr/>
          <a:lstStyle/>
          <a:p>
            <a:fld id="{19B51A1E-902D-48AF-9020-955120F399B6}" type="slidenum">
              <a:rPr lang="en-US" noProof="0" smtClean="0"/>
              <a:pPr/>
              <a:t>13</a:t>
            </a:fld>
            <a:endParaRPr lang="en-US" noProof="0" dirty="0"/>
          </a:p>
        </p:txBody>
      </p:sp>
    </p:spTree>
    <p:extLst>
      <p:ext uri="{BB962C8B-B14F-4D97-AF65-F5344CB8AC3E}">
        <p14:creationId xmlns:p14="http://schemas.microsoft.com/office/powerpoint/2010/main" val="34741127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Elevations</a:t>
            </a: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14</a:t>
            </a:fld>
            <a:endParaRPr lang="en-US" noProof="0"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8355" y="432000"/>
            <a:ext cx="7109010" cy="2691761"/>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0341" y="3367015"/>
            <a:ext cx="9063318" cy="3112599"/>
          </a:xfrm>
          <a:prstGeom prst="rect">
            <a:avLst/>
          </a:prstGeom>
        </p:spPr>
      </p:pic>
    </p:spTree>
    <p:extLst>
      <p:ext uri="{BB962C8B-B14F-4D97-AF65-F5344CB8AC3E}">
        <p14:creationId xmlns:p14="http://schemas.microsoft.com/office/powerpoint/2010/main" val="38335595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Sections</a:t>
            </a:r>
            <a:endParaRPr lang="en-US" dirty="0"/>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15</a:t>
            </a:fld>
            <a:endParaRPr lang="en-US" noProof="0" dirty="0"/>
          </a:p>
        </p:txBody>
      </p:sp>
      <p:pic>
        <p:nvPicPr>
          <p:cNvPr id="14" name="Content Placeholder 1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44728" y="432000"/>
            <a:ext cx="7112850" cy="3249146"/>
          </a:xfr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4636" y="3810001"/>
            <a:ext cx="8793035" cy="2520670"/>
          </a:xfrm>
          <a:prstGeom prst="rect">
            <a:avLst/>
          </a:prstGeom>
        </p:spPr>
      </p:pic>
    </p:spTree>
    <p:extLst>
      <p:ext uri="{BB962C8B-B14F-4D97-AF65-F5344CB8AC3E}">
        <p14:creationId xmlns:p14="http://schemas.microsoft.com/office/powerpoint/2010/main" val="177185414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sz="1800" dirty="0" smtClean="0">
                <a:latin typeface="Times New Roman" panose="02020603050405020304" pitchFamily="18" charset="0"/>
                <a:cs typeface="Times New Roman" panose="02020603050405020304" pitchFamily="18" charset="0"/>
              </a:rPr>
              <a:t>This section will show the whole structural design for the building in addition to water tank and retaining wall. </a:t>
            </a:r>
            <a:endParaRPr lang="en-US" sz="1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4"/>
          </p:nvPr>
        </p:nvSpPr>
        <p:spPr/>
        <p:txBody>
          <a:bodyPr/>
          <a:lstStyle/>
          <a:p>
            <a:fld id="{19B51A1E-902D-48AF-9020-955120F399B6}" type="slidenum">
              <a:rPr lang="en-US" noProof="0" smtClean="0"/>
              <a:pPr/>
              <a:t>16</a:t>
            </a:fld>
            <a:endParaRPr lang="en-US" noProof="0" dirty="0"/>
          </a:p>
        </p:txBody>
      </p:sp>
      <p:sp>
        <p:nvSpPr>
          <p:cNvPr id="7" name="Content Placeholder 5">
            <a:extLst>
              <a:ext uri="{FF2B5EF4-FFF2-40B4-BE49-F238E27FC236}">
                <a16:creationId xmlns:a16="http://schemas.microsoft.com/office/drawing/2014/main" xmlns="" id="{2645A1B7-8B88-4D90-983D-BAA2E9AAFFD3}"/>
              </a:ext>
            </a:extLst>
          </p:cNvPr>
          <p:cNvSpPr txBox="1">
            <a:spLocks/>
          </p:cNvSpPr>
          <p:nvPr/>
        </p:nvSpPr>
        <p:spPr>
          <a:xfrm>
            <a:off x="6620669" y="2856107"/>
            <a:ext cx="5307700" cy="661794"/>
          </a:xfrm>
          <a:prstGeom prst="rect">
            <a:avLst/>
          </a:prstGeom>
        </p:spPr>
        <p:txBody>
          <a:bodyPr vert="horz" lIns="0" tIns="0" rIns="0" bIns="0" rtlCol="0" anchor="b">
            <a:noAutofit/>
          </a:bodyPr>
          <a:lst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400" dirty="0"/>
              <a:t>Structural Design </a:t>
            </a:r>
            <a:endParaRPr lang="en-US" sz="4400" dirty="0">
              <a:ln w="0"/>
              <a:solidFill>
                <a:schemeClr val="tx1"/>
              </a:solidFill>
              <a:effectLst>
                <a:outerShdw blurRad="38100" dist="19050" dir="2700000" algn="tl" rotWithShape="0">
                  <a:schemeClr val="dk1">
                    <a:alpha val="40000"/>
                  </a:schemeClr>
                </a:outerShdw>
              </a:effectLst>
            </a:endParaRPr>
          </a:p>
        </p:txBody>
      </p:sp>
      <p:pic>
        <p:nvPicPr>
          <p:cNvPr id="11" name="Picture Placeholder 10"/>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5167" r="5167"/>
          <a:stretch>
            <a:fillRect/>
          </a:stretch>
        </p:blipFill>
        <p:spPr>
          <a:xfrm>
            <a:off x="84138" y="87313"/>
            <a:ext cx="6008687" cy="4840287"/>
          </a:xfrm>
        </p:spPr>
      </p:pic>
      <p:grpSp>
        <p:nvGrpSpPr>
          <p:cNvPr id="12" name="Group 11">
            <a:extLst>
              <a:ext uri="{FF2B5EF4-FFF2-40B4-BE49-F238E27FC236}">
                <a16:creationId xmlns:a16="http://schemas.microsoft.com/office/drawing/2014/main" xmlns="" id="{62DF6AE8-6133-4C1E-91DD-755705ACF0F1}"/>
              </a:ext>
              <a:ext uri="{C183D7F6-B498-43B3-948B-1728B52AA6E4}">
                <adec:decorative xmlns:adec="http://schemas.microsoft.com/office/drawing/2017/decorative" xmlns="" val="1"/>
              </a:ext>
            </a:extLst>
          </p:cNvPr>
          <p:cNvGrpSpPr/>
          <p:nvPr/>
        </p:nvGrpSpPr>
        <p:grpSpPr>
          <a:xfrm>
            <a:off x="9862160" y="391861"/>
            <a:ext cx="1850209" cy="1915995"/>
            <a:chOff x="9862160" y="831132"/>
            <a:chExt cx="1850209" cy="1915995"/>
          </a:xfrm>
        </p:grpSpPr>
        <p:sp>
          <p:nvSpPr>
            <p:cNvPr id="13" name="Freeform: Shape 15" title="triangles">
              <a:extLst>
                <a:ext uri="{FF2B5EF4-FFF2-40B4-BE49-F238E27FC236}">
                  <a16:creationId xmlns:a16="http://schemas.microsoft.com/office/drawing/2014/main" xmlns="" id="{156942E6-31A5-42F5-A00C-A90D409A08BC}"/>
                </a:ext>
              </a:extLst>
            </p:cNvPr>
            <p:cNvSpPr/>
            <p:nvPr/>
          </p:nvSpPr>
          <p:spPr>
            <a:xfrm rot="19260823">
              <a:off x="9984083" y="1150976"/>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6" title="triangles">
              <a:extLst>
                <a:ext uri="{FF2B5EF4-FFF2-40B4-BE49-F238E27FC236}">
                  <a16:creationId xmlns:a16="http://schemas.microsoft.com/office/drawing/2014/main" xmlns="" id="{055D27E0-4C92-4640-A2B8-86540741DCE6}"/>
                </a:ext>
              </a:extLst>
            </p:cNvPr>
            <p:cNvSpPr/>
            <p:nvPr/>
          </p:nvSpPr>
          <p:spPr>
            <a:xfrm rot="20377627">
              <a:off x="10445799" y="1461330"/>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7" title="triangles">
              <a:extLst>
                <a:ext uri="{FF2B5EF4-FFF2-40B4-BE49-F238E27FC236}">
                  <a16:creationId xmlns:a16="http://schemas.microsoft.com/office/drawing/2014/main" xmlns="" id="{E760DC62-191E-4D60-AAAC-37DDF411BF9D}"/>
                </a:ext>
              </a:extLst>
            </p:cNvPr>
            <p:cNvSpPr/>
            <p:nvPr/>
          </p:nvSpPr>
          <p:spPr>
            <a:xfrm rot="19260823">
              <a:off x="10485025" y="1232684"/>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8" title="triangles">
              <a:extLst>
                <a:ext uri="{FF2B5EF4-FFF2-40B4-BE49-F238E27FC236}">
                  <a16:creationId xmlns:a16="http://schemas.microsoft.com/office/drawing/2014/main" xmlns="" id="{B21F5D55-03CC-4A29-B8D0-2B1C7DE7C79D}"/>
                </a:ext>
              </a:extLst>
            </p:cNvPr>
            <p:cNvSpPr/>
            <p:nvPr/>
          </p:nvSpPr>
          <p:spPr>
            <a:xfrm rot="19810388">
              <a:off x="10832584" y="139371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9" title="triangles">
              <a:extLst>
                <a:ext uri="{FF2B5EF4-FFF2-40B4-BE49-F238E27FC236}">
                  <a16:creationId xmlns:a16="http://schemas.microsoft.com/office/drawing/2014/main" xmlns="" id="{6A692EA0-8FB5-4D6A-B1B1-20463392DEDE}"/>
                </a:ext>
              </a:extLst>
            </p:cNvPr>
            <p:cNvSpPr/>
            <p:nvPr/>
          </p:nvSpPr>
          <p:spPr>
            <a:xfrm rot="18277851">
              <a:off x="10920185" y="9941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20" title="triangles">
              <a:extLst>
                <a:ext uri="{FF2B5EF4-FFF2-40B4-BE49-F238E27FC236}">
                  <a16:creationId xmlns:a16="http://schemas.microsoft.com/office/drawing/2014/main" xmlns="" id="{46FB2BA9-5E08-4A8F-BC47-8EFA61E4E6CE}"/>
                </a:ext>
              </a:extLst>
            </p:cNvPr>
            <p:cNvSpPr/>
            <p:nvPr/>
          </p:nvSpPr>
          <p:spPr>
            <a:xfrm rot="20761418">
              <a:off x="11313110" y="1642801"/>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21" title="triangles">
              <a:extLst>
                <a:ext uri="{FF2B5EF4-FFF2-40B4-BE49-F238E27FC236}">
                  <a16:creationId xmlns:a16="http://schemas.microsoft.com/office/drawing/2014/main" xmlns="" id="{5B0A2587-D640-4AEE-9456-860CD02427C8}"/>
                </a:ext>
              </a:extLst>
            </p:cNvPr>
            <p:cNvSpPr/>
            <p:nvPr/>
          </p:nvSpPr>
          <p:spPr>
            <a:xfrm rot="17315293">
              <a:off x="11523906" y="8596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22" title="triangles">
              <a:extLst>
                <a:ext uri="{FF2B5EF4-FFF2-40B4-BE49-F238E27FC236}">
                  <a16:creationId xmlns:a16="http://schemas.microsoft.com/office/drawing/2014/main" xmlns="" id="{373F2649-8DA3-441F-9BDD-77A942FA3DBE}"/>
                </a:ext>
              </a:extLst>
            </p:cNvPr>
            <p:cNvSpPr/>
            <p:nvPr/>
          </p:nvSpPr>
          <p:spPr>
            <a:xfrm rot="20082236">
              <a:off x="11215766" y="1243239"/>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3" title="triangles">
              <a:extLst>
                <a:ext uri="{FF2B5EF4-FFF2-40B4-BE49-F238E27FC236}">
                  <a16:creationId xmlns:a16="http://schemas.microsoft.com/office/drawing/2014/main" xmlns="" id="{95933F98-3B9B-4270-9281-570AD41C3F19}"/>
                </a:ext>
              </a:extLst>
            </p:cNvPr>
            <p:cNvSpPr/>
            <p:nvPr/>
          </p:nvSpPr>
          <p:spPr>
            <a:xfrm rot="19879732">
              <a:off x="11436537" y="1436545"/>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4" title="triangles">
              <a:extLst>
                <a:ext uri="{FF2B5EF4-FFF2-40B4-BE49-F238E27FC236}">
                  <a16:creationId xmlns:a16="http://schemas.microsoft.com/office/drawing/2014/main" xmlns="" id="{3DAB5C84-F2AD-47FD-ABEC-6D6626D2B7FF}"/>
                </a:ext>
              </a:extLst>
            </p:cNvPr>
            <p:cNvSpPr/>
            <p:nvPr/>
          </p:nvSpPr>
          <p:spPr>
            <a:xfrm rot="328041">
              <a:off x="9862160" y="1513660"/>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5" title="triangles">
              <a:extLst>
                <a:ext uri="{FF2B5EF4-FFF2-40B4-BE49-F238E27FC236}">
                  <a16:creationId xmlns:a16="http://schemas.microsoft.com/office/drawing/2014/main" xmlns="" id="{A4E2ACF8-4066-4DB9-B5D5-E8AA3B152710}"/>
                </a:ext>
              </a:extLst>
            </p:cNvPr>
            <p:cNvSpPr/>
            <p:nvPr/>
          </p:nvSpPr>
          <p:spPr>
            <a:xfrm>
              <a:off x="10639428" y="181466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6" title="triangles">
              <a:extLst>
                <a:ext uri="{FF2B5EF4-FFF2-40B4-BE49-F238E27FC236}">
                  <a16:creationId xmlns:a16="http://schemas.microsoft.com/office/drawing/2014/main" xmlns="" id="{74FCCA2A-37FF-4031-AF2F-A894DBE6EE0E}"/>
                </a:ext>
              </a:extLst>
            </p:cNvPr>
            <p:cNvSpPr/>
            <p:nvPr/>
          </p:nvSpPr>
          <p:spPr>
            <a:xfrm rot="20761418">
              <a:off x="11280262" y="2096947"/>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7" title="triangles">
              <a:extLst>
                <a:ext uri="{FF2B5EF4-FFF2-40B4-BE49-F238E27FC236}">
                  <a16:creationId xmlns:a16="http://schemas.microsoft.com/office/drawing/2014/main" xmlns="" id="{5C7D7734-820D-40CE-BBBA-6E6D9452D308}"/>
                </a:ext>
              </a:extLst>
            </p:cNvPr>
            <p:cNvSpPr/>
            <p:nvPr/>
          </p:nvSpPr>
          <p:spPr>
            <a:xfrm rot="1160487">
              <a:off x="10059320" y="2226127"/>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8" title="triangles">
              <a:extLst>
                <a:ext uri="{FF2B5EF4-FFF2-40B4-BE49-F238E27FC236}">
                  <a16:creationId xmlns:a16="http://schemas.microsoft.com/office/drawing/2014/main" xmlns="" id="{5BCE508A-E107-4075-9976-73D3ED8272C2}"/>
                </a:ext>
              </a:extLst>
            </p:cNvPr>
            <p:cNvSpPr/>
            <p:nvPr/>
          </p:nvSpPr>
          <p:spPr>
            <a:xfrm rot="803026">
              <a:off x="11353765" y="2627540"/>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0038734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Seismic Factors </a:t>
            </a:r>
            <a:endParaRPr lang="en-US" dirty="0">
              <a:latin typeface="Times New Roman" panose="02020603050405020304" pitchFamily="18" charset="0"/>
              <a:cs typeface="Times New Roman" panose="02020603050405020304" pitchFamily="18" charset="0"/>
            </a:endParaRPr>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698031303"/>
              </p:ext>
            </p:extLst>
          </p:nvPr>
        </p:nvGraphicFramePr>
        <p:xfrm>
          <a:off x="2770095" y="1286472"/>
          <a:ext cx="6526305" cy="3446895"/>
        </p:xfrm>
        <a:graphic>
          <a:graphicData uri="http://schemas.openxmlformats.org/drawingml/2006/table">
            <a:tbl>
              <a:tblPr firstRow="1" firstCol="1" bandRow="1">
                <a:tableStyleId>{BC89EF96-8CEA-46FF-86C4-4CE0E7609802}</a:tableStyleId>
              </a:tblPr>
              <a:tblGrid>
                <a:gridCol w="4338917"/>
                <a:gridCol w="2187388"/>
              </a:tblGrid>
              <a:tr h="381892">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Cs</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0.2</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81892">
                <a:tc>
                  <a:txBody>
                    <a:bodyPr/>
                    <a:lstStyle/>
                    <a:p>
                      <a:pPr marL="0" marR="0" algn="ctr">
                        <a:lnSpc>
                          <a:spcPct val="150000"/>
                        </a:lnSpc>
                        <a:spcBef>
                          <a:spcPts val="0"/>
                        </a:spcBef>
                        <a:spcAft>
                          <a:spcPts val="0"/>
                        </a:spcAft>
                      </a:pPr>
                      <a:r>
                        <a:rPr lang="en-US" sz="1400" dirty="0" smtClean="0">
                          <a:effectLst/>
                          <a:latin typeface="Times New Roman" panose="02020603050405020304" pitchFamily="18" charset="0"/>
                          <a:cs typeface="Times New Roman" panose="02020603050405020304" pitchFamily="18" charset="0"/>
                        </a:rPr>
                        <a:t>Z→(peak ground acceleration for the rock )</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0.2</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81892">
                <a:tc>
                  <a:txBody>
                    <a:bodyPr/>
                    <a:lstStyle/>
                    <a:p>
                      <a:pPr marL="0" marR="0" algn="ctr">
                        <a:lnSpc>
                          <a:spcPct val="150000"/>
                        </a:lnSpc>
                        <a:spcBef>
                          <a:spcPts val="0"/>
                        </a:spcBef>
                        <a:spcAft>
                          <a:spcPts val="0"/>
                        </a:spcAft>
                      </a:pPr>
                      <a:r>
                        <a:rPr lang="en-US" sz="1400" dirty="0" err="1" smtClean="0">
                          <a:effectLst/>
                          <a:latin typeface="Times New Roman" panose="02020603050405020304" pitchFamily="18" charset="0"/>
                          <a:cs typeface="Times New Roman" panose="02020603050405020304" pitchFamily="18" charset="0"/>
                        </a:rPr>
                        <a:t>Ca</a:t>
                      </a:r>
                      <a:r>
                        <a:rPr lang="en-US" sz="1400" dirty="0" smtClean="0">
                          <a:effectLst/>
                          <a:latin typeface="Times New Roman" panose="02020603050405020304" pitchFamily="18" charset="0"/>
                          <a:cs typeface="Times New Roman" panose="02020603050405020304" pitchFamily="18" charset="0"/>
                        </a:rPr>
                        <a:t>→(peak ground acceleration for the soil )</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0.28</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91759">
                <a:tc>
                  <a:txBody>
                    <a:bodyPr/>
                    <a:lstStyle/>
                    <a:p>
                      <a:pPr marL="0" marR="0" algn="ctr">
                        <a:lnSpc>
                          <a:spcPct val="150000"/>
                        </a:lnSpc>
                        <a:spcBef>
                          <a:spcPts val="0"/>
                        </a:spcBef>
                        <a:spcAft>
                          <a:spcPts val="0"/>
                        </a:spcAft>
                      </a:pPr>
                      <a:r>
                        <a:rPr lang="en-US" sz="1400" dirty="0" err="1" smtClean="0">
                          <a:effectLst/>
                          <a:latin typeface="Times New Roman" panose="02020603050405020304" pitchFamily="18" charset="0"/>
                          <a:cs typeface="Times New Roman" panose="02020603050405020304" pitchFamily="18" charset="0"/>
                        </a:rPr>
                        <a:t>T,Tetabs</a:t>
                      </a:r>
                      <a:r>
                        <a:rPr lang="en-US" sz="1400" dirty="0" smtClean="0">
                          <a:effectLst/>
                          <a:latin typeface="Times New Roman" panose="02020603050405020304" pitchFamily="18" charset="0"/>
                          <a:cs typeface="Times New Roman" panose="02020603050405020304" pitchFamily="18" charset="0"/>
                        </a:rPr>
                        <a:t>(period)</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(0.43),(</a:t>
                      </a:r>
                      <a:r>
                        <a:rPr lang="en-US" sz="1400" dirty="0" smtClean="0">
                          <a:effectLst/>
                          <a:latin typeface="Times New Roman" panose="02020603050405020304" pitchFamily="18" charset="0"/>
                          <a:cs typeface="Times New Roman" panose="02020603050405020304" pitchFamily="18" charset="0"/>
                        </a:rPr>
                        <a:t>0.62) sec</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81892">
                <a:tc>
                  <a:txBody>
                    <a:bodyPr/>
                    <a:lstStyle/>
                    <a:p>
                      <a:pPr marL="0" marR="0" algn="ctr">
                        <a:lnSpc>
                          <a:spcPct val="150000"/>
                        </a:lnSpc>
                        <a:spcBef>
                          <a:spcPts val="0"/>
                        </a:spcBef>
                        <a:spcAft>
                          <a:spcPts val="0"/>
                        </a:spcAft>
                      </a:pPr>
                      <a:r>
                        <a:rPr lang="en-US" sz="1400" dirty="0" err="1" smtClean="0">
                          <a:effectLst/>
                          <a:latin typeface="Times New Roman" panose="02020603050405020304" pitchFamily="18" charset="0"/>
                          <a:cs typeface="Times New Roman" panose="02020603050405020304" pitchFamily="18" charset="0"/>
                        </a:rPr>
                        <a:t>Hn</a:t>
                      </a:r>
                      <a:r>
                        <a:rPr lang="en-US" sz="1400" dirty="0" smtClean="0">
                          <a:effectLst/>
                          <a:latin typeface="Times New Roman" panose="02020603050405020304" pitchFamily="18" charset="0"/>
                          <a:cs typeface="Times New Roman" panose="02020603050405020304" pitchFamily="18" charset="0"/>
                        </a:rPr>
                        <a:t>(</a:t>
                      </a:r>
                      <a:r>
                        <a:rPr lang="en-US" sz="1400" dirty="0" err="1" smtClean="0">
                          <a:effectLst/>
                          <a:latin typeface="Times New Roman" panose="02020603050405020304" pitchFamily="18" charset="0"/>
                          <a:cs typeface="Times New Roman" panose="02020603050405020304" pitchFamily="18" charset="0"/>
                        </a:rPr>
                        <a:t>hight</a:t>
                      </a:r>
                      <a:r>
                        <a:rPr lang="en-US" sz="1400" dirty="0" smtClean="0">
                          <a:effectLst/>
                          <a:latin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10.5</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81892">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Ct</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(0.03ft)(0.0731m)</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81892">
                <a:tc>
                  <a:txBody>
                    <a:bodyPr/>
                    <a:lstStyle/>
                    <a:p>
                      <a:pPr marL="0" marR="0" algn="ctr">
                        <a:lnSpc>
                          <a:spcPct val="150000"/>
                        </a:lnSpc>
                        <a:spcBef>
                          <a:spcPts val="0"/>
                        </a:spcBef>
                        <a:spcAft>
                          <a:spcPts val="0"/>
                        </a:spcAft>
                      </a:pPr>
                      <a:r>
                        <a:rPr lang="en-US" sz="1400" dirty="0" err="1" smtClean="0">
                          <a:effectLst/>
                          <a:latin typeface="Times New Roman" panose="02020603050405020304" pitchFamily="18" charset="0"/>
                          <a:cs typeface="Times New Roman" panose="02020603050405020304" pitchFamily="18" charset="0"/>
                        </a:rPr>
                        <a:t>R,Response</a:t>
                      </a:r>
                      <a:r>
                        <a:rPr lang="en-US" sz="1400" dirty="0" smtClean="0">
                          <a:effectLst/>
                          <a:latin typeface="Times New Roman" panose="02020603050405020304" pitchFamily="18" charset="0"/>
                          <a:cs typeface="Times New Roman" panose="02020603050405020304" pitchFamily="18" charset="0"/>
                        </a:rPr>
                        <a:t> factor </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5.5</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81892">
                <a:tc>
                  <a:txBody>
                    <a:bodyPr/>
                    <a:lstStyle/>
                    <a:p>
                      <a:pPr marL="0" marR="0" algn="ctr">
                        <a:lnSpc>
                          <a:spcPct val="150000"/>
                        </a:lnSpc>
                        <a:spcBef>
                          <a:spcPts val="0"/>
                        </a:spcBef>
                        <a:spcAft>
                          <a:spcPts val="0"/>
                        </a:spcAft>
                      </a:pPr>
                      <a:r>
                        <a:rPr lang="en-US" sz="1400" dirty="0" smtClean="0">
                          <a:effectLst/>
                          <a:latin typeface="Times New Roman" panose="02020603050405020304" pitchFamily="18" charset="0"/>
                          <a:cs typeface="Times New Roman" panose="02020603050405020304" pitchFamily="18" charset="0"/>
                        </a:rPr>
                        <a:t>I,(importance factor</a:t>
                      </a:r>
                      <a:r>
                        <a:rPr lang="en-US" sz="1400" baseline="0" dirty="0" smtClean="0">
                          <a:effectLst/>
                          <a:latin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r h="381892">
                <a:tc>
                  <a:txBody>
                    <a:bodyPr/>
                    <a:lstStyle/>
                    <a:p>
                      <a:pPr marL="0" marR="0" algn="ctr">
                        <a:lnSpc>
                          <a:spcPct val="150000"/>
                        </a:lnSpc>
                        <a:spcBef>
                          <a:spcPts val="0"/>
                        </a:spcBef>
                        <a:spcAft>
                          <a:spcPts val="0"/>
                        </a:spcAft>
                      </a:pPr>
                      <a:r>
                        <a:rPr lang="en-US" sz="1400" dirty="0" err="1">
                          <a:effectLst/>
                          <a:latin typeface="Times New Roman" panose="02020603050405020304" pitchFamily="18" charset="0"/>
                          <a:cs typeface="Times New Roman" panose="02020603050405020304" pitchFamily="18" charset="0"/>
                        </a:rPr>
                        <a:t>Cv</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0.4</a:t>
                      </a:r>
                      <a:endParaRPr lang="en-US" sz="1400" dirty="0">
                        <a:effectLst/>
                        <a:latin typeface="Times New Roman" panose="02020603050405020304" pitchFamily="18" charset="0"/>
                        <a:ea typeface="Franklin Gothic Book" panose="020B0503020102020204" pitchFamily="34" charset="0"/>
                        <a:cs typeface="Times New Roman" panose="02020603050405020304" pitchFamily="18" charset="0"/>
                      </a:endParaRPr>
                    </a:p>
                  </a:txBody>
                  <a:tcPr marL="68580" marR="68580" marT="0" marB="0" anchor="ctr"/>
                </a:tc>
              </a:tr>
            </a:tbl>
          </a:graphicData>
        </a:graphic>
      </p:graphicFrame>
      <p:sp>
        <p:nvSpPr>
          <p:cNvPr id="4" name="Slide Number Placeholder 3"/>
          <p:cNvSpPr>
            <a:spLocks noGrp="1"/>
          </p:cNvSpPr>
          <p:nvPr>
            <p:ph type="sldNum" sz="quarter" idx="11"/>
          </p:nvPr>
        </p:nvSpPr>
        <p:spPr/>
        <p:txBody>
          <a:bodyPr/>
          <a:lstStyle/>
          <a:p>
            <a:fld id="{19B51A1E-902D-48AF-9020-955120F399B6}" type="slidenum">
              <a:rPr lang="en-US" noProof="0" smtClean="0"/>
              <a:pPr/>
              <a:t>17</a:t>
            </a:fld>
            <a:endParaRPr lang="en-US" noProof="0" dirty="0"/>
          </a:p>
        </p:txBody>
      </p:sp>
    </p:spTree>
    <p:extLst>
      <p:ext uri="{BB962C8B-B14F-4D97-AF65-F5344CB8AC3E}">
        <p14:creationId xmlns:p14="http://schemas.microsoft.com/office/powerpoint/2010/main" val="115045557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659" y="15848"/>
            <a:ext cx="3594847" cy="1013315"/>
          </a:xfrm>
        </p:spPr>
        <p:txBody>
          <a:bodyPr>
            <a:normAutofit/>
          </a:bodyPr>
          <a:lstStyle/>
          <a:p>
            <a:r>
              <a:rPr lang="en-US" sz="3200" dirty="0" smtClean="0">
                <a:latin typeface="Times New Roman" panose="02020603050405020304" pitchFamily="18" charset="0"/>
                <a:ea typeface="Tahoma" panose="020B0604030504040204" pitchFamily="34" charset="0"/>
                <a:cs typeface="Times New Roman" panose="02020603050405020304" pitchFamily="18" charset="0"/>
              </a:rPr>
              <a:t>Seismic checks </a:t>
            </a:r>
            <a:endParaRPr lang="en-US" sz="32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3" name="Content Placeholder 2"/>
          <p:cNvSpPr>
            <a:spLocks noGrp="1"/>
          </p:cNvSpPr>
          <p:nvPr>
            <p:ph sz="half" idx="1"/>
          </p:nvPr>
        </p:nvSpPr>
        <p:spPr>
          <a:xfrm>
            <a:off x="203675" y="1085317"/>
            <a:ext cx="5181600" cy="4351338"/>
          </a:xfrm>
        </p:spPr>
        <p:txBody>
          <a:bodyPr>
            <a:normAutofit/>
          </a:bodyPr>
          <a:lstStyle/>
          <a:p>
            <a:pPr lvl="0">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 Check </a:t>
            </a:r>
            <a:r>
              <a:rPr lang="en-US" sz="2000" dirty="0">
                <a:latin typeface="Times New Roman" panose="02020603050405020304" pitchFamily="18" charset="0"/>
                <a:cs typeface="Times New Roman" panose="02020603050405020304" pitchFamily="18" charset="0"/>
              </a:rPr>
              <a:t>period</a:t>
            </a:r>
          </a:p>
          <a:p>
            <a:pPr marL="0" indent="0">
              <a:buNone/>
            </a:pPr>
            <a:r>
              <a:rPr lang="en-US" sz="1600" dirty="0" smtClean="0">
                <a:latin typeface="Times New Roman" panose="02020603050405020304" pitchFamily="18" charset="0"/>
                <a:cs typeface="Times New Roman" panose="02020603050405020304" pitchFamily="18" charset="0"/>
              </a:rPr>
              <a:t>The period was calculated to be less then </a:t>
            </a:r>
            <a:r>
              <a:rPr lang="en-US" sz="1600" dirty="0" err="1" smtClean="0">
                <a:latin typeface="Times New Roman" panose="02020603050405020304" pitchFamily="18" charset="0"/>
                <a:cs typeface="Times New Roman" panose="02020603050405020304" pitchFamily="18" charset="0"/>
              </a:rPr>
              <a:t>Etabs</a:t>
            </a:r>
            <a:r>
              <a:rPr lang="en-US" sz="1600" dirty="0" smtClean="0">
                <a:latin typeface="Times New Roman" panose="02020603050405020304" pitchFamily="18" charset="0"/>
                <a:cs typeface="Times New Roman" panose="02020603050405020304" pitchFamily="18" charset="0"/>
              </a:rPr>
              <a:t> which equal 0.602 </a:t>
            </a:r>
          </a:p>
          <a:p>
            <a:endParaRPr lang="en-US" dirty="0"/>
          </a:p>
        </p:txBody>
      </p:sp>
      <p:sp>
        <p:nvSpPr>
          <p:cNvPr id="5" name="Content Placeholder 4"/>
          <p:cNvSpPr>
            <a:spLocks noGrp="1"/>
          </p:cNvSpPr>
          <p:nvPr>
            <p:ph sz="half" idx="2"/>
          </p:nvPr>
        </p:nvSpPr>
        <p:spPr>
          <a:xfrm>
            <a:off x="6616710" y="894133"/>
            <a:ext cx="5181600" cy="4351338"/>
          </a:xfrm>
        </p:spPr>
        <p:txBody>
          <a:bodyPr>
            <a:normAutofit/>
          </a:bodyPr>
          <a:lstStyle/>
          <a:p>
            <a:pPr>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 Mass </a:t>
            </a:r>
            <a:r>
              <a:rPr lang="en-US" sz="2000" dirty="0">
                <a:latin typeface="Times New Roman" panose="02020603050405020304" pitchFamily="18" charset="0"/>
                <a:cs typeface="Times New Roman" panose="02020603050405020304" pitchFamily="18" charset="0"/>
              </a:rPr>
              <a:t>model ratio </a:t>
            </a:r>
          </a:p>
          <a:p>
            <a:pPr marL="0" indent="0">
              <a:buNone/>
            </a:pPr>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mass participation ratio has to achieve 90% of the building moving in x and y direction. For the table below shows that 17 modal needed to achieve more 90%.</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606" y="2210940"/>
            <a:ext cx="5853546" cy="358878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8956" y="2210940"/>
            <a:ext cx="5345394" cy="3588780"/>
          </a:xfrm>
          <a:prstGeom prst="rect">
            <a:avLst/>
          </a:prstGeom>
        </p:spPr>
      </p:pic>
      <p:cxnSp>
        <p:nvCxnSpPr>
          <p:cNvPr id="7" name="Straight Connector 6"/>
          <p:cNvCxnSpPr/>
          <p:nvPr/>
        </p:nvCxnSpPr>
        <p:spPr>
          <a:xfrm>
            <a:off x="6345058" y="230737"/>
            <a:ext cx="17091" cy="6383708"/>
          </a:xfrm>
          <a:prstGeom prst="line">
            <a:avLst/>
          </a:prstGeom>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1"/>
          </p:nvPr>
        </p:nvSpPr>
        <p:spPr/>
        <p:txBody>
          <a:bodyPr/>
          <a:lstStyle/>
          <a:p>
            <a:fld id="{19B51A1E-902D-48AF-9020-955120F399B6}" type="slidenum">
              <a:rPr lang="en-US" noProof="0" smtClean="0"/>
              <a:pPr/>
              <a:t>18</a:t>
            </a:fld>
            <a:endParaRPr lang="en-US" noProof="0" dirty="0"/>
          </a:p>
        </p:txBody>
      </p:sp>
    </p:spTree>
    <p:extLst>
      <p:ext uri="{BB962C8B-B14F-4D97-AF65-F5344CB8AC3E}">
        <p14:creationId xmlns:p14="http://schemas.microsoft.com/office/powerpoint/2010/main" val="10511139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763" y="221394"/>
            <a:ext cx="4053181" cy="862254"/>
          </a:xfrm>
        </p:spPr>
        <p:txBody>
          <a:bodyPr/>
          <a:lstStyle/>
          <a:p>
            <a:r>
              <a:rPr lang="en-US" dirty="0" smtClean="0">
                <a:latin typeface="Times New Roman" panose="02020603050405020304" pitchFamily="18" charset="0"/>
                <a:cs typeface="Times New Roman" panose="02020603050405020304" pitchFamily="18" charset="0"/>
              </a:rPr>
              <a:t>Seismic checks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lstStyle/>
          <a:p>
            <a:pPr lvl="0">
              <a:buFont typeface="Wingdings" panose="05000000000000000000" pitchFamily="2" charset="2"/>
              <a:buChar char="v"/>
            </a:pPr>
            <a:r>
              <a:rPr lang="en-US" sz="1800" dirty="0" smtClean="0">
                <a:latin typeface="Times New Roman" panose="02020603050405020304" pitchFamily="18" charset="0"/>
                <a:cs typeface="Times New Roman" panose="02020603050405020304" pitchFamily="18" charset="0"/>
              </a:rPr>
              <a:t> Check </a:t>
            </a:r>
            <a:r>
              <a:rPr lang="en-US" sz="1800" dirty="0">
                <a:latin typeface="Times New Roman" panose="02020603050405020304" pitchFamily="18" charset="0"/>
                <a:cs typeface="Times New Roman" panose="02020603050405020304" pitchFamily="18" charset="0"/>
              </a:rPr>
              <a:t>Drift </a:t>
            </a:r>
          </a:p>
          <a:p>
            <a:pPr marL="0" indent="0">
              <a:buNone/>
            </a:pPr>
            <a:r>
              <a:rPr lang="en-US" sz="1600" dirty="0">
                <a:latin typeface="Times New Roman" panose="02020603050405020304" pitchFamily="18" charset="0"/>
                <a:cs typeface="Times New Roman" panose="02020603050405020304" pitchFamily="18" charset="0"/>
              </a:rPr>
              <a:t>The displacement of each floor in both direction X and Y has to be less than delta limit. The delta limit from the table below is less than 97.5. </a:t>
            </a:r>
          </a:p>
          <a:p>
            <a:endParaRPr lang="en-US" dirty="0"/>
          </a:p>
        </p:txBody>
      </p:sp>
      <p:sp>
        <p:nvSpPr>
          <p:cNvPr id="4" name="Content Placeholder 3"/>
          <p:cNvSpPr>
            <a:spLocks noGrp="1"/>
          </p:cNvSpPr>
          <p:nvPr>
            <p:ph sz="half" idx="2"/>
          </p:nvPr>
        </p:nvSpPr>
        <p:spPr>
          <a:xfrm>
            <a:off x="6620976" y="1152000"/>
            <a:ext cx="5181600" cy="4351338"/>
          </a:xfrm>
        </p:spPr>
        <p:txBody>
          <a:bodyPr/>
          <a:lstStyle/>
          <a:p>
            <a:pPr lvl="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Check base shear </a:t>
            </a:r>
          </a:p>
          <a:p>
            <a:pPr marL="0" indent="0">
              <a:buNone/>
            </a:pPr>
            <a:r>
              <a:rPr lang="en-US" sz="1600" dirty="0">
                <a:latin typeface="Times New Roman" panose="02020603050405020304" pitchFamily="18" charset="0"/>
                <a:cs typeface="Times New Roman" panose="02020603050405020304" pitchFamily="18" charset="0"/>
              </a:rPr>
              <a:t>The base shear check is to make sure that the difference manual calculation and </a:t>
            </a:r>
            <a:r>
              <a:rPr lang="en-US" sz="1600" dirty="0" err="1">
                <a:latin typeface="Times New Roman" panose="02020603050405020304" pitchFamily="18" charset="0"/>
                <a:cs typeface="Times New Roman" panose="02020603050405020304" pitchFamily="18" charset="0"/>
              </a:rPr>
              <a:t>Etabs</a:t>
            </a:r>
            <a:r>
              <a:rPr lang="en-US" sz="1600" dirty="0">
                <a:latin typeface="Times New Roman" panose="02020603050405020304" pitchFamily="18" charset="0"/>
                <a:cs typeface="Times New Roman" panose="02020603050405020304" pitchFamily="18" charset="0"/>
              </a:rPr>
              <a:t> is less than 5% error in both direction and the table below shows that it is less than 5% percent.</a:t>
            </a:r>
          </a:p>
          <a:p>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763" y="2655983"/>
            <a:ext cx="6024567" cy="153255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0976" y="3076913"/>
            <a:ext cx="5334000" cy="980265"/>
          </a:xfrm>
          <a:prstGeom prst="rect">
            <a:avLst/>
          </a:prstGeom>
        </p:spPr>
      </p:pic>
      <p:cxnSp>
        <p:nvCxnSpPr>
          <p:cNvPr id="11" name="Straight Connector 10"/>
          <p:cNvCxnSpPr/>
          <p:nvPr/>
        </p:nvCxnSpPr>
        <p:spPr>
          <a:xfrm>
            <a:off x="6407330" y="1273323"/>
            <a:ext cx="0" cy="4587446"/>
          </a:xfrm>
          <a:prstGeom prst="line">
            <a:avLst/>
          </a:prstGeom>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1"/>
          </p:nvPr>
        </p:nvSpPr>
        <p:spPr/>
        <p:txBody>
          <a:bodyPr/>
          <a:lstStyle/>
          <a:p>
            <a:fld id="{19B51A1E-902D-48AF-9020-955120F399B6}" type="slidenum">
              <a:rPr lang="en-US" noProof="0" smtClean="0"/>
              <a:pPr/>
              <a:t>19</a:t>
            </a:fld>
            <a:endParaRPr lang="en-US" noProof="0" dirty="0"/>
          </a:p>
        </p:txBody>
      </p:sp>
    </p:spTree>
    <p:extLst>
      <p:ext uri="{BB962C8B-B14F-4D97-AF65-F5344CB8AC3E}">
        <p14:creationId xmlns:p14="http://schemas.microsoft.com/office/powerpoint/2010/main" val="34899244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2D215A-7D9D-4B71-81A1-3220FCFE316C}"/>
              </a:ext>
            </a:extLst>
          </p:cNvPr>
          <p:cNvSpPr>
            <a:spLocks noGrp="1"/>
          </p:cNvSpPr>
          <p:nvPr>
            <p:ph type="title"/>
          </p:nvPr>
        </p:nvSpPr>
        <p:spPr/>
        <p:txBody>
          <a:bodyPr/>
          <a:lstStyle/>
          <a:p>
            <a:r>
              <a:rPr lang="en-US" dirty="0"/>
              <a:t>The </a:t>
            </a:r>
            <a:r>
              <a:rPr lang="en-US" dirty="0" smtClean="0"/>
              <a:t>Outlines </a:t>
            </a:r>
            <a:endParaRPr lang="en-US" dirty="0"/>
          </a:p>
        </p:txBody>
      </p:sp>
      <p:pic>
        <p:nvPicPr>
          <p:cNvPr id="67" name="Picture Placeholder 66">
            <a:extLst>
              <a:ext uri="{FF2B5EF4-FFF2-40B4-BE49-F238E27FC236}">
                <a16:creationId xmlns:a16="http://schemas.microsoft.com/office/drawing/2014/main" xmlns="" id="{83A6FB07-C3E8-FC4B-818B-404D48DAF4FA}"/>
              </a:ext>
            </a:extLst>
          </p:cNvPr>
          <p:cNvPicPr>
            <a:picLocks noGrp="1" noChangeAspect="1"/>
          </p:cNvPicPr>
          <p:nvPr>
            <p:ph type="pic" sz="quarter" idx="27"/>
          </p:nvPr>
        </p:nvPicPr>
        <p:blipFill>
          <a:blip r:embed="rId3">
            <a:extLst>
              <a:ext uri="{28A0092B-C50C-407E-A947-70E740481C1C}">
                <a14:useLocalDpi xmlns:a14="http://schemas.microsoft.com/office/drawing/2010/main" val="0"/>
              </a:ext>
            </a:extLst>
          </a:blip>
          <a:stretch>
            <a:fillRect/>
          </a:stretch>
        </p:blipFill>
        <p:spPr>
          <a:xfrm>
            <a:off x="1259938" y="2358091"/>
            <a:ext cx="507107" cy="854075"/>
          </a:xfrm>
        </p:spPr>
      </p:pic>
      <p:sp>
        <p:nvSpPr>
          <p:cNvPr id="8" name="Text Placeholder 7">
            <a:extLst>
              <a:ext uri="{FF2B5EF4-FFF2-40B4-BE49-F238E27FC236}">
                <a16:creationId xmlns:a16="http://schemas.microsoft.com/office/drawing/2014/main" xmlns="" id="{E6971D8C-ECC5-4EDD-AC10-DDF4CA7E9DC3}"/>
              </a:ext>
            </a:extLst>
          </p:cNvPr>
          <p:cNvSpPr>
            <a:spLocks noGrp="1"/>
          </p:cNvSpPr>
          <p:nvPr>
            <p:ph type="body" sz="quarter" idx="16"/>
          </p:nvPr>
        </p:nvSpPr>
        <p:spPr/>
        <p:txBody>
          <a:bodyPr/>
          <a:lstStyle/>
          <a:p>
            <a:r>
              <a:rPr lang="en-US" dirty="0" smtClean="0"/>
              <a:t>Architectural design </a:t>
            </a:r>
            <a:endParaRPr lang="en-US" dirty="0"/>
          </a:p>
        </p:txBody>
      </p:sp>
      <p:pic>
        <p:nvPicPr>
          <p:cNvPr id="159" name="Picture Placeholder 158">
            <a:extLst>
              <a:ext uri="{FF2B5EF4-FFF2-40B4-BE49-F238E27FC236}">
                <a16:creationId xmlns:a16="http://schemas.microsoft.com/office/drawing/2014/main" xmlns="" id="{9F99EF5B-831D-4852-A739-269399B8FA71}"/>
              </a:ext>
            </a:extLst>
          </p:cNvPr>
          <p:cNvPicPr>
            <a:picLocks noGrp="1" noChangeAspect="1"/>
          </p:cNvPicPr>
          <p:nvPr>
            <p:ph type="pic" sz="quarter" idx="28"/>
          </p:nvPr>
        </p:nvPicPr>
        <p:blipFill>
          <a:blip r:embed="rId4">
            <a:extLst>
              <a:ext uri="{28A0092B-C50C-407E-A947-70E740481C1C}">
                <a14:useLocalDpi xmlns:a14="http://schemas.microsoft.com/office/drawing/2010/main" val="0"/>
              </a:ext>
            </a:extLst>
          </a:blip>
          <a:stretch>
            <a:fillRect/>
          </a:stretch>
        </p:blipFill>
        <p:spPr>
          <a:xfrm>
            <a:off x="3206691" y="2494042"/>
            <a:ext cx="1242370" cy="650703"/>
          </a:xfrm>
        </p:spPr>
      </p:pic>
      <p:sp>
        <p:nvSpPr>
          <p:cNvPr id="9" name="Text Placeholder 8">
            <a:extLst>
              <a:ext uri="{FF2B5EF4-FFF2-40B4-BE49-F238E27FC236}">
                <a16:creationId xmlns:a16="http://schemas.microsoft.com/office/drawing/2014/main" xmlns="" id="{A6E9F776-E542-4D93-851A-A3A10F6D2A7D}"/>
              </a:ext>
            </a:extLst>
          </p:cNvPr>
          <p:cNvSpPr>
            <a:spLocks noGrp="1"/>
          </p:cNvSpPr>
          <p:nvPr>
            <p:ph type="body" sz="quarter" idx="17"/>
          </p:nvPr>
        </p:nvSpPr>
        <p:spPr/>
        <p:txBody>
          <a:bodyPr/>
          <a:lstStyle/>
          <a:p>
            <a:r>
              <a:rPr lang="en-US" dirty="0" smtClean="0"/>
              <a:t>Structural Design </a:t>
            </a:r>
            <a:endParaRPr lang="en-US" dirty="0"/>
          </a:p>
        </p:txBody>
      </p:sp>
      <p:pic>
        <p:nvPicPr>
          <p:cNvPr id="161" name="Picture Placeholder 160">
            <a:extLst>
              <a:ext uri="{FF2B5EF4-FFF2-40B4-BE49-F238E27FC236}">
                <a16:creationId xmlns:a16="http://schemas.microsoft.com/office/drawing/2014/main" xmlns="" id="{22C4A1E7-2C42-4D5E-9D5C-DB503F231A34}"/>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tretch>
            <a:fillRect/>
          </a:stretch>
        </p:blipFill>
        <p:spPr>
          <a:xfrm>
            <a:off x="5673898" y="2494042"/>
            <a:ext cx="854075" cy="582172"/>
          </a:xfrm>
        </p:spPr>
      </p:pic>
      <p:sp>
        <p:nvSpPr>
          <p:cNvPr id="10" name="Text Placeholder 9">
            <a:extLst>
              <a:ext uri="{FF2B5EF4-FFF2-40B4-BE49-F238E27FC236}">
                <a16:creationId xmlns:a16="http://schemas.microsoft.com/office/drawing/2014/main" xmlns="" id="{CE222CAE-9234-4B0E-90FC-584C469313C6}"/>
              </a:ext>
            </a:extLst>
          </p:cNvPr>
          <p:cNvSpPr>
            <a:spLocks noGrp="1"/>
          </p:cNvSpPr>
          <p:nvPr>
            <p:ph type="body" sz="quarter" idx="18"/>
          </p:nvPr>
        </p:nvSpPr>
        <p:spPr>
          <a:xfrm>
            <a:off x="5020542" y="3926335"/>
            <a:ext cx="2226291" cy="504000"/>
          </a:xfrm>
        </p:spPr>
        <p:txBody>
          <a:bodyPr/>
          <a:lstStyle/>
          <a:p>
            <a:r>
              <a:rPr lang="en-US" dirty="0" smtClean="0"/>
              <a:t>Environmental Design </a:t>
            </a:r>
            <a:endParaRPr lang="en-US" dirty="0"/>
          </a:p>
        </p:txBody>
      </p:sp>
      <p:pic>
        <p:nvPicPr>
          <p:cNvPr id="163" name="Picture Placeholder 162">
            <a:extLst>
              <a:ext uri="{FF2B5EF4-FFF2-40B4-BE49-F238E27FC236}">
                <a16:creationId xmlns:a16="http://schemas.microsoft.com/office/drawing/2014/main" xmlns="" id="{B21D58C1-B806-40E0-9006-675AF7916756}"/>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tretch>
            <a:fillRect/>
          </a:stretch>
        </p:blipFill>
        <p:spPr>
          <a:xfrm>
            <a:off x="7967620" y="2358091"/>
            <a:ext cx="854075" cy="854075"/>
          </a:xfrm>
        </p:spPr>
      </p:pic>
      <p:sp>
        <p:nvSpPr>
          <p:cNvPr id="11" name="Text Placeholder 10">
            <a:extLst>
              <a:ext uri="{FF2B5EF4-FFF2-40B4-BE49-F238E27FC236}">
                <a16:creationId xmlns:a16="http://schemas.microsoft.com/office/drawing/2014/main" xmlns="" id="{ACD29343-5246-427C-BFCC-F61B25177CF4}"/>
              </a:ext>
            </a:extLst>
          </p:cNvPr>
          <p:cNvSpPr>
            <a:spLocks noGrp="1"/>
          </p:cNvSpPr>
          <p:nvPr>
            <p:ph type="body" sz="quarter" idx="19"/>
          </p:nvPr>
        </p:nvSpPr>
        <p:spPr/>
        <p:txBody>
          <a:bodyPr/>
          <a:lstStyle/>
          <a:p>
            <a:r>
              <a:rPr lang="en-US" dirty="0" smtClean="0"/>
              <a:t>Cost and Quantity </a:t>
            </a:r>
            <a:endParaRPr lang="en-US" dirty="0"/>
          </a:p>
        </p:txBody>
      </p:sp>
      <p:pic>
        <p:nvPicPr>
          <p:cNvPr id="165" name="Picture Placeholder 164">
            <a:extLst>
              <a:ext uri="{FF2B5EF4-FFF2-40B4-BE49-F238E27FC236}">
                <a16:creationId xmlns:a16="http://schemas.microsoft.com/office/drawing/2014/main" xmlns="" id="{6D714D76-10CE-413E-BCF3-42860232AB97}"/>
              </a:ext>
            </a:extLst>
          </p:cNvPr>
          <p:cNvPicPr>
            <a:picLocks noGrp="1" noChangeAspect="1"/>
          </p:cNvPicPr>
          <p:nvPr>
            <p:ph type="pic" sz="quarter" idx="31"/>
          </p:nvPr>
        </p:nvPicPr>
        <p:blipFill>
          <a:blip r:embed="rId7">
            <a:extLst>
              <a:ext uri="{28A0092B-C50C-407E-A947-70E740481C1C}">
                <a14:useLocalDpi xmlns:a14="http://schemas.microsoft.com/office/drawing/2010/main" val="0"/>
              </a:ext>
            </a:extLst>
          </a:blip>
          <a:stretch>
            <a:fillRect/>
          </a:stretch>
        </p:blipFill>
        <p:spPr>
          <a:xfrm>
            <a:off x="10261341" y="2428125"/>
            <a:ext cx="854075" cy="714006"/>
          </a:xfrm>
        </p:spPr>
      </p:pic>
      <p:sp>
        <p:nvSpPr>
          <p:cNvPr id="12" name="Text Placeholder 11">
            <a:extLst>
              <a:ext uri="{FF2B5EF4-FFF2-40B4-BE49-F238E27FC236}">
                <a16:creationId xmlns:a16="http://schemas.microsoft.com/office/drawing/2014/main" xmlns="" id="{6248F5E2-762B-44E2-83B5-C078E3551BEA}"/>
              </a:ext>
            </a:extLst>
          </p:cNvPr>
          <p:cNvSpPr>
            <a:spLocks noGrp="1"/>
          </p:cNvSpPr>
          <p:nvPr>
            <p:ph type="body" sz="quarter" idx="20"/>
          </p:nvPr>
        </p:nvSpPr>
        <p:spPr/>
        <p:txBody>
          <a:bodyPr/>
          <a:lstStyle/>
          <a:p>
            <a:r>
              <a:rPr lang="en-US" dirty="0" smtClean="0"/>
              <a:t>End</a:t>
            </a:r>
            <a:endParaRPr lang="en-US" dirty="0"/>
          </a:p>
        </p:txBody>
      </p:sp>
      <p:sp>
        <p:nvSpPr>
          <p:cNvPr id="3" name="Slide Number Placeholder 2">
            <a:extLst>
              <a:ext uri="{FF2B5EF4-FFF2-40B4-BE49-F238E27FC236}">
                <a16:creationId xmlns:a16="http://schemas.microsoft.com/office/drawing/2014/main" xmlns="" id="{B2A7A116-BC28-4E39-B586-25212F9948F2}"/>
              </a:ext>
            </a:extLst>
          </p:cNvPr>
          <p:cNvSpPr>
            <a:spLocks noGrp="1"/>
          </p:cNvSpPr>
          <p:nvPr>
            <p:ph type="sldNum" sz="quarter" idx="11"/>
          </p:nvPr>
        </p:nvSpPr>
        <p:spPr/>
        <p:txBody>
          <a:bodyPr/>
          <a:lstStyle/>
          <a:p>
            <a:fld id="{19B51A1E-902D-48AF-9020-955120F399B6}" type="slidenum">
              <a:rPr lang="en-US" smtClean="0"/>
              <a:pPr/>
              <a:t>2</a:t>
            </a:fld>
            <a:endParaRPr lang="en-US" dirty="0"/>
          </a:p>
        </p:txBody>
      </p:sp>
    </p:spTree>
    <p:extLst>
      <p:ext uri="{BB962C8B-B14F-4D97-AF65-F5344CB8AC3E}">
        <p14:creationId xmlns:p14="http://schemas.microsoft.com/office/powerpoint/2010/main" val="37376874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19B51A1E-902D-48AF-9020-955120F399B6}" type="slidenum">
              <a:rPr lang="en-US" noProof="0" smtClean="0"/>
              <a:pPr/>
              <a:t>20</a:t>
            </a:fld>
            <a:endParaRPr lang="en-US" noProof="0" dirty="0"/>
          </a:p>
        </p:txBody>
      </p:sp>
      <p:sp>
        <p:nvSpPr>
          <p:cNvPr id="10" name="Title 1"/>
          <p:cNvSpPr txBox="1">
            <a:spLocks/>
          </p:cNvSpPr>
          <p:nvPr/>
        </p:nvSpPr>
        <p:spPr>
          <a:xfrm>
            <a:off x="643510" y="865344"/>
            <a:ext cx="9144000" cy="835129"/>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a:lstStyle>
          <a:p>
            <a:r>
              <a:rPr lang="en-US" dirty="0" smtClean="0">
                <a:latin typeface="Times New Roman" panose="02020603050405020304" pitchFamily="18" charset="0"/>
                <a:cs typeface="Times New Roman" panose="02020603050405020304" pitchFamily="18" charset="0"/>
              </a:rPr>
              <a:t>Footing design </a:t>
            </a:r>
            <a:endParaRPr lang="en-US" dirty="0">
              <a:latin typeface="Times New Roman" panose="02020603050405020304" pitchFamily="18" charset="0"/>
              <a:cs typeface="Times New Roman" panose="02020603050405020304" pitchFamily="18" charset="0"/>
            </a:endParaRPr>
          </a:p>
        </p:txBody>
      </p:sp>
      <p:sp>
        <p:nvSpPr>
          <p:cNvPr id="11" name="Subtitle 2"/>
          <p:cNvSpPr txBox="1">
            <a:spLocks/>
          </p:cNvSpPr>
          <p:nvPr/>
        </p:nvSpPr>
        <p:spPr>
          <a:xfrm>
            <a:off x="1050844" y="2000392"/>
            <a:ext cx="9144000" cy="1655762"/>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v"/>
            </a:pPr>
            <a:r>
              <a:rPr lang="en-US" sz="2000" dirty="0" smtClean="0">
                <a:latin typeface="Times New Roman" panose="02020603050405020304" pitchFamily="18" charset="0"/>
                <a:ea typeface="Tahoma" panose="020B0604030504040204" pitchFamily="34" charset="0"/>
                <a:cs typeface="Times New Roman" panose="02020603050405020304" pitchFamily="18" charset="0"/>
              </a:rPr>
              <a:t>Single footing </a:t>
            </a:r>
          </a:p>
          <a:p>
            <a:pPr>
              <a:buFont typeface="Wingdings" panose="05000000000000000000" pitchFamily="2" charset="2"/>
              <a:buChar char="v"/>
            </a:pPr>
            <a:r>
              <a:rPr lang="en-US" sz="2000" dirty="0" smtClean="0">
                <a:latin typeface="Times New Roman" panose="02020603050405020304" pitchFamily="18" charset="0"/>
                <a:ea typeface="Tahoma" panose="020B0604030504040204" pitchFamily="34" charset="0"/>
                <a:cs typeface="Times New Roman" panose="02020603050405020304" pitchFamily="18" charset="0"/>
              </a:rPr>
              <a:t>Combined footing </a:t>
            </a:r>
          </a:p>
          <a:p>
            <a:pPr>
              <a:buFont typeface="Wingdings" panose="05000000000000000000" pitchFamily="2" charset="2"/>
              <a:buChar char="v"/>
            </a:pPr>
            <a:r>
              <a:rPr lang="en-US" sz="2000" dirty="0" smtClean="0">
                <a:latin typeface="Times New Roman" panose="02020603050405020304" pitchFamily="18" charset="0"/>
                <a:ea typeface="Tahoma" panose="020B0604030504040204" pitchFamily="34" charset="0"/>
                <a:cs typeface="Times New Roman" panose="02020603050405020304" pitchFamily="18" charset="0"/>
              </a:rPr>
              <a:t>Mat foundation </a:t>
            </a:r>
          </a:p>
        </p:txBody>
      </p:sp>
    </p:spTree>
    <p:extLst>
      <p:ext uri="{BB962C8B-B14F-4D97-AF65-F5344CB8AC3E}">
        <p14:creationId xmlns:p14="http://schemas.microsoft.com/office/powerpoint/2010/main" val="12620225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Footing layout </a:t>
            </a:r>
            <a:endParaRPr lang="en-US" dirty="0"/>
          </a:p>
        </p:txBody>
      </p:sp>
      <p:pic>
        <p:nvPicPr>
          <p:cNvPr id="4" name="Content Placeholder 3"/>
          <p:cNvPicPr>
            <a:picLocks noGrp="1" noChangeAspect="1"/>
          </p:cNvPicPr>
          <p:nvPr>
            <p:ph idx="1"/>
          </p:nvPr>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597350" y="1915523"/>
            <a:ext cx="6179631" cy="2947034"/>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0931" y="1992435"/>
            <a:ext cx="4115401" cy="3699310"/>
          </a:xfrm>
          <a:prstGeom prst="rect">
            <a:avLst/>
          </a:prstGeom>
        </p:spPr>
      </p:pic>
      <p:sp>
        <p:nvSpPr>
          <p:cNvPr id="3" name="TextBox 2"/>
          <p:cNvSpPr txBox="1"/>
          <p:nvPr/>
        </p:nvSpPr>
        <p:spPr>
          <a:xfrm>
            <a:off x="3064118" y="1725051"/>
            <a:ext cx="1246094" cy="313765"/>
          </a:xfrm>
          <a:prstGeom prst="rect">
            <a:avLst/>
          </a:prstGeom>
          <a:noFill/>
        </p:spPr>
        <p:txBody>
          <a:bodyPr wrap="none" lIns="0" tIns="0" rIns="0" bIns="0" rtlCol="0">
            <a:noAutofit/>
          </a:bodyPr>
          <a:lstStyle/>
          <a:p>
            <a:pPr algn="l"/>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Ground floor </a:t>
            </a:r>
            <a:endPar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8090430" y="1471769"/>
            <a:ext cx="1676401" cy="286871"/>
          </a:xfrm>
          <a:prstGeom prst="rect">
            <a:avLst/>
          </a:prstGeom>
          <a:noFill/>
        </p:spPr>
        <p:txBody>
          <a:bodyPr wrap="none" lIns="0" tIns="0" rIns="0" bIns="0" rtlCol="0">
            <a:noAutofit/>
          </a:bodyPr>
          <a:lstStyle/>
          <a:p>
            <a:pPr algn="l"/>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Basement </a:t>
            </a: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floor </a:t>
            </a:r>
            <a:endPar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1"/>
          </p:nvPr>
        </p:nvSpPr>
        <p:spPr/>
        <p:txBody>
          <a:bodyPr/>
          <a:lstStyle/>
          <a:p>
            <a:fld id="{19B51A1E-902D-48AF-9020-955120F399B6}" type="slidenum">
              <a:rPr lang="en-US" noProof="0" smtClean="0"/>
              <a:pPr/>
              <a:t>21</a:t>
            </a:fld>
            <a:endParaRPr lang="en-US" noProof="0" dirty="0"/>
          </a:p>
        </p:txBody>
      </p:sp>
    </p:spTree>
    <p:extLst>
      <p:ext uri="{BB962C8B-B14F-4D97-AF65-F5344CB8AC3E}">
        <p14:creationId xmlns:p14="http://schemas.microsoft.com/office/powerpoint/2010/main" val="91952721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Detailing </a:t>
            </a:r>
            <a:endParaRPr lang="en-US" dirty="0"/>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22</a:t>
            </a:fld>
            <a:endParaRPr lang="en-US" noProof="0" dirty="0"/>
          </a:p>
        </p:txBody>
      </p:sp>
      <p:sp>
        <p:nvSpPr>
          <p:cNvPr id="8" name="TextBox 7"/>
          <p:cNvSpPr txBox="1"/>
          <p:nvPr/>
        </p:nvSpPr>
        <p:spPr>
          <a:xfrm>
            <a:off x="4820047" y="6138808"/>
            <a:ext cx="1281953" cy="279843"/>
          </a:xfrm>
          <a:prstGeom prst="rect">
            <a:avLst/>
          </a:prstGeom>
          <a:noFill/>
        </p:spPr>
        <p:txBody>
          <a:bodyPr wrap="none" lIns="0" tIns="0" rIns="0" bIns="0" rtlCol="0">
            <a:noAutofit/>
          </a:bodyPr>
          <a:lstStyle/>
          <a:p>
            <a:pPr algn="l"/>
            <a:endParaRPr lang="en-US" sz="2000" dirty="0" smtClean="0">
              <a:solidFill>
                <a:schemeClr val="tx1">
                  <a:lumMod val="75000"/>
                  <a:lumOff val="25000"/>
                </a:schemeClr>
              </a:solidFill>
              <a:latin typeface="+mn-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7912" y="1090612"/>
            <a:ext cx="7496175" cy="4676775"/>
          </a:xfrm>
          <a:prstGeom prst="rect">
            <a:avLst/>
          </a:prstGeom>
        </p:spPr>
      </p:pic>
    </p:spTree>
    <p:extLst>
      <p:ext uri="{BB962C8B-B14F-4D97-AF65-F5344CB8AC3E}">
        <p14:creationId xmlns:p14="http://schemas.microsoft.com/office/powerpoint/2010/main" val="111074423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Retaining wall design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29050" y="1307788"/>
            <a:ext cx="4663608" cy="4473390"/>
          </a:xfr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23</a:t>
            </a:fld>
            <a:endParaRPr lang="en-US" noProof="0" dirty="0"/>
          </a:p>
        </p:txBody>
      </p:sp>
    </p:spTree>
    <p:extLst>
      <p:ext uri="{BB962C8B-B14F-4D97-AF65-F5344CB8AC3E}">
        <p14:creationId xmlns:p14="http://schemas.microsoft.com/office/powerpoint/2010/main" val="1503242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Column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32000" y="1053420"/>
            <a:ext cx="10515600" cy="4648414"/>
          </a:xfrm>
        </p:spPr>
        <p:txBody>
          <a:bodyPr/>
          <a:lstStyle/>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Steel area have been taken from ETABS and converted to bars in each column:</a:t>
            </a:r>
            <a:endParaRPr lang="en-US"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3"/>
          <a:stretch>
            <a:fillRect/>
          </a:stretch>
        </p:blipFill>
        <p:spPr>
          <a:xfrm>
            <a:off x="2583953" y="1887366"/>
            <a:ext cx="7036094" cy="4003888"/>
          </a:xfrm>
          <a:prstGeom prst="rect">
            <a:avLst/>
          </a:prstGeom>
        </p:spPr>
      </p:pic>
      <p:sp>
        <p:nvSpPr>
          <p:cNvPr id="5" name="Slide Number Placeholder 4"/>
          <p:cNvSpPr>
            <a:spLocks noGrp="1"/>
          </p:cNvSpPr>
          <p:nvPr>
            <p:ph type="sldNum" sz="quarter" idx="11"/>
          </p:nvPr>
        </p:nvSpPr>
        <p:spPr/>
        <p:txBody>
          <a:bodyPr/>
          <a:lstStyle/>
          <a:p>
            <a:fld id="{19B51A1E-902D-48AF-9020-955120F399B6}" type="slidenum">
              <a:rPr lang="en-US" noProof="0" smtClean="0"/>
              <a:pPr/>
              <a:t>24</a:t>
            </a:fld>
            <a:endParaRPr lang="en-US" noProof="0" dirty="0"/>
          </a:p>
        </p:txBody>
      </p:sp>
    </p:spTree>
    <p:extLst>
      <p:ext uri="{BB962C8B-B14F-4D97-AF65-F5344CB8AC3E}">
        <p14:creationId xmlns:p14="http://schemas.microsoft.com/office/powerpoint/2010/main" val="11188098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Tables</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775890" y="1174376"/>
            <a:ext cx="10652220" cy="5040573"/>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25</a:t>
            </a:fld>
            <a:endParaRPr lang="en-US" noProof="0" dirty="0"/>
          </a:p>
        </p:txBody>
      </p:sp>
    </p:spTree>
    <p:extLst>
      <p:ext uri="{BB962C8B-B14F-4D97-AF65-F5344CB8AC3E}">
        <p14:creationId xmlns:p14="http://schemas.microsoft.com/office/powerpoint/2010/main" val="9075418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Detailing</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7723964" y="1063159"/>
            <a:ext cx="4208060" cy="5167312"/>
          </a:xfrm>
          <a:prstGeom prst="rect">
            <a:avLst/>
          </a:prstGeom>
        </p:spPr>
      </p:pic>
      <p:pic>
        <p:nvPicPr>
          <p:cNvPr id="6" name="Picture 5"/>
          <p:cNvPicPr/>
          <p:nvPr/>
        </p:nvPicPr>
        <p:blipFill>
          <a:blip r:embed="rId3"/>
          <a:stretch>
            <a:fillRect/>
          </a:stretch>
        </p:blipFill>
        <p:spPr>
          <a:xfrm>
            <a:off x="258839" y="1864316"/>
            <a:ext cx="4161832" cy="2743543"/>
          </a:xfrm>
          <a:prstGeom prst="rect">
            <a:avLst/>
          </a:prstGeom>
        </p:spPr>
      </p:pic>
      <p:pic>
        <p:nvPicPr>
          <p:cNvPr id="7" name="Picture 6"/>
          <p:cNvPicPr/>
          <p:nvPr/>
        </p:nvPicPr>
        <p:blipFill>
          <a:blip r:embed="rId4"/>
          <a:stretch>
            <a:fillRect/>
          </a:stretch>
        </p:blipFill>
        <p:spPr>
          <a:xfrm>
            <a:off x="4115871" y="1486461"/>
            <a:ext cx="3521122" cy="3231573"/>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26</a:t>
            </a:fld>
            <a:endParaRPr lang="en-US" noProof="0" dirty="0"/>
          </a:p>
        </p:txBody>
      </p:sp>
    </p:spTree>
    <p:extLst>
      <p:ext uri="{BB962C8B-B14F-4D97-AF65-F5344CB8AC3E}">
        <p14:creationId xmlns:p14="http://schemas.microsoft.com/office/powerpoint/2010/main" val="6272276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48994" y="2584649"/>
            <a:ext cx="4456806" cy="863401"/>
          </a:xfrm>
        </p:spPr>
        <p:txBody>
          <a:bodyPr/>
          <a:lstStyle/>
          <a:p>
            <a:r>
              <a:rPr lang="en-US" sz="4800" dirty="0" smtClean="0">
                <a:latin typeface="Times New Roman" panose="02020603050405020304" pitchFamily="18" charset="0"/>
                <a:cs typeface="Times New Roman" panose="02020603050405020304" pitchFamily="18" charset="0"/>
              </a:rPr>
              <a:t>Beams and Slabs </a:t>
            </a:r>
            <a:endParaRPr lang="en-US" sz="4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27</a:t>
            </a:fld>
            <a:endParaRPr lang="en-US" noProof="0" dirty="0"/>
          </a:p>
        </p:txBody>
      </p:sp>
    </p:spTree>
    <p:extLst>
      <p:ext uri="{BB962C8B-B14F-4D97-AF65-F5344CB8AC3E}">
        <p14:creationId xmlns:p14="http://schemas.microsoft.com/office/powerpoint/2010/main" val="36204329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1"/>
          </p:nvPr>
        </p:nvSpPr>
        <p:spPr/>
        <p:txBody>
          <a:bodyPr/>
          <a:lstStyle/>
          <a:p>
            <a:fld id="{19B51A1E-902D-48AF-9020-955120F399B6}" type="slidenum">
              <a:rPr lang="en-US" noProof="0" smtClean="0"/>
              <a:pPr/>
              <a:t>28</a:t>
            </a:fld>
            <a:endParaRPr lang="en-US" noProof="0"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4125" y="1913691"/>
            <a:ext cx="4933644" cy="3121585"/>
          </a:xfrm>
          <a:prstGeom prst="rect">
            <a:avLst/>
          </a:prstGeom>
        </p:spPr>
      </p:pic>
      <p:sp>
        <p:nvSpPr>
          <p:cNvPr id="12" name="Rectangle 11"/>
          <p:cNvSpPr/>
          <p:nvPr/>
        </p:nvSpPr>
        <p:spPr>
          <a:xfrm>
            <a:off x="7473965" y="5271303"/>
            <a:ext cx="3073063" cy="461665"/>
          </a:xfrm>
          <a:prstGeom prst="rect">
            <a:avLst/>
          </a:prstGeom>
        </p:spPr>
        <p:txBody>
          <a:bodyPr wrap="square">
            <a:spAutoFit/>
          </a:bodyPr>
          <a:lstStyle/>
          <a:p>
            <a:r>
              <a:rPr lang="en-US" sz="2400" dirty="0" smtClean="0">
                <a:latin typeface="Times New Roman" panose="02020603050405020304" pitchFamily="18" charset="0"/>
                <a:cs typeface="Times New Roman" panose="02020603050405020304" pitchFamily="18" charset="0"/>
              </a:rPr>
              <a:t>First floor </a:t>
            </a:r>
            <a:r>
              <a:rPr lang="en-US" sz="2400" dirty="0">
                <a:latin typeface="Times New Roman" panose="02020603050405020304" pitchFamily="18" charset="0"/>
                <a:cs typeface="Times New Roman" panose="02020603050405020304" pitchFamily="18" charset="0"/>
              </a:rPr>
              <a:t>layout</a:t>
            </a:r>
            <a:endParaRPr lang="en-US" sz="2400" dirty="0"/>
          </a:p>
        </p:txBody>
      </p:sp>
      <p:pic>
        <p:nvPicPr>
          <p:cNvPr id="7" name="Content Placeholder 4"/>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081503" y="1358880"/>
            <a:ext cx="3745170" cy="4021659"/>
          </a:xfrm>
        </p:spPr>
      </p:pic>
      <p:sp>
        <p:nvSpPr>
          <p:cNvPr id="8" name="Title 2"/>
          <p:cNvSpPr>
            <a:spLocks noGrp="1"/>
          </p:cNvSpPr>
          <p:nvPr>
            <p:ph type="title"/>
          </p:nvPr>
        </p:nvSpPr>
        <p:spPr>
          <a:xfrm>
            <a:off x="1317826" y="5549704"/>
            <a:ext cx="3968550" cy="292500"/>
          </a:xfrm>
        </p:spPr>
        <p:txBody>
          <a:bodyPr/>
          <a:lstStyle/>
          <a:p>
            <a:r>
              <a:rPr lang="en-US" sz="2400" dirty="0" smtClean="0">
                <a:latin typeface="Times New Roman" panose="02020603050405020304" pitchFamily="18" charset="0"/>
                <a:cs typeface="Times New Roman" panose="02020603050405020304" pitchFamily="18" charset="0"/>
              </a:rPr>
              <a:t>Basement  </a:t>
            </a:r>
            <a:r>
              <a:rPr lang="en-US" sz="2400" dirty="0">
                <a:latin typeface="Times New Roman" panose="02020603050405020304" pitchFamily="18" charset="0"/>
                <a:cs typeface="Times New Roman" panose="02020603050405020304" pitchFamily="18" charset="0"/>
              </a:rPr>
              <a:t>floor layout</a:t>
            </a:r>
            <a:endParaRPr lang="en-US" sz="2400" dirty="0"/>
          </a:p>
        </p:txBody>
      </p:sp>
      <p:sp>
        <p:nvSpPr>
          <p:cNvPr id="3" name="Rectangle 1"/>
          <p:cNvSpPr>
            <a:spLocks noChangeArrowheads="1"/>
          </p:cNvSpPr>
          <p:nvPr/>
        </p:nvSpPr>
        <p:spPr bwMode="auto">
          <a:xfrm>
            <a:off x="581176" y="585402"/>
            <a:ext cx="8353121"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Transfers from ETBS each beam have been designed according to the loads they can carry</a:t>
            </a:r>
            <a:endParaRPr kumimoji="0" lang="en-US" sz="4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69941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Ground floor layout</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29</a:t>
            </a:fld>
            <a:endParaRPr lang="en-US" noProof="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8227" y="1024398"/>
            <a:ext cx="5326879" cy="5243546"/>
          </a:xfrm>
          <a:prstGeom prst="rect">
            <a:avLst/>
          </a:prstGeom>
        </p:spPr>
      </p:pic>
    </p:spTree>
    <p:extLst>
      <p:ext uri="{BB962C8B-B14F-4D97-AF65-F5344CB8AC3E}">
        <p14:creationId xmlns:p14="http://schemas.microsoft.com/office/powerpoint/2010/main" val="35381033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dirty="0"/>
              <a:t>This section will show the modifications were done on the architectural </a:t>
            </a:r>
            <a:r>
              <a:rPr lang="en-US" dirty="0" smtClean="0"/>
              <a:t>design. </a:t>
            </a:r>
            <a:endParaRPr lang="en-US" dirty="0"/>
          </a:p>
        </p:txBody>
      </p:sp>
      <p:sp>
        <p:nvSpPr>
          <p:cNvPr id="4" name="Slide Number Placeholder 3"/>
          <p:cNvSpPr>
            <a:spLocks noGrp="1"/>
          </p:cNvSpPr>
          <p:nvPr>
            <p:ph type="sldNum" sz="quarter" idx="14"/>
          </p:nvPr>
        </p:nvSpPr>
        <p:spPr/>
        <p:txBody>
          <a:bodyPr/>
          <a:lstStyle/>
          <a:p>
            <a:fld id="{19B51A1E-902D-48AF-9020-955120F399B6}" type="slidenum">
              <a:rPr lang="en-US" noProof="0" smtClean="0"/>
              <a:pPr/>
              <a:t>3</a:t>
            </a:fld>
            <a:endParaRPr lang="en-US" noProof="0" dirty="0"/>
          </a:p>
        </p:txBody>
      </p:sp>
      <p:pic>
        <p:nvPicPr>
          <p:cNvPr id="7" name="Picture Placeholder 6"/>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2704" b="2704"/>
          <a:stretch>
            <a:fillRect/>
          </a:stretch>
        </p:blipFill>
        <p:spPr>
          <a:xfrm>
            <a:off x="84000" y="77749"/>
            <a:ext cx="6009285" cy="4840886"/>
          </a:xfrm>
        </p:spPr>
      </p:pic>
      <p:sp>
        <p:nvSpPr>
          <p:cNvPr id="8" name="Content Placeholder 5">
            <a:extLst>
              <a:ext uri="{FF2B5EF4-FFF2-40B4-BE49-F238E27FC236}">
                <a16:creationId xmlns:a16="http://schemas.microsoft.com/office/drawing/2014/main" xmlns="" id="{2645A1B7-8B88-4D90-983D-BAA2E9AAFFD3}"/>
              </a:ext>
            </a:extLst>
          </p:cNvPr>
          <p:cNvSpPr txBox="1">
            <a:spLocks/>
          </p:cNvSpPr>
          <p:nvPr/>
        </p:nvSpPr>
        <p:spPr>
          <a:xfrm>
            <a:off x="6435083" y="3674692"/>
            <a:ext cx="5307700" cy="661794"/>
          </a:xfrm>
          <a:prstGeom prst="rect">
            <a:avLst/>
          </a:prstGeom>
        </p:spPr>
        <p:txBody>
          <a:bodyPr vert="horz" lIns="0" tIns="0" rIns="0" bIns="0" rtlCol="0" anchor="b">
            <a:noAutofit/>
          </a:bodyPr>
          <a:lst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4400" dirty="0" smtClean="0"/>
              <a:t>Architectural Design </a:t>
            </a:r>
            <a:endParaRPr lang="en-US" sz="4400" dirty="0">
              <a:ln w="0"/>
              <a:solidFill>
                <a:schemeClr val="tx1"/>
              </a:solidFill>
              <a:effectLst>
                <a:outerShdw blurRad="38100" dist="19050" dir="2700000" algn="tl" rotWithShape="0">
                  <a:schemeClr val="dk1">
                    <a:alpha val="40000"/>
                  </a:schemeClr>
                </a:outerShdw>
              </a:effectLst>
            </a:endParaRPr>
          </a:p>
        </p:txBody>
      </p:sp>
      <p:grpSp>
        <p:nvGrpSpPr>
          <p:cNvPr id="10" name="Group 9">
            <a:extLst>
              <a:ext uri="{FF2B5EF4-FFF2-40B4-BE49-F238E27FC236}">
                <a16:creationId xmlns:a16="http://schemas.microsoft.com/office/drawing/2014/main" xmlns="" id="{62DF6AE8-6133-4C1E-91DD-755705ACF0F1}"/>
              </a:ext>
              <a:ext uri="{C183D7F6-B498-43B3-948B-1728B52AA6E4}">
                <adec:decorative xmlns:adec="http://schemas.microsoft.com/office/drawing/2017/decorative" xmlns="" val="1"/>
              </a:ext>
            </a:extLst>
          </p:cNvPr>
          <p:cNvGrpSpPr/>
          <p:nvPr/>
        </p:nvGrpSpPr>
        <p:grpSpPr>
          <a:xfrm>
            <a:off x="9862160" y="831132"/>
            <a:ext cx="1850209" cy="1915995"/>
            <a:chOff x="9862160" y="831132"/>
            <a:chExt cx="1850209" cy="1915995"/>
          </a:xfrm>
        </p:grpSpPr>
        <p:sp>
          <p:nvSpPr>
            <p:cNvPr id="11" name="Freeform: Shape 15" title="triangles">
              <a:extLst>
                <a:ext uri="{FF2B5EF4-FFF2-40B4-BE49-F238E27FC236}">
                  <a16:creationId xmlns:a16="http://schemas.microsoft.com/office/drawing/2014/main" xmlns="" id="{156942E6-31A5-42F5-A00C-A90D409A08BC}"/>
                </a:ext>
              </a:extLst>
            </p:cNvPr>
            <p:cNvSpPr/>
            <p:nvPr/>
          </p:nvSpPr>
          <p:spPr>
            <a:xfrm rot="19260823">
              <a:off x="9984083" y="1150976"/>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6" title="triangles">
              <a:extLst>
                <a:ext uri="{FF2B5EF4-FFF2-40B4-BE49-F238E27FC236}">
                  <a16:creationId xmlns:a16="http://schemas.microsoft.com/office/drawing/2014/main" xmlns="" id="{055D27E0-4C92-4640-A2B8-86540741DCE6}"/>
                </a:ext>
              </a:extLst>
            </p:cNvPr>
            <p:cNvSpPr/>
            <p:nvPr/>
          </p:nvSpPr>
          <p:spPr>
            <a:xfrm rot="20377627">
              <a:off x="10445799" y="1461330"/>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title="triangles">
              <a:extLst>
                <a:ext uri="{FF2B5EF4-FFF2-40B4-BE49-F238E27FC236}">
                  <a16:creationId xmlns:a16="http://schemas.microsoft.com/office/drawing/2014/main" xmlns="" id="{E760DC62-191E-4D60-AAAC-37DDF411BF9D}"/>
                </a:ext>
              </a:extLst>
            </p:cNvPr>
            <p:cNvSpPr/>
            <p:nvPr/>
          </p:nvSpPr>
          <p:spPr>
            <a:xfrm rot="19260823">
              <a:off x="10485025" y="1232684"/>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8" title="triangles">
              <a:extLst>
                <a:ext uri="{FF2B5EF4-FFF2-40B4-BE49-F238E27FC236}">
                  <a16:creationId xmlns:a16="http://schemas.microsoft.com/office/drawing/2014/main" xmlns="" id="{B21F5D55-03CC-4A29-B8D0-2B1C7DE7C79D}"/>
                </a:ext>
              </a:extLst>
            </p:cNvPr>
            <p:cNvSpPr/>
            <p:nvPr/>
          </p:nvSpPr>
          <p:spPr>
            <a:xfrm rot="19810388">
              <a:off x="10832584" y="139371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9" title="triangles">
              <a:extLst>
                <a:ext uri="{FF2B5EF4-FFF2-40B4-BE49-F238E27FC236}">
                  <a16:creationId xmlns:a16="http://schemas.microsoft.com/office/drawing/2014/main" xmlns="" id="{6A692EA0-8FB5-4D6A-B1B1-20463392DEDE}"/>
                </a:ext>
              </a:extLst>
            </p:cNvPr>
            <p:cNvSpPr/>
            <p:nvPr/>
          </p:nvSpPr>
          <p:spPr>
            <a:xfrm rot="18277851">
              <a:off x="10920185" y="9941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20" title="triangles">
              <a:extLst>
                <a:ext uri="{FF2B5EF4-FFF2-40B4-BE49-F238E27FC236}">
                  <a16:creationId xmlns:a16="http://schemas.microsoft.com/office/drawing/2014/main" xmlns="" id="{46FB2BA9-5E08-4A8F-BC47-8EFA61E4E6CE}"/>
                </a:ext>
              </a:extLst>
            </p:cNvPr>
            <p:cNvSpPr/>
            <p:nvPr/>
          </p:nvSpPr>
          <p:spPr>
            <a:xfrm rot="20761418">
              <a:off x="11313110" y="1642801"/>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21" title="triangles">
              <a:extLst>
                <a:ext uri="{FF2B5EF4-FFF2-40B4-BE49-F238E27FC236}">
                  <a16:creationId xmlns:a16="http://schemas.microsoft.com/office/drawing/2014/main" xmlns="" id="{5B0A2587-D640-4AEE-9456-860CD02427C8}"/>
                </a:ext>
              </a:extLst>
            </p:cNvPr>
            <p:cNvSpPr/>
            <p:nvPr/>
          </p:nvSpPr>
          <p:spPr>
            <a:xfrm rot="17315293">
              <a:off x="11523906" y="8596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22" title="triangles">
              <a:extLst>
                <a:ext uri="{FF2B5EF4-FFF2-40B4-BE49-F238E27FC236}">
                  <a16:creationId xmlns:a16="http://schemas.microsoft.com/office/drawing/2014/main" xmlns="" id="{373F2649-8DA3-441F-9BDD-77A942FA3DBE}"/>
                </a:ext>
              </a:extLst>
            </p:cNvPr>
            <p:cNvSpPr/>
            <p:nvPr/>
          </p:nvSpPr>
          <p:spPr>
            <a:xfrm rot="20082236">
              <a:off x="11215766" y="1243239"/>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23" title="triangles">
              <a:extLst>
                <a:ext uri="{FF2B5EF4-FFF2-40B4-BE49-F238E27FC236}">
                  <a16:creationId xmlns:a16="http://schemas.microsoft.com/office/drawing/2014/main" xmlns="" id="{95933F98-3B9B-4270-9281-570AD41C3F19}"/>
                </a:ext>
              </a:extLst>
            </p:cNvPr>
            <p:cNvSpPr/>
            <p:nvPr/>
          </p:nvSpPr>
          <p:spPr>
            <a:xfrm rot="19879732">
              <a:off x="11436537" y="1436545"/>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24" title="triangles">
              <a:extLst>
                <a:ext uri="{FF2B5EF4-FFF2-40B4-BE49-F238E27FC236}">
                  <a16:creationId xmlns:a16="http://schemas.microsoft.com/office/drawing/2014/main" xmlns="" id="{3DAB5C84-F2AD-47FD-ABEC-6D6626D2B7FF}"/>
                </a:ext>
              </a:extLst>
            </p:cNvPr>
            <p:cNvSpPr/>
            <p:nvPr/>
          </p:nvSpPr>
          <p:spPr>
            <a:xfrm rot="328041">
              <a:off x="9862160" y="1513660"/>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5" title="triangles">
              <a:extLst>
                <a:ext uri="{FF2B5EF4-FFF2-40B4-BE49-F238E27FC236}">
                  <a16:creationId xmlns:a16="http://schemas.microsoft.com/office/drawing/2014/main" xmlns="" id="{A4E2ACF8-4066-4DB9-B5D5-E8AA3B152710}"/>
                </a:ext>
              </a:extLst>
            </p:cNvPr>
            <p:cNvSpPr/>
            <p:nvPr/>
          </p:nvSpPr>
          <p:spPr>
            <a:xfrm>
              <a:off x="10639428" y="181466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6" title="triangles">
              <a:extLst>
                <a:ext uri="{FF2B5EF4-FFF2-40B4-BE49-F238E27FC236}">
                  <a16:creationId xmlns:a16="http://schemas.microsoft.com/office/drawing/2014/main" xmlns="" id="{74FCCA2A-37FF-4031-AF2F-A894DBE6EE0E}"/>
                </a:ext>
              </a:extLst>
            </p:cNvPr>
            <p:cNvSpPr/>
            <p:nvPr/>
          </p:nvSpPr>
          <p:spPr>
            <a:xfrm rot="20761418">
              <a:off x="11280262" y="2096947"/>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7" title="triangles">
              <a:extLst>
                <a:ext uri="{FF2B5EF4-FFF2-40B4-BE49-F238E27FC236}">
                  <a16:creationId xmlns:a16="http://schemas.microsoft.com/office/drawing/2014/main" xmlns="" id="{5C7D7734-820D-40CE-BBBA-6E6D9452D308}"/>
                </a:ext>
              </a:extLst>
            </p:cNvPr>
            <p:cNvSpPr/>
            <p:nvPr/>
          </p:nvSpPr>
          <p:spPr>
            <a:xfrm rot="1160487">
              <a:off x="10059320" y="2226127"/>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8" title="triangles">
              <a:extLst>
                <a:ext uri="{FF2B5EF4-FFF2-40B4-BE49-F238E27FC236}">
                  <a16:creationId xmlns:a16="http://schemas.microsoft.com/office/drawing/2014/main" xmlns="" id="{5BCE508A-E107-4075-9976-73D3ED8272C2}"/>
                </a:ext>
              </a:extLst>
            </p:cNvPr>
            <p:cNvSpPr/>
            <p:nvPr/>
          </p:nvSpPr>
          <p:spPr>
            <a:xfrm rot="803026">
              <a:off x="11353765" y="2627540"/>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0577194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8929" y="475264"/>
            <a:ext cx="10515600" cy="5863064"/>
          </a:xfrm>
        </p:spPr>
        <p:txBody>
          <a:bodyPr/>
          <a:lstStyle/>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CSI details is used for the detailing of beams </a:t>
            </a:r>
            <a:endParaRPr lang="en-US"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691954" y="1209223"/>
            <a:ext cx="5431809"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Beam 2CB9 </a:t>
            </a:r>
            <a:r>
              <a:rPr lang="en-US" dirty="0" smtClean="0">
                <a:latin typeface="Times New Roman" panose="02020603050405020304" pitchFamily="18" charset="0"/>
                <a:cs typeface="Times New Roman" panose="02020603050405020304" pitchFamily="18" charset="0"/>
              </a:rPr>
              <a:t>elevation</a:t>
            </a:r>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8524233" y="839891"/>
            <a:ext cx="5431809"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Beam 2CB9 </a:t>
            </a:r>
            <a:r>
              <a:rPr lang="en-US" dirty="0" smtClean="0">
                <a:latin typeface="Times New Roman" panose="02020603050405020304" pitchFamily="18" charset="0"/>
                <a:cs typeface="Times New Roman" panose="02020603050405020304" pitchFamily="18" charset="0"/>
              </a:rPr>
              <a:t>section</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1"/>
          </p:nvPr>
        </p:nvSpPr>
        <p:spPr/>
        <p:txBody>
          <a:bodyPr/>
          <a:lstStyle/>
          <a:p>
            <a:fld id="{19B51A1E-902D-48AF-9020-955120F399B6}" type="slidenum">
              <a:rPr lang="en-US" noProof="0" smtClean="0"/>
              <a:pPr/>
              <a:t>30</a:t>
            </a:fld>
            <a:endParaRPr lang="en-US" noProof="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574" y="2108744"/>
            <a:ext cx="6640330" cy="249911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0169" y="1573850"/>
            <a:ext cx="3886200" cy="4248150"/>
          </a:xfrm>
          <a:prstGeom prst="rect">
            <a:avLst/>
          </a:prstGeom>
        </p:spPr>
      </p:pic>
    </p:spTree>
    <p:extLst>
      <p:ext uri="{BB962C8B-B14F-4D97-AF65-F5344CB8AC3E}">
        <p14:creationId xmlns:p14="http://schemas.microsoft.com/office/powerpoint/2010/main" val="36500053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Slabs Detailing</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31</a:t>
            </a:fld>
            <a:endParaRPr lang="en-US" noProof="0"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6932" y="1480203"/>
            <a:ext cx="6076950" cy="3648075"/>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2750" y="2376451"/>
            <a:ext cx="5019250" cy="1995524"/>
          </a:xfrm>
          <a:prstGeom prst="rect">
            <a:avLst/>
          </a:prstGeom>
        </p:spPr>
      </p:pic>
    </p:spTree>
    <p:extLst>
      <p:ext uri="{BB962C8B-B14F-4D97-AF65-F5344CB8AC3E}">
        <p14:creationId xmlns:p14="http://schemas.microsoft.com/office/powerpoint/2010/main" val="53814514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48994" y="2584649"/>
            <a:ext cx="4456806" cy="863401"/>
          </a:xfrm>
        </p:spPr>
        <p:txBody>
          <a:bodyPr/>
          <a:lstStyle/>
          <a:p>
            <a:pPr algn="ctr"/>
            <a:r>
              <a:rPr lang="en-US" sz="4800" dirty="0" smtClean="0">
                <a:latin typeface="Times New Roman" panose="02020603050405020304" pitchFamily="18" charset="0"/>
                <a:cs typeface="Times New Roman" panose="02020603050405020304" pitchFamily="18" charset="0"/>
              </a:rPr>
              <a:t>Water Tank </a:t>
            </a:r>
            <a:endParaRPr lang="en-US" sz="4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32</a:t>
            </a:fld>
            <a:endParaRPr lang="en-US" noProof="0" dirty="0"/>
          </a:p>
        </p:txBody>
      </p:sp>
    </p:spTree>
    <p:extLst>
      <p:ext uri="{BB962C8B-B14F-4D97-AF65-F5344CB8AC3E}">
        <p14:creationId xmlns:p14="http://schemas.microsoft.com/office/powerpoint/2010/main" val="32982833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Water tank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Cylindrical Water tank will be designed with the following dimensions as 2.7 meter radius and 2.5 meter height.</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SAP 2000 program </a:t>
            </a:r>
            <a:r>
              <a:rPr lang="en-US" dirty="0" smtClean="0">
                <a:latin typeface="Times New Roman" panose="02020603050405020304" pitchFamily="18" charset="0"/>
                <a:cs typeface="Times New Roman" panose="02020603050405020304" pitchFamily="18" charset="0"/>
              </a:rPr>
              <a:t>used </a:t>
            </a:r>
            <a:r>
              <a:rPr lang="en-US" dirty="0">
                <a:latin typeface="Times New Roman" panose="02020603050405020304" pitchFamily="18" charset="0"/>
                <a:cs typeface="Times New Roman" panose="02020603050405020304" pitchFamily="18" charset="0"/>
              </a:rPr>
              <a:t>for the </a:t>
            </a:r>
            <a:r>
              <a:rPr lang="en-US" dirty="0" smtClean="0">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a:p>
            <a:endParaRPr lang="en-US" dirty="0"/>
          </a:p>
        </p:txBody>
      </p:sp>
      <p:pic>
        <p:nvPicPr>
          <p:cNvPr id="4" name="Picture 3"/>
          <p:cNvPicPr/>
          <p:nvPr/>
        </p:nvPicPr>
        <p:blipFill>
          <a:blip r:embed="rId2"/>
          <a:stretch>
            <a:fillRect/>
          </a:stretch>
        </p:blipFill>
        <p:spPr>
          <a:xfrm>
            <a:off x="4043081" y="2246525"/>
            <a:ext cx="4573589" cy="4046699"/>
          </a:xfrm>
          <a:prstGeom prst="rect">
            <a:avLst/>
          </a:prstGeom>
        </p:spPr>
      </p:pic>
      <p:sp>
        <p:nvSpPr>
          <p:cNvPr id="5" name="Slide Number Placeholder 4"/>
          <p:cNvSpPr>
            <a:spLocks noGrp="1"/>
          </p:cNvSpPr>
          <p:nvPr>
            <p:ph type="sldNum" sz="quarter" idx="11"/>
          </p:nvPr>
        </p:nvSpPr>
        <p:spPr/>
        <p:txBody>
          <a:bodyPr/>
          <a:lstStyle/>
          <a:p>
            <a:fld id="{19B51A1E-902D-48AF-9020-955120F399B6}" type="slidenum">
              <a:rPr lang="en-US" noProof="0" smtClean="0"/>
              <a:pPr/>
              <a:t>33</a:t>
            </a:fld>
            <a:endParaRPr lang="en-US" noProof="0" dirty="0"/>
          </a:p>
        </p:txBody>
      </p:sp>
    </p:spTree>
    <p:extLst>
      <p:ext uri="{BB962C8B-B14F-4D97-AF65-F5344CB8AC3E}">
        <p14:creationId xmlns:p14="http://schemas.microsoft.com/office/powerpoint/2010/main" val="12961820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Loads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water tank effected of two types of load soil and wate</a:t>
            </a:r>
            <a:r>
              <a:rPr lang="en-US" dirty="0">
                <a:latin typeface="Times New Roman" panose="02020603050405020304" pitchFamily="18" charset="0"/>
                <a:cs typeface="Times New Roman" panose="02020603050405020304" pitchFamily="18" charset="0"/>
              </a:rPr>
              <a:t>r</a:t>
            </a: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After inserting the loads equations on SAP2000, it was concluded From the results  that water effect is the bigger which used in the design of the water tank.</a:t>
            </a:r>
          </a:p>
          <a:p>
            <a:pPr marL="0" indent="0">
              <a:buNone/>
            </a:pPr>
            <a:endParaRPr lang="en-US"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719830" y="2735206"/>
            <a:ext cx="5274310" cy="2939733"/>
          </a:xfrm>
          <a:prstGeom prst="rect">
            <a:avLst/>
          </a:prstGeom>
        </p:spPr>
      </p:pic>
      <p:sp>
        <p:nvSpPr>
          <p:cNvPr id="5" name="TextBox 4"/>
          <p:cNvSpPr txBox="1"/>
          <p:nvPr/>
        </p:nvSpPr>
        <p:spPr>
          <a:xfrm>
            <a:off x="910787" y="5490273"/>
            <a:ext cx="427175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Water F11: horizontal forces on the wall</a:t>
            </a:r>
            <a:endParaRPr lang="en-US"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6281970" y="2735206"/>
            <a:ext cx="5274310" cy="3453210"/>
          </a:xfrm>
          <a:prstGeom prst="rect">
            <a:avLst/>
          </a:prstGeom>
        </p:spPr>
      </p:pic>
      <p:sp>
        <p:nvSpPr>
          <p:cNvPr id="7" name="TextBox 6"/>
          <p:cNvSpPr txBox="1"/>
          <p:nvPr/>
        </p:nvSpPr>
        <p:spPr>
          <a:xfrm>
            <a:off x="6863932" y="5635150"/>
            <a:ext cx="427175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Water F22: Axial forces on the wall</a:t>
            </a:r>
            <a:endParaRPr lang="en-US" dirty="0">
              <a:latin typeface="Times New Roman" panose="02020603050405020304" pitchFamily="18" charset="0"/>
              <a:cs typeface="Times New Roman" panose="02020603050405020304" pitchFamily="18" charset="0"/>
            </a:endParaRPr>
          </a:p>
        </p:txBody>
      </p:sp>
      <p:sp>
        <p:nvSpPr>
          <p:cNvPr id="8" name="Slide Number Placeholder 7"/>
          <p:cNvSpPr>
            <a:spLocks noGrp="1"/>
          </p:cNvSpPr>
          <p:nvPr>
            <p:ph type="sldNum" sz="quarter" idx="11"/>
          </p:nvPr>
        </p:nvSpPr>
        <p:spPr/>
        <p:txBody>
          <a:bodyPr/>
          <a:lstStyle/>
          <a:p>
            <a:fld id="{19B51A1E-902D-48AF-9020-955120F399B6}" type="slidenum">
              <a:rPr lang="en-US" noProof="0" smtClean="0"/>
              <a:pPr/>
              <a:t>34</a:t>
            </a:fld>
            <a:endParaRPr lang="en-US" noProof="0" dirty="0"/>
          </a:p>
        </p:txBody>
      </p:sp>
    </p:spTree>
    <p:extLst>
      <p:ext uri="{BB962C8B-B14F-4D97-AF65-F5344CB8AC3E}">
        <p14:creationId xmlns:p14="http://schemas.microsoft.com/office/powerpoint/2010/main" val="62179309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Detailing</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27212" y="1216025"/>
            <a:ext cx="10515600" cy="4752596"/>
          </a:xfrm>
        </p:spPr>
        <p:txBody>
          <a:bodyPr/>
          <a:lstStyle/>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After calculation have been made according to ACI350 code the reinforcement of the retaining wall haven been calculated and drawn:</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a:t>
            </a:r>
            <a:r>
              <a:rPr lang="en-US" dirty="0">
                <a:latin typeface="Times New Roman" panose="02020603050405020304" pitchFamily="18" charset="0"/>
                <a:cs typeface="Times New Roman" panose="02020603050405020304" pitchFamily="18" charset="0"/>
              </a:rPr>
              <a:t> design </a:t>
            </a:r>
            <a:r>
              <a:rPr lang="en-US" dirty="0" smtClean="0">
                <a:latin typeface="Times New Roman" panose="02020603050405020304" pitchFamily="18" charset="0"/>
                <a:cs typeface="Times New Roman" panose="02020603050405020304" pitchFamily="18" charset="0"/>
              </a:rPr>
              <a:t>=406.33KN</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Two layers of reinforcement is used.</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As </a:t>
            </a:r>
            <a:r>
              <a:rPr lang="en-US" dirty="0">
                <a:latin typeface="Times New Roman" panose="02020603050405020304" pitchFamily="18" charset="0"/>
                <a:cs typeface="Times New Roman" panose="02020603050405020304" pitchFamily="18" charset="0"/>
              </a:rPr>
              <a:t>= 4ø16. In each face for hoop </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As= </a:t>
            </a:r>
            <a:r>
              <a:rPr lang="en-US" dirty="0">
                <a:latin typeface="Times New Roman" panose="02020603050405020304" pitchFamily="18" charset="0"/>
                <a:cs typeface="Times New Roman" panose="02020603050405020304" pitchFamily="18" charset="0"/>
              </a:rPr>
              <a:t>4ø12. On each face for meridian.</a:t>
            </a:r>
          </a:p>
          <a:p>
            <a:endParaRPr lang="en-US" dirty="0"/>
          </a:p>
          <a:p>
            <a:endParaRPr lang="en-US" dirty="0" smtClean="0"/>
          </a:p>
        </p:txBody>
      </p:sp>
      <p:pic>
        <p:nvPicPr>
          <p:cNvPr id="4" name="Picture 3"/>
          <p:cNvPicPr>
            <a:picLocks noChangeAspect="1"/>
          </p:cNvPicPr>
          <p:nvPr/>
        </p:nvPicPr>
        <p:blipFill>
          <a:blip r:embed="rId2"/>
          <a:stretch>
            <a:fillRect/>
          </a:stretch>
        </p:blipFill>
        <p:spPr>
          <a:xfrm>
            <a:off x="5585012" y="2053847"/>
            <a:ext cx="4412785" cy="3656672"/>
          </a:xfrm>
          <a:prstGeom prst="rect">
            <a:avLst/>
          </a:prstGeom>
        </p:spPr>
      </p:pic>
      <p:sp>
        <p:nvSpPr>
          <p:cNvPr id="5" name="Slide Number Placeholder 4"/>
          <p:cNvSpPr>
            <a:spLocks noGrp="1"/>
          </p:cNvSpPr>
          <p:nvPr>
            <p:ph type="sldNum" sz="quarter" idx="11"/>
          </p:nvPr>
        </p:nvSpPr>
        <p:spPr/>
        <p:txBody>
          <a:bodyPr/>
          <a:lstStyle/>
          <a:p>
            <a:fld id="{19B51A1E-902D-48AF-9020-955120F399B6}" type="slidenum">
              <a:rPr lang="en-US" noProof="0" smtClean="0"/>
              <a:pPr/>
              <a:t>35</a:t>
            </a:fld>
            <a:endParaRPr lang="en-US" noProof="0" dirty="0"/>
          </a:p>
        </p:txBody>
      </p:sp>
    </p:spTree>
    <p:extLst>
      <p:ext uri="{BB962C8B-B14F-4D97-AF65-F5344CB8AC3E}">
        <p14:creationId xmlns:p14="http://schemas.microsoft.com/office/powerpoint/2010/main" val="1508258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76656"/>
            <a:ext cx="4498848"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Steel staircase: (Done by Rivet)</a:t>
            </a:r>
          </a:p>
        </p:txBody>
      </p:sp>
      <p:sp>
        <p:nvSpPr>
          <p:cNvPr id="3" name="Rectangle 2"/>
          <p:cNvSpPr/>
          <p:nvPr/>
        </p:nvSpPr>
        <p:spPr>
          <a:xfrm>
            <a:off x="722376" y="1147089"/>
            <a:ext cx="10680192" cy="2120068"/>
          </a:xfrm>
          <a:prstGeom prst="rect">
            <a:avLst/>
          </a:prstGeom>
        </p:spPr>
        <p:txBody>
          <a:bodyPr wrap="square">
            <a:spAutoFit/>
          </a:bodyPr>
          <a:lstStyle/>
          <a:p>
            <a:pPr>
              <a:lnSpc>
                <a:spcPct val="150000"/>
              </a:lnSpc>
            </a:pPr>
            <a:r>
              <a:rPr lang="en-US" b="0" i="0" dirty="0" smtClean="0">
                <a:solidFill>
                  <a:srgbClr val="000000"/>
                </a:solidFill>
                <a:effectLst/>
                <a:latin typeface="Times New Roman" panose="02020603050405020304" pitchFamily="18" charset="0"/>
                <a:cs typeface="Times New Roman" panose="02020603050405020304" pitchFamily="18" charset="0"/>
              </a:rPr>
              <a:t>The design of the exterior which will discuss the use of the Revit and AutoCAD program to the SAP2000, where all matters related to dimensions and construction elements will be included.</a:t>
            </a: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a:lnSpc>
                <a:spcPct val="150000"/>
              </a:lnSpc>
            </a:pPr>
            <a:endParaRPr lang="en-US" dirty="0" smtClean="0">
              <a:latin typeface="Times New Roman" panose="02020603050405020304" pitchFamily="18" charset="0"/>
              <a:cs typeface="Times New Roman" panose="02020603050405020304" pitchFamily="18" charset="0"/>
            </a:endParaRPr>
          </a:p>
          <a:p>
            <a:pPr>
              <a:lnSpc>
                <a:spcPct val="150000"/>
              </a:lnSpc>
            </a:pP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143000" y="2637589"/>
            <a:ext cx="2020824"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Dimensions:</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1262282" y="3863984"/>
            <a:ext cx="4278213" cy="1354767"/>
          </a:xfrm>
          <a:prstGeom prst="rect">
            <a:avLst/>
          </a:prstGeom>
        </p:spPr>
      </p:pic>
      <p:cxnSp>
        <p:nvCxnSpPr>
          <p:cNvPr id="7" name="Straight Connector 6"/>
          <p:cNvCxnSpPr/>
          <p:nvPr/>
        </p:nvCxnSpPr>
        <p:spPr>
          <a:xfrm>
            <a:off x="841248" y="2431968"/>
            <a:ext cx="10561320" cy="18288"/>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4"/>
          <a:stretch>
            <a:fillRect/>
          </a:stretch>
        </p:blipFill>
        <p:spPr>
          <a:xfrm>
            <a:off x="6121908" y="3006921"/>
            <a:ext cx="5237602" cy="3276166"/>
          </a:xfrm>
          <a:prstGeom prst="rect">
            <a:avLst/>
          </a:prstGeom>
        </p:spPr>
      </p:pic>
      <p:sp>
        <p:nvSpPr>
          <p:cNvPr id="6" name="Slide Number Placeholder 5"/>
          <p:cNvSpPr>
            <a:spLocks noGrp="1"/>
          </p:cNvSpPr>
          <p:nvPr>
            <p:ph type="sldNum" sz="quarter" idx="11"/>
          </p:nvPr>
        </p:nvSpPr>
        <p:spPr/>
        <p:txBody>
          <a:bodyPr/>
          <a:lstStyle/>
          <a:p>
            <a:fld id="{19B51A1E-902D-48AF-9020-955120F399B6}" type="slidenum">
              <a:rPr lang="en-US" noProof="0" smtClean="0"/>
              <a:pPr/>
              <a:t>36</a:t>
            </a:fld>
            <a:endParaRPr lang="en-US" noProof="0" dirty="0"/>
          </a:p>
        </p:txBody>
      </p:sp>
    </p:spTree>
    <p:extLst>
      <p:ext uri="{BB962C8B-B14F-4D97-AF65-F5344CB8AC3E}">
        <p14:creationId xmlns:p14="http://schemas.microsoft.com/office/powerpoint/2010/main" val="354568728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4672" y="225028"/>
            <a:ext cx="6510528"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Sections used </a:t>
            </a:r>
            <a:endParaRPr lang="en-US"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069848" y="1353312"/>
            <a:ext cx="26609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W-shape column</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4704586" y="819835"/>
            <a:ext cx="3709670" cy="1695148"/>
          </a:xfrm>
          <a:prstGeom prst="rect">
            <a:avLst/>
          </a:prstGeom>
        </p:spPr>
      </p:pic>
      <p:cxnSp>
        <p:nvCxnSpPr>
          <p:cNvPr id="9" name="Straight Connector 8"/>
          <p:cNvCxnSpPr/>
          <p:nvPr/>
        </p:nvCxnSpPr>
        <p:spPr>
          <a:xfrm>
            <a:off x="804672" y="2805837"/>
            <a:ext cx="10369296" cy="9144"/>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069848" y="3114979"/>
            <a:ext cx="6096000" cy="646331"/>
          </a:xfrm>
          <a:prstGeom prst="rect">
            <a:avLst/>
          </a:prstGeom>
        </p:spPr>
        <p:txBody>
          <a:bodyPr>
            <a:spAutoFit/>
          </a:bodyPr>
          <a:lstStyle/>
          <a:p>
            <a:r>
              <a:rPr lang="en-US" b="0" i="0" dirty="0" smtClean="0">
                <a:solidFill>
                  <a:srgbClr val="000000"/>
                </a:solidFill>
                <a:effectLst/>
                <a:latin typeface="Times New Roman" panose="02020603050405020304" pitchFamily="18" charset="0"/>
                <a:cs typeface="Times New Roman" panose="02020603050405020304" pitchFamily="18" charset="0"/>
              </a:rPr>
              <a:t>W-shape main beam</a:t>
            </a: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11" name="Picture 10"/>
          <p:cNvPicPr>
            <a:picLocks noChangeAspect="1"/>
          </p:cNvPicPr>
          <p:nvPr/>
        </p:nvPicPr>
        <p:blipFill>
          <a:blip r:embed="rId3"/>
          <a:stretch>
            <a:fillRect/>
          </a:stretch>
        </p:blipFill>
        <p:spPr>
          <a:xfrm>
            <a:off x="4821173" y="2976206"/>
            <a:ext cx="3589930" cy="1702607"/>
          </a:xfrm>
          <a:prstGeom prst="rect">
            <a:avLst/>
          </a:prstGeom>
        </p:spPr>
      </p:pic>
      <p:cxnSp>
        <p:nvCxnSpPr>
          <p:cNvPr id="12" name="Straight Connector 11"/>
          <p:cNvCxnSpPr/>
          <p:nvPr/>
        </p:nvCxnSpPr>
        <p:spPr>
          <a:xfrm>
            <a:off x="874776" y="4808442"/>
            <a:ext cx="10369296" cy="9144"/>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136904" y="5043061"/>
            <a:ext cx="6096000" cy="646331"/>
          </a:xfrm>
          <a:prstGeom prst="rect">
            <a:avLst/>
          </a:prstGeom>
        </p:spPr>
        <p:txBody>
          <a:bodyPr>
            <a:spAutoFit/>
          </a:bodyPr>
          <a:lstStyle/>
          <a:p>
            <a:r>
              <a:rPr lang="en-US" b="0" i="0" dirty="0" smtClean="0">
                <a:solidFill>
                  <a:srgbClr val="000000"/>
                </a:solidFill>
                <a:effectLst/>
                <a:latin typeface="Times New Roman" panose="02020603050405020304" pitchFamily="18" charset="0"/>
                <a:cs typeface="Times New Roman" panose="02020603050405020304" pitchFamily="18" charset="0"/>
              </a:rPr>
              <a:t>W-shape secondary beam</a:t>
            </a: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14" name="Picture 13"/>
          <p:cNvPicPr>
            <a:picLocks noChangeAspect="1"/>
          </p:cNvPicPr>
          <p:nvPr/>
        </p:nvPicPr>
        <p:blipFill>
          <a:blip r:embed="rId4"/>
          <a:stretch>
            <a:fillRect/>
          </a:stretch>
        </p:blipFill>
        <p:spPr>
          <a:xfrm>
            <a:off x="4821173" y="4947215"/>
            <a:ext cx="3589930" cy="1704231"/>
          </a:xfrm>
          <a:prstGeom prst="rect">
            <a:avLst/>
          </a:prstGeom>
        </p:spPr>
      </p:pic>
      <p:sp>
        <p:nvSpPr>
          <p:cNvPr id="2" name="Slide Number Placeholder 1"/>
          <p:cNvSpPr>
            <a:spLocks noGrp="1"/>
          </p:cNvSpPr>
          <p:nvPr>
            <p:ph type="sldNum" sz="quarter" idx="11"/>
          </p:nvPr>
        </p:nvSpPr>
        <p:spPr/>
        <p:txBody>
          <a:bodyPr/>
          <a:lstStyle/>
          <a:p>
            <a:fld id="{19B51A1E-902D-48AF-9020-955120F399B6}" type="slidenum">
              <a:rPr lang="en-US" noProof="0" smtClean="0"/>
              <a:pPr/>
              <a:t>37</a:t>
            </a:fld>
            <a:endParaRPr lang="en-US" noProof="0" dirty="0"/>
          </a:p>
        </p:txBody>
      </p:sp>
    </p:spTree>
    <p:extLst>
      <p:ext uri="{BB962C8B-B14F-4D97-AF65-F5344CB8AC3E}">
        <p14:creationId xmlns:p14="http://schemas.microsoft.com/office/powerpoint/2010/main" val="8345059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9536" y="448056"/>
            <a:ext cx="4453128"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Connections </a:t>
            </a:r>
          </a:p>
          <a:p>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650127" y="1264219"/>
            <a:ext cx="2514818" cy="2027096"/>
          </a:xfrm>
          <a:prstGeom prst="rect">
            <a:avLst/>
          </a:prstGeom>
        </p:spPr>
      </p:pic>
      <p:cxnSp>
        <p:nvCxnSpPr>
          <p:cNvPr id="5" name="Straight Connector 4"/>
          <p:cNvCxnSpPr/>
          <p:nvPr/>
        </p:nvCxnSpPr>
        <p:spPr>
          <a:xfrm>
            <a:off x="6080760" y="771221"/>
            <a:ext cx="0" cy="5766739"/>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20624" y="3547872"/>
            <a:ext cx="11155680" cy="9144"/>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859536" y="1371425"/>
            <a:ext cx="6096000" cy="646331"/>
          </a:xfrm>
          <a:prstGeom prst="rect">
            <a:avLst/>
          </a:prstGeom>
        </p:spPr>
        <p:txBody>
          <a:bodyPr>
            <a:spAutoFit/>
          </a:bodyPr>
          <a:lstStyle/>
          <a:p>
            <a:r>
              <a:rPr lang="en-US" b="0" i="0" dirty="0" smtClean="0">
                <a:solidFill>
                  <a:srgbClr val="000000"/>
                </a:solidFill>
                <a:effectLst/>
                <a:latin typeface="Times New Roman" panose="02020603050405020304" pitchFamily="18" charset="0"/>
                <a:cs typeface="Times New Roman" panose="02020603050405020304" pitchFamily="18" charset="0"/>
              </a:rPr>
              <a:t>Base plate</a:t>
            </a:r>
            <a:br>
              <a:rPr lang="en-US" b="0" i="0" dirty="0" smtClean="0">
                <a:solidFill>
                  <a:srgbClr val="000000"/>
                </a:solidFill>
                <a:effectLst/>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9" name="Rectangle 8"/>
          <p:cNvSpPr/>
          <p:nvPr/>
        </p:nvSpPr>
        <p:spPr>
          <a:xfrm>
            <a:off x="762000" y="3800450"/>
            <a:ext cx="6096000" cy="369332"/>
          </a:xfrm>
          <a:prstGeom prst="rect">
            <a:avLst/>
          </a:prstGeom>
        </p:spPr>
        <p:txBody>
          <a:bodyPr>
            <a:spAutoFit/>
          </a:bodyPr>
          <a:lstStyle/>
          <a:p>
            <a:r>
              <a:rPr lang="en-US" b="0" i="0" dirty="0" smtClean="0">
                <a:solidFill>
                  <a:srgbClr val="000000"/>
                </a:solidFill>
                <a:effectLst/>
                <a:latin typeface="Times New Roman" panose="02020603050405020304" pitchFamily="18" charset="0"/>
                <a:cs typeface="Times New Roman" panose="02020603050405020304" pitchFamily="18" charset="0"/>
              </a:rPr>
              <a:t> Moment flange T (double) </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6335268" y="664664"/>
            <a:ext cx="6096000" cy="1200329"/>
          </a:xfrm>
          <a:prstGeom prst="rect">
            <a:avLst/>
          </a:prstGeom>
        </p:spPr>
        <p:txBody>
          <a:bodyPr>
            <a:spAutoFit/>
          </a:bodyPr>
          <a:lstStyle/>
          <a:p>
            <a:r>
              <a:rPr lang="en-US" b="0" i="0" dirty="0" smtClean="0">
                <a:solidFill>
                  <a:srgbClr val="000000"/>
                </a:solidFill>
                <a:effectLst/>
                <a:latin typeface="Times New Roman" panose="02020603050405020304" pitchFamily="18" charset="0"/>
                <a:cs typeface="Times New Roman" panose="02020603050405020304" pitchFamily="18" charset="0"/>
              </a:rPr>
              <a:t/>
            </a:r>
            <a:br>
              <a:rPr lang="en-US" b="0" i="0" dirty="0" smtClean="0">
                <a:solidFill>
                  <a:srgbClr val="000000"/>
                </a:solidFill>
                <a:effectLst/>
                <a:latin typeface="Times New Roman" panose="02020603050405020304" pitchFamily="18" charset="0"/>
                <a:cs typeface="Times New Roman" panose="02020603050405020304" pitchFamily="18" charset="0"/>
              </a:rPr>
            </a:br>
            <a:r>
              <a:rPr lang="en-US" b="0" i="0" dirty="0" smtClean="0">
                <a:solidFill>
                  <a:srgbClr val="000000"/>
                </a:solidFill>
                <a:effectLst/>
                <a:latin typeface="Times New Roman" panose="02020603050405020304" pitchFamily="18" charset="0"/>
                <a:cs typeface="Times New Roman" panose="02020603050405020304" pitchFamily="18" charset="0"/>
              </a:rPr>
              <a:t>Purlin connection with plate</a:t>
            </a:r>
            <a:br>
              <a:rPr lang="en-US" b="0" i="0" dirty="0" smtClean="0">
                <a:solidFill>
                  <a:srgbClr val="000000"/>
                </a:solidFill>
                <a:effectLst/>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11" name="Rectangle 10"/>
          <p:cNvSpPr/>
          <p:nvPr/>
        </p:nvSpPr>
        <p:spPr>
          <a:xfrm>
            <a:off x="6335268" y="3518229"/>
            <a:ext cx="6096000" cy="923330"/>
          </a:xfrm>
          <a:prstGeom prst="rect">
            <a:avLst/>
          </a:prstGeom>
        </p:spPr>
        <p:txBody>
          <a:bodyPr>
            <a:spAutoFit/>
          </a:bodyPr>
          <a:lstStyle/>
          <a:p>
            <a:r>
              <a:rPr lang="en-US" b="0" i="0" dirty="0" smtClean="0">
                <a:solidFill>
                  <a:srgbClr val="000000"/>
                </a:solidFill>
                <a:effectLst/>
                <a:latin typeface="Times New Roman" panose="02020603050405020304" pitchFamily="18" charset="0"/>
                <a:cs typeface="Times New Roman" panose="02020603050405020304" pitchFamily="18" charset="0"/>
              </a:rPr>
              <a:t/>
            </a:r>
            <a:br>
              <a:rPr lang="en-US" b="0" i="0" dirty="0" smtClean="0">
                <a:solidFill>
                  <a:srgbClr val="000000"/>
                </a:solidFill>
                <a:effectLst/>
                <a:latin typeface="Times New Roman" panose="02020603050405020304" pitchFamily="18" charset="0"/>
                <a:cs typeface="Times New Roman" panose="02020603050405020304" pitchFamily="18" charset="0"/>
              </a:rPr>
            </a:br>
            <a:r>
              <a:rPr lang="en-US" b="0" i="0" dirty="0" smtClean="0">
                <a:solidFill>
                  <a:srgbClr val="000000"/>
                </a:solidFill>
                <a:effectLst/>
                <a:latin typeface="Times New Roman" panose="02020603050405020304" pitchFamily="18" charset="0"/>
                <a:cs typeface="Times New Roman" panose="02020603050405020304" pitchFamily="18" charset="0"/>
              </a:rPr>
              <a:t>Knee of frame bolted with haunch</a:t>
            </a: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3"/>
          <a:stretch>
            <a:fillRect/>
          </a:stretch>
        </p:blipFill>
        <p:spPr>
          <a:xfrm>
            <a:off x="2266946" y="4426339"/>
            <a:ext cx="3045718" cy="1995138"/>
          </a:xfrm>
          <a:prstGeom prst="rect">
            <a:avLst/>
          </a:prstGeom>
        </p:spPr>
      </p:pic>
      <p:pic>
        <p:nvPicPr>
          <p:cNvPr id="13" name="Picture 12"/>
          <p:cNvPicPr>
            <a:picLocks noChangeAspect="1"/>
          </p:cNvPicPr>
          <p:nvPr/>
        </p:nvPicPr>
        <p:blipFill>
          <a:blip r:embed="rId4"/>
          <a:stretch>
            <a:fillRect/>
          </a:stretch>
        </p:blipFill>
        <p:spPr>
          <a:xfrm>
            <a:off x="6621460" y="4471202"/>
            <a:ext cx="3025460" cy="2051640"/>
          </a:xfrm>
          <a:prstGeom prst="rect">
            <a:avLst/>
          </a:prstGeom>
        </p:spPr>
      </p:pic>
      <p:pic>
        <p:nvPicPr>
          <p:cNvPr id="14" name="Picture 13"/>
          <p:cNvPicPr>
            <a:picLocks noChangeAspect="1"/>
          </p:cNvPicPr>
          <p:nvPr/>
        </p:nvPicPr>
        <p:blipFill>
          <a:blip r:embed="rId5"/>
          <a:stretch>
            <a:fillRect/>
          </a:stretch>
        </p:blipFill>
        <p:spPr>
          <a:xfrm>
            <a:off x="6439227" y="1303558"/>
            <a:ext cx="2568809" cy="1964383"/>
          </a:xfrm>
          <a:prstGeom prst="rect">
            <a:avLst/>
          </a:prstGeom>
        </p:spPr>
      </p:pic>
      <p:sp>
        <p:nvSpPr>
          <p:cNvPr id="4" name="Slide Number Placeholder 3"/>
          <p:cNvSpPr>
            <a:spLocks noGrp="1"/>
          </p:cNvSpPr>
          <p:nvPr>
            <p:ph type="sldNum" sz="quarter" idx="11"/>
          </p:nvPr>
        </p:nvSpPr>
        <p:spPr/>
        <p:txBody>
          <a:bodyPr/>
          <a:lstStyle/>
          <a:p>
            <a:fld id="{19B51A1E-902D-48AF-9020-955120F399B6}" type="slidenum">
              <a:rPr lang="en-US" noProof="0" smtClean="0"/>
              <a:pPr/>
              <a:t>38</a:t>
            </a:fld>
            <a:endParaRPr lang="en-US" noProof="0" dirty="0"/>
          </a:p>
        </p:txBody>
      </p:sp>
    </p:spTree>
    <p:extLst>
      <p:ext uri="{BB962C8B-B14F-4D97-AF65-F5344CB8AC3E}">
        <p14:creationId xmlns:p14="http://schemas.microsoft.com/office/powerpoint/2010/main" val="9543994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46847" y="844966"/>
            <a:ext cx="4835081" cy="2304415"/>
          </a:xfrm>
          <a:prstGeom prst="roundRect">
            <a:avLst>
              <a:gd name="adj" fmla="val 19704"/>
            </a:avLst>
          </a:prstGeom>
          <a:solidFill>
            <a:srgbClr val="FFFFFF">
              <a:shade val="85000"/>
            </a:srgbClr>
          </a:solidFill>
          <a:ln>
            <a:noFill/>
          </a:ln>
          <a:effectLst/>
        </p:spPr>
      </p:pic>
      <p:pic>
        <p:nvPicPr>
          <p:cNvPr id="3" name="Picture 2"/>
          <p:cNvPicPr>
            <a:picLocks noChangeAspect="1"/>
          </p:cNvPicPr>
          <p:nvPr/>
        </p:nvPicPr>
        <p:blipFill>
          <a:blip r:embed="rId3"/>
          <a:stretch>
            <a:fillRect/>
          </a:stretch>
        </p:blipFill>
        <p:spPr>
          <a:xfrm>
            <a:off x="6821232" y="751195"/>
            <a:ext cx="4419983" cy="2491956"/>
          </a:xfrm>
          <a:prstGeom prst="roundRect">
            <a:avLst>
              <a:gd name="adj" fmla="val 22538"/>
            </a:avLst>
          </a:prstGeom>
          <a:solidFill>
            <a:srgbClr val="FFFFFF">
              <a:shade val="85000"/>
            </a:srgbClr>
          </a:solidFill>
          <a:ln>
            <a:noFill/>
          </a:ln>
          <a:effectLst/>
        </p:spPr>
      </p:pic>
      <p:pic>
        <p:nvPicPr>
          <p:cNvPr id="4" name="Picture 3"/>
          <p:cNvPicPr>
            <a:picLocks noChangeAspect="1"/>
          </p:cNvPicPr>
          <p:nvPr/>
        </p:nvPicPr>
        <p:blipFill>
          <a:blip r:embed="rId4"/>
          <a:stretch>
            <a:fillRect/>
          </a:stretch>
        </p:blipFill>
        <p:spPr>
          <a:xfrm>
            <a:off x="1729548" y="3659008"/>
            <a:ext cx="4435224" cy="2667231"/>
          </a:xfrm>
          <a:prstGeom prst="roundRect">
            <a:avLst>
              <a:gd name="adj" fmla="val 14079"/>
            </a:avLst>
          </a:prstGeom>
          <a:solidFill>
            <a:srgbClr val="FFFFFF">
              <a:shade val="85000"/>
            </a:srgbClr>
          </a:solidFill>
          <a:ln>
            <a:noFill/>
          </a:ln>
          <a:effectLst/>
        </p:spPr>
      </p:pic>
      <p:pic>
        <p:nvPicPr>
          <p:cNvPr id="5" name="Picture 4"/>
          <p:cNvPicPr>
            <a:picLocks noChangeAspect="1"/>
          </p:cNvPicPr>
          <p:nvPr/>
        </p:nvPicPr>
        <p:blipFill>
          <a:blip r:embed="rId5"/>
          <a:stretch>
            <a:fillRect/>
          </a:stretch>
        </p:blipFill>
        <p:spPr>
          <a:xfrm>
            <a:off x="6623094" y="3727593"/>
            <a:ext cx="4816257" cy="2530059"/>
          </a:xfrm>
          <a:prstGeom prst="roundRect">
            <a:avLst>
              <a:gd name="adj" fmla="val 16907"/>
            </a:avLst>
          </a:prstGeom>
          <a:solidFill>
            <a:srgbClr val="FFFFFF">
              <a:shade val="85000"/>
            </a:srgbClr>
          </a:solidFill>
          <a:ln>
            <a:noFill/>
          </a:ln>
          <a:effectLst/>
        </p:spPr>
      </p:pic>
      <p:sp>
        <p:nvSpPr>
          <p:cNvPr id="6" name="TextBox 5"/>
          <p:cNvSpPr txBox="1"/>
          <p:nvPr/>
        </p:nvSpPr>
        <p:spPr>
          <a:xfrm>
            <a:off x="581691" y="335339"/>
            <a:ext cx="3282696"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Parts of the structure</a:t>
            </a:r>
            <a:endParaRPr lang="en-US"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1"/>
          </p:nvPr>
        </p:nvSpPr>
        <p:spPr/>
        <p:txBody>
          <a:bodyPr/>
          <a:lstStyle/>
          <a:p>
            <a:fld id="{19B51A1E-902D-48AF-9020-955120F399B6}" type="slidenum">
              <a:rPr lang="en-US" noProof="0" smtClean="0"/>
              <a:pPr/>
              <a:t>39</a:t>
            </a:fld>
            <a:endParaRPr lang="en-US" noProof="0" dirty="0"/>
          </a:p>
        </p:txBody>
      </p:sp>
    </p:spTree>
    <p:extLst>
      <p:ext uri="{BB962C8B-B14F-4D97-AF65-F5344CB8AC3E}">
        <p14:creationId xmlns:p14="http://schemas.microsoft.com/office/powerpoint/2010/main" val="32871979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885" y="1321736"/>
            <a:ext cx="5901497" cy="2799216"/>
          </a:xfrm>
        </p:spPr>
      </p:pic>
      <p:sp>
        <p:nvSpPr>
          <p:cNvPr id="3" name="Title 2"/>
          <p:cNvSpPr>
            <a:spLocks noGrp="1"/>
          </p:cNvSpPr>
          <p:nvPr>
            <p:ph type="title"/>
          </p:nvPr>
        </p:nvSpPr>
        <p:spPr>
          <a:xfrm>
            <a:off x="432000" y="385482"/>
            <a:ext cx="11340000" cy="630917"/>
          </a:xfrm>
        </p:spPr>
        <p:txBody>
          <a:bodyPr/>
          <a:lstStyle/>
          <a:p>
            <a:r>
              <a:rPr lang="en-US" dirty="0" smtClean="0"/>
              <a:t/>
            </a:r>
            <a:br>
              <a:rPr lang="en-US" dirty="0" smtClean="0"/>
            </a:br>
            <a:r>
              <a:rPr lang="en-US" dirty="0" smtClean="0"/>
              <a:t>Architectural Design </a:t>
            </a:r>
            <a:r>
              <a:rPr lang="en-US" dirty="0"/>
              <a:t/>
            </a:r>
            <a:br>
              <a:rPr lang="en-US" dirty="0"/>
            </a:br>
            <a:endParaRPr lang="en-US" dirty="0"/>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4</a:t>
            </a:fld>
            <a:endParaRPr lang="en-US" noProof="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5768" y="1969336"/>
            <a:ext cx="5356232" cy="3232917"/>
          </a:xfrm>
          <a:prstGeom prst="rect">
            <a:avLst/>
          </a:prstGeom>
        </p:spPr>
      </p:pic>
    </p:spTree>
    <p:extLst>
      <p:ext uri="{BB962C8B-B14F-4D97-AF65-F5344CB8AC3E}">
        <p14:creationId xmlns:p14="http://schemas.microsoft.com/office/powerpoint/2010/main" val="265772903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368568" y="3064751"/>
            <a:ext cx="1905165" cy="289585"/>
          </a:xfrm>
          <a:prstGeom prst="rect">
            <a:avLst/>
          </a:prstGeom>
        </p:spPr>
      </p:pic>
      <p:pic>
        <p:nvPicPr>
          <p:cNvPr id="4" name="Picture 3"/>
          <p:cNvPicPr>
            <a:picLocks noChangeAspect="1"/>
          </p:cNvPicPr>
          <p:nvPr/>
        </p:nvPicPr>
        <p:blipFill>
          <a:blip r:embed="rId3"/>
          <a:stretch>
            <a:fillRect/>
          </a:stretch>
        </p:blipFill>
        <p:spPr>
          <a:xfrm>
            <a:off x="6495472" y="536563"/>
            <a:ext cx="5216897" cy="2528188"/>
          </a:xfrm>
          <a:prstGeom prst="rect">
            <a:avLst/>
          </a:prstGeom>
        </p:spPr>
      </p:pic>
      <p:pic>
        <p:nvPicPr>
          <p:cNvPr id="5" name="Picture 4"/>
          <p:cNvPicPr>
            <a:picLocks noChangeAspect="1"/>
          </p:cNvPicPr>
          <p:nvPr/>
        </p:nvPicPr>
        <p:blipFill>
          <a:blip r:embed="rId4"/>
          <a:stretch>
            <a:fillRect/>
          </a:stretch>
        </p:blipFill>
        <p:spPr>
          <a:xfrm>
            <a:off x="7758684" y="3064751"/>
            <a:ext cx="3397886" cy="3643727"/>
          </a:xfrm>
          <a:prstGeom prst="rect">
            <a:avLst/>
          </a:prstGeom>
        </p:spPr>
      </p:pic>
      <p:cxnSp>
        <p:nvCxnSpPr>
          <p:cNvPr id="7" name="Straight Connector 6"/>
          <p:cNvCxnSpPr/>
          <p:nvPr/>
        </p:nvCxnSpPr>
        <p:spPr>
          <a:xfrm>
            <a:off x="5934456" y="283464"/>
            <a:ext cx="36576" cy="6330019"/>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117336" y="283464"/>
            <a:ext cx="3282696"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whole structure</a:t>
            </a:r>
            <a:endParaRPr lang="en-US" dirty="0">
              <a:latin typeface="Times New Roman" panose="02020603050405020304" pitchFamily="18" charset="0"/>
              <a:cs typeface="Times New Roman" panose="02020603050405020304" pitchFamily="18" charset="0"/>
            </a:endParaRPr>
          </a:p>
        </p:txBody>
      </p:sp>
      <p:sp>
        <p:nvSpPr>
          <p:cNvPr id="9" name="TextBox 8"/>
          <p:cNvSpPr txBox="1"/>
          <p:nvPr/>
        </p:nvSpPr>
        <p:spPr>
          <a:xfrm>
            <a:off x="361027" y="536563"/>
            <a:ext cx="3282696"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Parts of the structure</a:t>
            </a:r>
            <a:endParaRPr lang="en-US"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1"/>
          </p:nvPr>
        </p:nvSpPr>
        <p:spPr/>
        <p:txBody>
          <a:bodyPr/>
          <a:lstStyle/>
          <a:p>
            <a:fld id="{19B51A1E-902D-48AF-9020-955120F399B6}" type="slidenum">
              <a:rPr lang="en-US" noProof="0" smtClean="0"/>
              <a:pPr/>
              <a:t>40</a:t>
            </a:fld>
            <a:endParaRPr lang="en-US" noProof="0" dirty="0"/>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957" y="1716963"/>
            <a:ext cx="4838700" cy="2695575"/>
          </a:xfrm>
          <a:prstGeom prst="rect">
            <a:avLst/>
          </a:prstGeom>
        </p:spPr>
      </p:pic>
    </p:spTree>
    <p:extLst>
      <p:ext uri="{BB962C8B-B14F-4D97-AF65-F5344CB8AC3E}">
        <p14:creationId xmlns:p14="http://schemas.microsoft.com/office/powerpoint/2010/main" val="22050119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This section includes the design for Mechanical ,Electrical ,Lighting ,Acoustic designs and thermal comfort. </a:t>
            </a:r>
            <a:endParaRPr lang="en-US" dirty="0"/>
          </a:p>
        </p:txBody>
      </p:sp>
      <p:sp>
        <p:nvSpPr>
          <p:cNvPr id="4" name="Slide Number Placeholder 3"/>
          <p:cNvSpPr>
            <a:spLocks noGrp="1"/>
          </p:cNvSpPr>
          <p:nvPr>
            <p:ph type="sldNum" sz="quarter" idx="14"/>
          </p:nvPr>
        </p:nvSpPr>
        <p:spPr/>
        <p:txBody>
          <a:bodyPr/>
          <a:lstStyle/>
          <a:p>
            <a:fld id="{19B51A1E-902D-48AF-9020-955120F399B6}" type="slidenum">
              <a:rPr lang="en-US" noProof="0" smtClean="0"/>
              <a:pPr/>
              <a:t>41</a:t>
            </a:fld>
            <a:endParaRPr lang="en-US" noProof="0" dirty="0"/>
          </a:p>
        </p:txBody>
      </p:sp>
      <p:pic>
        <p:nvPicPr>
          <p:cNvPr id="23" name="Picture Placeholder 2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4532" r="14532"/>
          <a:stretch>
            <a:fillRect/>
          </a:stretch>
        </p:blipFill>
        <p:spPr>
          <a:xfrm>
            <a:off x="84138" y="87313"/>
            <a:ext cx="6008687" cy="4840287"/>
          </a:xfrm>
        </p:spPr>
      </p:pic>
      <p:sp>
        <p:nvSpPr>
          <p:cNvPr id="7" name="Content Placeholder 5">
            <a:extLst>
              <a:ext uri="{FF2B5EF4-FFF2-40B4-BE49-F238E27FC236}">
                <a16:creationId xmlns:a16="http://schemas.microsoft.com/office/drawing/2014/main" xmlns="" id="{2645A1B7-8B88-4D90-983D-BAA2E9AAFFD3}"/>
              </a:ext>
            </a:extLst>
          </p:cNvPr>
          <p:cNvSpPr txBox="1">
            <a:spLocks noGrp="1"/>
          </p:cNvSpPr>
          <p:nvPr>
            <p:ph idx="15"/>
          </p:nvPr>
        </p:nvSpPr>
        <p:spPr>
          <a:xfrm>
            <a:off x="6404669" y="3236258"/>
            <a:ext cx="5307700" cy="623506"/>
          </a:xfrm>
          <a:prstGeom prst="rect">
            <a:avLst/>
          </a:prstGeom>
        </p:spPr>
        <p:txBody>
          <a:bodyPr vert="horz" lIns="0" tIns="0" rIns="0" bIns="0" rtlCol="0" anchor="b">
            <a:noAutofit/>
          </a:bodyPr>
          <a:lst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400" dirty="0"/>
              <a:t>Environmental </a:t>
            </a:r>
            <a:r>
              <a:rPr lang="en-US" sz="4400" dirty="0" smtClean="0"/>
              <a:t>Aspects  </a:t>
            </a:r>
            <a:endParaRPr lang="en-US" sz="4400" dirty="0">
              <a:ln w="0"/>
              <a:solidFill>
                <a:schemeClr val="tx1"/>
              </a:solidFill>
              <a:effectLst>
                <a:outerShdw blurRad="38100" dist="19050" dir="2700000" algn="tl" rotWithShape="0">
                  <a:schemeClr val="dk1">
                    <a:alpha val="40000"/>
                  </a:schemeClr>
                </a:outerShdw>
              </a:effectLst>
            </a:endParaRPr>
          </a:p>
        </p:txBody>
      </p:sp>
      <p:grpSp>
        <p:nvGrpSpPr>
          <p:cNvPr id="8" name="Group 7">
            <a:extLst>
              <a:ext uri="{FF2B5EF4-FFF2-40B4-BE49-F238E27FC236}">
                <a16:creationId xmlns:a16="http://schemas.microsoft.com/office/drawing/2014/main" xmlns="" id="{62DF6AE8-6133-4C1E-91DD-755705ACF0F1}"/>
              </a:ext>
              <a:ext uri="{C183D7F6-B498-43B3-948B-1728B52AA6E4}">
                <adec:decorative xmlns:adec="http://schemas.microsoft.com/office/drawing/2017/decorative" xmlns="" val="1"/>
              </a:ext>
            </a:extLst>
          </p:cNvPr>
          <p:cNvGrpSpPr/>
          <p:nvPr/>
        </p:nvGrpSpPr>
        <p:grpSpPr>
          <a:xfrm>
            <a:off x="9862160" y="391861"/>
            <a:ext cx="1850209" cy="1915995"/>
            <a:chOff x="9862160" y="831132"/>
            <a:chExt cx="1850209" cy="1915995"/>
          </a:xfrm>
        </p:grpSpPr>
        <p:sp>
          <p:nvSpPr>
            <p:cNvPr id="9" name="Freeform: Shape 15" title="triangles">
              <a:extLst>
                <a:ext uri="{FF2B5EF4-FFF2-40B4-BE49-F238E27FC236}">
                  <a16:creationId xmlns:a16="http://schemas.microsoft.com/office/drawing/2014/main" xmlns="" id="{156942E6-31A5-42F5-A00C-A90D409A08BC}"/>
                </a:ext>
              </a:extLst>
            </p:cNvPr>
            <p:cNvSpPr/>
            <p:nvPr/>
          </p:nvSpPr>
          <p:spPr>
            <a:xfrm rot="19260823">
              <a:off x="9984083" y="1150976"/>
              <a:ext cx="467362" cy="3444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16" title="triangles">
              <a:extLst>
                <a:ext uri="{FF2B5EF4-FFF2-40B4-BE49-F238E27FC236}">
                  <a16:creationId xmlns:a16="http://schemas.microsoft.com/office/drawing/2014/main" xmlns="" id="{055D27E0-4C92-4640-A2B8-86540741DCE6}"/>
                </a:ext>
              </a:extLst>
            </p:cNvPr>
            <p:cNvSpPr/>
            <p:nvPr/>
          </p:nvSpPr>
          <p:spPr>
            <a:xfrm rot="20377627">
              <a:off x="10445799" y="1461330"/>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7" title="triangles">
              <a:extLst>
                <a:ext uri="{FF2B5EF4-FFF2-40B4-BE49-F238E27FC236}">
                  <a16:creationId xmlns:a16="http://schemas.microsoft.com/office/drawing/2014/main" xmlns="" id="{E760DC62-191E-4D60-AAAC-37DDF411BF9D}"/>
                </a:ext>
              </a:extLst>
            </p:cNvPr>
            <p:cNvSpPr/>
            <p:nvPr/>
          </p:nvSpPr>
          <p:spPr>
            <a:xfrm rot="19260823">
              <a:off x="10485025" y="1232684"/>
              <a:ext cx="250689" cy="18476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8" title="triangles">
              <a:extLst>
                <a:ext uri="{FF2B5EF4-FFF2-40B4-BE49-F238E27FC236}">
                  <a16:creationId xmlns:a16="http://schemas.microsoft.com/office/drawing/2014/main" xmlns="" id="{B21F5D55-03CC-4A29-B8D0-2B1C7DE7C79D}"/>
                </a:ext>
              </a:extLst>
            </p:cNvPr>
            <p:cNvSpPr/>
            <p:nvPr/>
          </p:nvSpPr>
          <p:spPr>
            <a:xfrm rot="19810388">
              <a:off x="10832584" y="139371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9" title="triangles">
              <a:extLst>
                <a:ext uri="{FF2B5EF4-FFF2-40B4-BE49-F238E27FC236}">
                  <a16:creationId xmlns:a16="http://schemas.microsoft.com/office/drawing/2014/main" xmlns="" id="{6A692EA0-8FB5-4D6A-B1B1-20463392DEDE}"/>
                </a:ext>
              </a:extLst>
            </p:cNvPr>
            <p:cNvSpPr/>
            <p:nvPr/>
          </p:nvSpPr>
          <p:spPr>
            <a:xfrm rot="18277851">
              <a:off x="10920185" y="9941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20" title="triangles">
              <a:extLst>
                <a:ext uri="{FF2B5EF4-FFF2-40B4-BE49-F238E27FC236}">
                  <a16:creationId xmlns:a16="http://schemas.microsoft.com/office/drawing/2014/main" xmlns="" id="{46FB2BA9-5E08-4A8F-BC47-8EFA61E4E6CE}"/>
                </a:ext>
              </a:extLst>
            </p:cNvPr>
            <p:cNvSpPr/>
            <p:nvPr/>
          </p:nvSpPr>
          <p:spPr>
            <a:xfrm rot="20761418">
              <a:off x="11313110" y="1642801"/>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21" title="triangles">
              <a:extLst>
                <a:ext uri="{FF2B5EF4-FFF2-40B4-BE49-F238E27FC236}">
                  <a16:creationId xmlns:a16="http://schemas.microsoft.com/office/drawing/2014/main" xmlns="" id="{5B0A2587-D640-4AEE-9456-860CD02427C8}"/>
                </a:ext>
              </a:extLst>
            </p:cNvPr>
            <p:cNvSpPr/>
            <p:nvPr/>
          </p:nvSpPr>
          <p:spPr>
            <a:xfrm rot="17315293">
              <a:off x="11523906" y="859664"/>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22" title="triangles">
              <a:extLst>
                <a:ext uri="{FF2B5EF4-FFF2-40B4-BE49-F238E27FC236}">
                  <a16:creationId xmlns:a16="http://schemas.microsoft.com/office/drawing/2014/main" xmlns="" id="{373F2649-8DA3-441F-9BDD-77A942FA3DBE}"/>
                </a:ext>
              </a:extLst>
            </p:cNvPr>
            <p:cNvSpPr/>
            <p:nvPr/>
          </p:nvSpPr>
          <p:spPr>
            <a:xfrm rot="20082236">
              <a:off x="11215766" y="1243239"/>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23" title="triangles">
              <a:extLst>
                <a:ext uri="{FF2B5EF4-FFF2-40B4-BE49-F238E27FC236}">
                  <a16:creationId xmlns:a16="http://schemas.microsoft.com/office/drawing/2014/main" xmlns="" id="{95933F98-3B9B-4270-9281-570AD41C3F19}"/>
                </a:ext>
              </a:extLst>
            </p:cNvPr>
            <p:cNvSpPr/>
            <p:nvPr/>
          </p:nvSpPr>
          <p:spPr>
            <a:xfrm rot="19879732">
              <a:off x="11436537" y="1436545"/>
              <a:ext cx="216995" cy="159931"/>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24" title="triangles">
              <a:extLst>
                <a:ext uri="{FF2B5EF4-FFF2-40B4-BE49-F238E27FC236}">
                  <a16:creationId xmlns:a16="http://schemas.microsoft.com/office/drawing/2014/main" xmlns="" id="{3DAB5C84-F2AD-47FD-ABEC-6D6626D2B7FF}"/>
                </a:ext>
              </a:extLst>
            </p:cNvPr>
            <p:cNvSpPr/>
            <p:nvPr/>
          </p:nvSpPr>
          <p:spPr>
            <a:xfrm rot="328041">
              <a:off x="9862160" y="1513660"/>
              <a:ext cx="579699" cy="606799"/>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 name="connsiteX0" fmla="*/ 487806 w 487806"/>
                <a:gd name="connsiteY0" fmla="*/ 171848 h 510610"/>
                <a:gd name="connsiteX1" fmla="*/ 308036 w 487806"/>
                <a:gd name="connsiteY1" fmla="*/ 510610 h 510610"/>
                <a:gd name="connsiteX2" fmla="*/ 0 w 487806"/>
                <a:gd name="connsiteY2" fmla="*/ 0 h 510610"/>
                <a:gd name="connsiteX3" fmla="*/ 487806 w 487806"/>
                <a:gd name="connsiteY3" fmla="*/ 171848 h 510610"/>
              </a:gdLst>
              <a:ahLst/>
              <a:cxnLst>
                <a:cxn ang="0">
                  <a:pos x="connsiteX0" y="connsiteY0"/>
                </a:cxn>
                <a:cxn ang="0">
                  <a:pos x="connsiteX1" y="connsiteY1"/>
                </a:cxn>
                <a:cxn ang="0">
                  <a:pos x="connsiteX2" y="connsiteY2"/>
                </a:cxn>
                <a:cxn ang="0">
                  <a:pos x="connsiteX3" y="connsiteY3"/>
                </a:cxn>
              </a:cxnLst>
              <a:rect l="l" t="t" r="r" b="b"/>
              <a:pathLst>
                <a:path w="487806" h="510610">
                  <a:moveTo>
                    <a:pt x="487806" y="171848"/>
                  </a:moveTo>
                  <a:lnTo>
                    <a:pt x="308036" y="510610"/>
                  </a:lnTo>
                  <a:lnTo>
                    <a:pt x="0" y="0"/>
                  </a:lnTo>
                  <a:lnTo>
                    <a:pt x="487806" y="171848"/>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25" title="triangles">
              <a:extLst>
                <a:ext uri="{FF2B5EF4-FFF2-40B4-BE49-F238E27FC236}">
                  <a16:creationId xmlns:a16="http://schemas.microsoft.com/office/drawing/2014/main" xmlns="" id="{A4E2ACF8-4066-4DB9-B5D5-E8AA3B152710}"/>
                </a:ext>
              </a:extLst>
            </p:cNvPr>
            <p:cNvSpPr/>
            <p:nvPr/>
          </p:nvSpPr>
          <p:spPr>
            <a:xfrm>
              <a:off x="10639428" y="1814668"/>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26" title="triangles">
              <a:extLst>
                <a:ext uri="{FF2B5EF4-FFF2-40B4-BE49-F238E27FC236}">
                  <a16:creationId xmlns:a16="http://schemas.microsoft.com/office/drawing/2014/main" xmlns="" id="{74FCCA2A-37FF-4031-AF2F-A894DBE6EE0E}"/>
                </a:ext>
              </a:extLst>
            </p:cNvPr>
            <p:cNvSpPr/>
            <p:nvPr/>
          </p:nvSpPr>
          <p:spPr>
            <a:xfrm rot="20761418">
              <a:off x="11280262" y="2096947"/>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7" title="triangles">
              <a:extLst>
                <a:ext uri="{FF2B5EF4-FFF2-40B4-BE49-F238E27FC236}">
                  <a16:creationId xmlns:a16="http://schemas.microsoft.com/office/drawing/2014/main" xmlns="" id="{5C7D7734-820D-40CE-BBBA-6E6D9452D308}"/>
                </a:ext>
              </a:extLst>
            </p:cNvPr>
            <p:cNvSpPr/>
            <p:nvPr/>
          </p:nvSpPr>
          <p:spPr>
            <a:xfrm rot="1160487">
              <a:off x="10059320" y="2226127"/>
              <a:ext cx="316887" cy="233554"/>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 name="connsiteX0" fmla="*/ 692798 w 692798"/>
                <a:gd name="connsiteY0" fmla="*/ 224339 h 510610"/>
                <a:gd name="connsiteX1" fmla="*/ 308036 w 692798"/>
                <a:gd name="connsiteY1" fmla="*/ 510610 h 510610"/>
                <a:gd name="connsiteX2" fmla="*/ 0 w 692798"/>
                <a:gd name="connsiteY2" fmla="*/ 0 h 510610"/>
                <a:gd name="connsiteX3" fmla="*/ 692798 w 692798"/>
                <a:gd name="connsiteY3" fmla="*/ 224339 h 510610"/>
              </a:gdLst>
              <a:ahLst/>
              <a:cxnLst>
                <a:cxn ang="0">
                  <a:pos x="connsiteX0" y="connsiteY0"/>
                </a:cxn>
                <a:cxn ang="0">
                  <a:pos x="connsiteX1" y="connsiteY1"/>
                </a:cxn>
                <a:cxn ang="0">
                  <a:pos x="connsiteX2" y="connsiteY2"/>
                </a:cxn>
                <a:cxn ang="0">
                  <a:pos x="connsiteX3" y="connsiteY3"/>
                </a:cxn>
              </a:cxnLst>
              <a:rect l="l" t="t" r="r" b="b"/>
              <a:pathLst>
                <a:path w="692798" h="510610">
                  <a:moveTo>
                    <a:pt x="692798" y="224339"/>
                  </a:moveTo>
                  <a:lnTo>
                    <a:pt x="308036" y="510610"/>
                  </a:lnTo>
                  <a:lnTo>
                    <a:pt x="0" y="0"/>
                  </a:lnTo>
                  <a:lnTo>
                    <a:pt x="692798" y="224339"/>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8" title="triangles">
              <a:extLst>
                <a:ext uri="{FF2B5EF4-FFF2-40B4-BE49-F238E27FC236}">
                  <a16:creationId xmlns:a16="http://schemas.microsoft.com/office/drawing/2014/main" xmlns="" id="{5BCE508A-E107-4075-9976-73D3ED8272C2}"/>
                </a:ext>
              </a:extLst>
            </p:cNvPr>
            <p:cNvSpPr/>
            <p:nvPr/>
          </p:nvSpPr>
          <p:spPr>
            <a:xfrm rot="803026">
              <a:off x="11353765" y="2627540"/>
              <a:ext cx="162256" cy="119587"/>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6457712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19B51A1E-902D-48AF-9020-955120F399B6}" type="slidenum">
              <a:rPr lang="en-US" noProof="0" smtClean="0"/>
              <a:pPr/>
              <a:t>42</a:t>
            </a:fld>
            <a:endParaRPr lang="en-US" noProof="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9710" y="1242355"/>
            <a:ext cx="5508792" cy="4504209"/>
          </a:xfrm>
          <a:prstGeom prst="rect">
            <a:avLst/>
          </a:prstGeom>
        </p:spPr>
      </p:pic>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7368" y="1564340"/>
            <a:ext cx="5922231" cy="3860240"/>
          </a:xfrm>
        </p:spPr>
      </p:pic>
      <p:sp>
        <p:nvSpPr>
          <p:cNvPr id="9" name="TextBox 8"/>
          <p:cNvSpPr txBox="1"/>
          <p:nvPr/>
        </p:nvSpPr>
        <p:spPr>
          <a:xfrm>
            <a:off x="2304777" y="847923"/>
            <a:ext cx="1640541" cy="277906"/>
          </a:xfrm>
          <a:prstGeom prst="rect">
            <a:avLst/>
          </a:prstGeom>
          <a:noFill/>
        </p:spPr>
        <p:txBody>
          <a:bodyPr wrap="none" lIns="0" tIns="0" rIns="0" bIns="0" rtlCol="0">
            <a:noAutofit/>
          </a:bodyPr>
          <a:lstStyle/>
          <a:p>
            <a:pPr algn="l"/>
            <a:r>
              <a:rPr lang="en-US" dirty="0" smtClean="0">
                <a:solidFill>
                  <a:schemeClr val="tx1">
                    <a:lumMod val="75000"/>
                    <a:lumOff val="25000"/>
                  </a:schemeClr>
                </a:solidFill>
                <a:latin typeface="Times New Roman" panose="02020603050405020304" pitchFamily="18" charset="0"/>
                <a:cs typeface="Times New Roman" panose="02020603050405020304" pitchFamily="18" charset="0"/>
              </a:rPr>
              <a:t>Sun path in winter </a:t>
            </a:r>
          </a:p>
          <a:p>
            <a:pPr algn="l"/>
            <a:endParaRPr lang="en-US" sz="1200" dirty="0" smtClean="0">
              <a:solidFill>
                <a:schemeClr val="tx1">
                  <a:lumMod val="75000"/>
                  <a:lumOff val="25000"/>
                </a:schemeClr>
              </a:solidFill>
              <a:latin typeface="+mn-lt"/>
            </a:endParaRPr>
          </a:p>
        </p:txBody>
      </p:sp>
      <p:sp>
        <p:nvSpPr>
          <p:cNvPr id="10" name="TextBox 9"/>
          <p:cNvSpPr txBox="1"/>
          <p:nvPr/>
        </p:nvSpPr>
        <p:spPr>
          <a:xfrm>
            <a:off x="7871859" y="833731"/>
            <a:ext cx="1944494" cy="281078"/>
          </a:xfrm>
          <a:prstGeom prst="rect">
            <a:avLst/>
          </a:prstGeom>
          <a:noFill/>
        </p:spPr>
        <p:txBody>
          <a:bodyPr wrap="none" lIns="0" tIns="0" rIns="0" bIns="0" rtlCol="0">
            <a:noAutofit/>
          </a:bodyPr>
          <a:lstStyle/>
          <a:p>
            <a:pPr algn="l"/>
            <a:r>
              <a:rPr lang="en-US" dirty="0" smtClean="0">
                <a:solidFill>
                  <a:schemeClr val="tx1">
                    <a:lumMod val="75000"/>
                    <a:lumOff val="25000"/>
                  </a:schemeClr>
                </a:solidFill>
                <a:latin typeface="Times New Roman" panose="02020603050405020304" pitchFamily="18" charset="0"/>
                <a:cs typeface="Times New Roman" panose="02020603050405020304" pitchFamily="18" charset="0"/>
              </a:rPr>
              <a:t>Sun path in Summer </a:t>
            </a:r>
          </a:p>
          <a:p>
            <a:pPr algn="l"/>
            <a:endParaRPr lang="en-US" sz="1200" dirty="0" smtClean="0">
              <a:solidFill>
                <a:schemeClr val="tx1">
                  <a:lumMod val="75000"/>
                  <a:lumOff val="25000"/>
                </a:schemeClr>
              </a:solidFill>
              <a:latin typeface="+mn-lt"/>
            </a:endParaRPr>
          </a:p>
        </p:txBody>
      </p:sp>
    </p:spTree>
    <p:extLst>
      <p:ext uri="{BB962C8B-B14F-4D97-AF65-F5344CB8AC3E}">
        <p14:creationId xmlns:p14="http://schemas.microsoft.com/office/powerpoint/2010/main" val="13554263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Ventilation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57506" y="1095835"/>
            <a:ext cx="8842002" cy="4085764"/>
          </a:xfrm>
        </p:spPr>
        <p:txBody>
          <a:bodyPr/>
          <a:lstStyle/>
          <a:p>
            <a:pPr algn="l" rtl="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It is important to study the wind on building for the case of ventilation since it provides fresh air and get rid of odors and humidification. </a:t>
            </a:r>
          </a:p>
          <a:p>
            <a:pPr algn="l" rtl="0">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For this purpose </a:t>
            </a:r>
          </a:p>
          <a:p>
            <a:pPr algn="l" rtl="0"/>
            <a:r>
              <a:rPr lang="en-US" sz="2000" dirty="0" smtClean="0">
                <a:latin typeface="Times New Roman" panose="02020603050405020304" pitchFamily="18" charset="0"/>
                <a:cs typeface="Times New Roman" panose="02020603050405020304" pitchFamily="18" charset="0"/>
              </a:rPr>
              <a:t>Analysis on Wind direction effecting the building .</a:t>
            </a:r>
          </a:p>
          <a:p>
            <a:pPr algn="l" rtl="0"/>
            <a:r>
              <a:rPr lang="en-US" sz="2000" dirty="0" smtClean="0">
                <a:latin typeface="Times New Roman" panose="02020603050405020304" pitchFamily="18" charset="0"/>
                <a:cs typeface="Times New Roman" panose="02020603050405020304" pitchFamily="18" charset="0"/>
              </a:rPr>
              <a:t>Wind model simulation .</a:t>
            </a:r>
          </a:p>
          <a:p>
            <a:pPr algn="l" rtl="0"/>
            <a:r>
              <a:rPr lang="en-US" sz="2000" dirty="0" smtClean="0">
                <a:latin typeface="Times New Roman" panose="02020603050405020304" pitchFamily="18" charset="0"/>
                <a:cs typeface="Times New Roman" panose="02020603050405020304" pitchFamily="18" charset="0"/>
              </a:rPr>
              <a:t>Editions on the building opening to get the benefit of the fresh air .</a:t>
            </a:r>
          </a:p>
          <a:p>
            <a:pPr algn="l" rtl="0"/>
            <a:r>
              <a:rPr lang="en-US" sz="2000" dirty="0" smtClean="0">
                <a:latin typeface="Times New Roman" panose="02020603050405020304" pitchFamily="18" charset="0"/>
                <a:cs typeface="Times New Roman" panose="02020603050405020304" pitchFamily="18" charset="0"/>
              </a:rPr>
              <a:t>Evaluation of spaces .</a:t>
            </a:r>
          </a:p>
          <a:p>
            <a:pPr algn="l" rtl="0"/>
            <a:r>
              <a:rPr lang="en-US" sz="2000" dirty="0" smtClean="0">
                <a:latin typeface="Times New Roman" panose="02020603050405020304" pitchFamily="18" charset="0"/>
                <a:cs typeface="Times New Roman" panose="02020603050405020304" pitchFamily="18" charset="0"/>
              </a:rPr>
              <a:t>Create solution for transversal and a sort turbulence wind flow . </a:t>
            </a:r>
            <a:r>
              <a:rPr lang="en-US" sz="2800" dirty="0" smtClean="0">
                <a:latin typeface="Times New Roman" panose="02020603050405020304" pitchFamily="18" charset="0"/>
                <a:cs typeface="Times New Roman" panose="02020603050405020304" pitchFamily="18" charset="0"/>
              </a:rPr>
              <a:t>   </a:t>
            </a:r>
            <a:endParaRPr lang="ar-SA"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43</a:t>
            </a:fld>
            <a:endParaRPr lang="en-US" noProof="0" dirty="0"/>
          </a:p>
        </p:txBody>
      </p:sp>
    </p:spTree>
    <p:extLst>
      <p:ext uri="{BB962C8B-B14F-4D97-AF65-F5344CB8AC3E}">
        <p14:creationId xmlns:p14="http://schemas.microsoft.com/office/powerpoint/2010/main" val="38127489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025" y="602176"/>
            <a:ext cx="11340000" cy="432000"/>
          </a:xfrm>
        </p:spPr>
        <p:txBody>
          <a:bodyPr/>
          <a:lstStyle/>
          <a:p>
            <a:r>
              <a:rPr lang="en-US" dirty="0" smtClean="0">
                <a:latin typeface="Times New Roman" panose="02020603050405020304" pitchFamily="18" charset="0"/>
                <a:cs typeface="Times New Roman" panose="02020603050405020304" pitchFamily="18" charset="0"/>
              </a:rPr>
              <a:t>Wind simulation</a:t>
            </a:r>
            <a:endParaRPr lang="ar-SA" dirty="0">
              <a:latin typeface="Times New Roman" panose="02020603050405020304" pitchFamily="18" charset="0"/>
              <a:cs typeface="Times New Roman" panose="02020603050405020304" pitchFamily="18" charset="0"/>
            </a:endParaRPr>
          </a:p>
        </p:txBody>
      </p:sp>
      <p:pic>
        <p:nvPicPr>
          <p:cNvPr id="4" name="video 5_Slomo 1">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6"/>
          <a:stretch>
            <a:fillRect/>
          </a:stretch>
        </p:blipFill>
        <p:spPr>
          <a:xfrm>
            <a:off x="359702" y="1492685"/>
            <a:ext cx="5612474" cy="4119528"/>
          </a:xfrm>
        </p:spPr>
      </p:pic>
      <p:pic>
        <p:nvPicPr>
          <p:cNvPr id="5" name="video 2_Slomo">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6348208" y="1321039"/>
            <a:ext cx="5507220" cy="4547287"/>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44</a:t>
            </a:fld>
            <a:endParaRPr lang="en-US" noProof="0" dirty="0"/>
          </a:p>
        </p:txBody>
      </p:sp>
    </p:spTree>
    <p:extLst>
      <p:ext uri="{BB962C8B-B14F-4D97-AF65-F5344CB8AC3E}">
        <p14:creationId xmlns:p14="http://schemas.microsoft.com/office/powerpoint/2010/main" val="41269253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vol="80000">
                <p:cTn id="13" fill="hold" display="0">
                  <p:stCondLst>
                    <p:cond delay="indefinite"/>
                  </p:stCondLst>
                </p:cTn>
                <p:tgtEl>
                  <p:spTgt spid="5"/>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32346"/>
          </a:xfrm>
        </p:spPr>
        <p:txBody>
          <a:bodyPr>
            <a:normAutofit/>
          </a:bodyPr>
          <a:lstStyle/>
          <a:p>
            <a:r>
              <a:rPr lang="en-US" dirty="0" smtClean="0">
                <a:latin typeface="Times New Roman" panose="02020603050405020304" pitchFamily="18" charset="0"/>
                <a:cs typeface="Times New Roman" panose="02020603050405020304" pitchFamily="18" charset="0"/>
              </a:rPr>
              <a:t>Wind simulation</a:t>
            </a:r>
            <a:endParaRPr lang="ar-SA"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047" y="1733266"/>
            <a:ext cx="5504329" cy="460328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3028" y="1241946"/>
            <a:ext cx="5963136" cy="4844774"/>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45</a:t>
            </a:fld>
            <a:endParaRPr lang="en-US" noProof="0" dirty="0"/>
          </a:p>
        </p:txBody>
      </p:sp>
    </p:spTree>
    <p:extLst>
      <p:ext uri="{BB962C8B-B14F-4D97-AF65-F5344CB8AC3E}">
        <p14:creationId xmlns:p14="http://schemas.microsoft.com/office/powerpoint/2010/main" val="26731733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764" y="360282"/>
            <a:ext cx="11340000" cy="432000"/>
          </a:xfrm>
        </p:spPr>
        <p:txBody>
          <a:bodyPr/>
          <a:lstStyle/>
          <a:p>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Wind simulation </a:t>
            </a:r>
            <a:br>
              <a:rPr lang="en-US" dirty="0" smtClean="0">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3764" y="1047415"/>
            <a:ext cx="5956671" cy="473068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9413" y="1047415"/>
            <a:ext cx="5442917" cy="4915525"/>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46</a:t>
            </a:fld>
            <a:endParaRPr lang="en-US" noProof="0" dirty="0"/>
          </a:p>
        </p:txBody>
      </p:sp>
    </p:spTree>
    <p:extLst>
      <p:ext uri="{BB962C8B-B14F-4D97-AF65-F5344CB8AC3E}">
        <p14:creationId xmlns:p14="http://schemas.microsoft.com/office/powerpoint/2010/main" val="24845066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helicopter">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6"/>
          <a:stretch>
            <a:fillRect/>
          </a:stretch>
        </p:blipFill>
        <p:spPr>
          <a:xfrm>
            <a:off x="432001" y="1152525"/>
            <a:ext cx="5951694" cy="3347757"/>
          </a:xfrm>
        </p:spPr>
      </p:pic>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Ingrid cloud simulation </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47</a:t>
            </a:fld>
            <a:endParaRPr lang="en-US" noProof="0" dirty="0"/>
          </a:p>
        </p:txBody>
      </p:sp>
      <p:pic>
        <p:nvPicPr>
          <p:cNvPr id="6" name="helicopter (1)">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6622759" y="1385887"/>
            <a:ext cx="5360894" cy="3015503"/>
          </a:xfrm>
          <a:prstGeom prst="rect">
            <a:avLst/>
          </a:prstGeom>
        </p:spPr>
      </p:pic>
    </p:spTree>
    <p:extLst>
      <p:ext uri="{BB962C8B-B14F-4D97-AF65-F5344CB8AC3E}">
        <p14:creationId xmlns:p14="http://schemas.microsoft.com/office/powerpoint/2010/main" val="414570209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10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video>
              <p:cMediaNode vol="80000">
                <p:cTn id="13" fill="hold" display="0">
                  <p:stCondLst>
                    <p:cond delay="indefinite"/>
                  </p:stCondLst>
                </p:cTn>
                <p:tgtEl>
                  <p:spTgt spid="6"/>
                </p:tgtEl>
              </p:cMediaNode>
            </p:vide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64107"/>
          </a:xfrm>
        </p:spPr>
        <p:txBody>
          <a:bodyPr>
            <a:normAutofit/>
          </a:bodyPr>
          <a:lstStyle/>
          <a:p>
            <a:r>
              <a:rPr lang="en-US" dirty="0" smtClean="0">
                <a:latin typeface="Times New Roman" panose="02020603050405020304" pitchFamily="18" charset="0"/>
                <a:cs typeface="Times New Roman" panose="02020603050405020304" pitchFamily="18" charset="0"/>
              </a:rPr>
              <a:t>Internal circulation</a:t>
            </a:r>
            <a:endParaRPr lang="ar-SA"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367553" y="1474370"/>
            <a:ext cx="4923186" cy="4044143"/>
          </a:xfrm>
          <a:prstGeom prst="rect">
            <a:avLst/>
          </a:prstGeom>
        </p:spPr>
      </p:pic>
      <p:pic>
        <p:nvPicPr>
          <p:cNvPr id="8" name="Picture 7"/>
          <p:cNvPicPr>
            <a:picLocks noChangeAspect="1"/>
          </p:cNvPicPr>
          <p:nvPr/>
        </p:nvPicPr>
        <p:blipFill>
          <a:blip r:embed="rId3"/>
          <a:stretch>
            <a:fillRect/>
          </a:stretch>
        </p:blipFill>
        <p:spPr>
          <a:xfrm>
            <a:off x="5849471" y="891653"/>
            <a:ext cx="6019800" cy="4797189"/>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48</a:t>
            </a:fld>
            <a:endParaRPr lang="en-US" noProof="0" dirty="0"/>
          </a:p>
        </p:txBody>
      </p:sp>
    </p:spTree>
    <p:extLst>
      <p:ext uri="{BB962C8B-B14F-4D97-AF65-F5344CB8AC3E}">
        <p14:creationId xmlns:p14="http://schemas.microsoft.com/office/powerpoint/2010/main" val="19357447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141" y="293685"/>
            <a:ext cx="10515600" cy="876821"/>
          </a:xfrm>
        </p:spPr>
        <p:txBody>
          <a:bodyPr/>
          <a:lstStyle/>
          <a:p>
            <a:r>
              <a:rPr lang="en-US" dirty="0" smtClean="0">
                <a:latin typeface="Times New Roman" panose="02020603050405020304" pitchFamily="18" charset="0"/>
                <a:cs typeface="Times New Roman" panose="02020603050405020304" pitchFamily="18" charset="0"/>
              </a:rPr>
              <a:t>Design builder</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45141" y="1082709"/>
            <a:ext cx="10515600" cy="4771244"/>
          </a:xfrm>
        </p:spPr>
        <p:txBody>
          <a:bodyPr/>
          <a:lstStyle/>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After inserting the building elements layer on design builder heating loads compared with the efficient range in KW/m.</a:t>
            </a:r>
          </a:p>
          <a:p>
            <a:endParaRPr lang="en-US" dirty="0"/>
          </a:p>
        </p:txBody>
      </p:sp>
      <p:pic>
        <p:nvPicPr>
          <p:cNvPr id="4" name="Picture 3"/>
          <p:cNvPicPr/>
          <p:nvPr/>
        </p:nvPicPr>
        <p:blipFill>
          <a:blip r:embed="rId3"/>
          <a:stretch>
            <a:fillRect/>
          </a:stretch>
        </p:blipFill>
        <p:spPr>
          <a:xfrm>
            <a:off x="5970862" y="2251882"/>
            <a:ext cx="5934267" cy="3602071"/>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538389575"/>
              </p:ext>
            </p:extLst>
          </p:nvPr>
        </p:nvGraphicFramePr>
        <p:xfrm>
          <a:off x="121022" y="2030781"/>
          <a:ext cx="5644212" cy="3193574"/>
        </p:xfrm>
        <a:graphic>
          <a:graphicData uri="http://schemas.openxmlformats.org/drawingml/2006/table">
            <a:tbl>
              <a:tblPr firstRow="1" firstCol="1" bandRow="1">
                <a:tableStyleId>{3B4B98B0-60AC-42C2-AFA5-B58CD77FA1E5}</a:tableStyleId>
              </a:tblPr>
              <a:tblGrid>
                <a:gridCol w="2822106"/>
                <a:gridCol w="2822106"/>
              </a:tblGrid>
              <a:tr h="515252">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Design capacity(W/m</a:t>
                      </a:r>
                      <a:r>
                        <a:rPr lang="en-US" sz="2000" baseline="30000" dirty="0">
                          <a:effectLst/>
                          <a:latin typeface="Times New Roman" panose="02020603050405020304" pitchFamily="18" charset="0"/>
                          <a:cs typeface="Times New Roman" panose="02020603050405020304" pitchFamily="18" charset="0"/>
                        </a:rPr>
                        <a:t>2</a:t>
                      </a:r>
                      <a:r>
                        <a:rPr lang="en-US" sz="2000" dirty="0">
                          <a:effectLst/>
                          <a:latin typeface="Times New Roman" panose="02020603050405020304" pitchFamily="18"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Evaluation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15252">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20-25</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High efficient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17314">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26-40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Good efficient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15252">
                <a:tc>
                  <a:txBody>
                    <a:bodyPr/>
                    <a:lstStyle/>
                    <a:p>
                      <a:pPr algn="ctr" rtl="0">
                        <a:lnSpc>
                          <a:spcPct val="107000"/>
                        </a:lnSpc>
                        <a:spcAft>
                          <a:spcPts val="0"/>
                        </a:spcAft>
                      </a:pPr>
                      <a:r>
                        <a:rPr lang="en-US" sz="2000">
                          <a:effectLst/>
                          <a:latin typeface="Times New Roman" panose="02020603050405020304" pitchFamily="18" charset="0"/>
                          <a:cs typeface="Times New Roman" panose="02020603050405020304" pitchFamily="18" charset="0"/>
                        </a:rPr>
                        <a:t>41-60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Efficient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15252">
                <a:tc>
                  <a:txBody>
                    <a:bodyPr/>
                    <a:lstStyle/>
                    <a:p>
                      <a:pPr algn="ctr" rtl="0">
                        <a:lnSpc>
                          <a:spcPct val="107000"/>
                        </a:lnSpc>
                        <a:spcAft>
                          <a:spcPts val="0"/>
                        </a:spcAft>
                      </a:pPr>
                      <a:r>
                        <a:rPr lang="en-US" sz="2000">
                          <a:effectLst/>
                          <a:latin typeface="Times New Roman" panose="02020603050405020304" pitchFamily="18" charset="0"/>
                          <a:cs typeface="Times New Roman" panose="02020603050405020304" pitchFamily="18" charset="0"/>
                        </a:rPr>
                        <a:t>61-80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accepted</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15252">
                <a:tc>
                  <a:txBody>
                    <a:bodyPr/>
                    <a:lstStyle/>
                    <a:p>
                      <a:pPr algn="ctr" rtl="0">
                        <a:lnSpc>
                          <a:spcPct val="107000"/>
                        </a:lnSpc>
                        <a:spcAft>
                          <a:spcPts val="0"/>
                        </a:spcAft>
                      </a:pPr>
                      <a:r>
                        <a:rPr lang="en-US" sz="2000">
                          <a:effectLst/>
                          <a:latin typeface="Times New Roman" panose="02020603050405020304" pitchFamily="18" charset="0"/>
                          <a:cs typeface="Times New Roman" panose="02020603050405020304" pitchFamily="18" charset="0"/>
                        </a:rPr>
                        <a:t>Above 80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07000"/>
                        </a:lnSpc>
                        <a:spcAft>
                          <a:spcPts val="0"/>
                        </a:spcAft>
                      </a:pPr>
                      <a:r>
                        <a:rPr lang="en-US" sz="2000" dirty="0">
                          <a:effectLst/>
                          <a:latin typeface="Times New Roman" panose="02020603050405020304" pitchFamily="18" charset="0"/>
                          <a:cs typeface="Times New Roman" panose="02020603050405020304" pitchFamily="18" charset="0"/>
                        </a:rPr>
                        <a:t>Fail( consumes energy)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6" name="TextBox 5"/>
          <p:cNvSpPr txBox="1"/>
          <p:nvPr/>
        </p:nvSpPr>
        <p:spPr>
          <a:xfrm>
            <a:off x="7487403" y="1739670"/>
            <a:ext cx="4817659"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Design </a:t>
            </a:r>
            <a:r>
              <a:rPr lang="en-US" dirty="0">
                <a:latin typeface="Times New Roman" panose="02020603050405020304" pitchFamily="18" charset="0"/>
                <a:cs typeface="Times New Roman" panose="02020603050405020304" pitchFamily="18" charset="0"/>
              </a:rPr>
              <a:t>capacity evaluation</a:t>
            </a:r>
          </a:p>
        </p:txBody>
      </p:sp>
      <p:sp>
        <p:nvSpPr>
          <p:cNvPr id="7" name="Slide Number Placeholder 6"/>
          <p:cNvSpPr>
            <a:spLocks noGrp="1"/>
          </p:cNvSpPr>
          <p:nvPr>
            <p:ph type="sldNum" sz="quarter" idx="11"/>
          </p:nvPr>
        </p:nvSpPr>
        <p:spPr/>
        <p:txBody>
          <a:bodyPr/>
          <a:lstStyle/>
          <a:p>
            <a:fld id="{19B51A1E-902D-48AF-9020-955120F399B6}" type="slidenum">
              <a:rPr lang="en-US" noProof="0" smtClean="0"/>
              <a:pPr/>
              <a:t>49</a:t>
            </a:fld>
            <a:endParaRPr lang="en-US" noProof="0" dirty="0"/>
          </a:p>
        </p:txBody>
      </p:sp>
    </p:spTree>
    <p:extLst>
      <p:ext uri="{BB962C8B-B14F-4D97-AF65-F5344CB8AC3E}">
        <p14:creationId xmlns:p14="http://schemas.microsoft.com/office/powerpoint/2010/main" val="41543766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19B51A1E-902D-48AF-9020-955120F399B6}" type="slidenum">
              <a:rPr lang="en-US" noProof="0" smtClean="0"/>
              <a:pPr/>
              <a:t>5</a:t>
            </a:fld>
            <a:endParaRPr lang="en-US" noProof="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6642" y="319548"/>
            <a:ext cx="9784928" cy="6165114"/>
          </a:xfrm>
          <a:prstGeom prst="rect">
            <a:avLst/>
          </a:prstGeom>
        </p:spPr>
      </p:pic>
    </p:spTree>
    <p:extLst>
      <p:ext uri="{BB962C8B-B14F-4D97-AF65-F5344CB8AC3E}">
        <p14:creationId xmlns:p14="http://schemas.microsoft.com/office/powerpoint/2010/main" val="16902104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Temperature and Heat Loss</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1943334" y="1215560"/>
            <a:ext cx="8124031" cy="4907334"/>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50</a:t>
            </a:fld>
            <a:endParaRPr lang="en-US" noProof="0" dirty="0"/>
          </a:p>
        </p:txBody>
      </p:sp>
    </p:spTree>
    <p:extLst>
      <p:ext uri="{BB962C8B-B14F-4D97-AF65-F5344CB8AC3E}">
        <p14:creationId xmlns:p14="http://schemas.microsoft.com/office/powerpoint/2010/main" val="18695464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82563" y="2722025"/>
            <a:ext cx="4129861" cy="8369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dirty="0" smtClean="0">
                <a:latin typeface="Times New Roman" panose="02020603050405020304" pitchFamily="18" charset="0"/>
                <a:cs typeface="Times New Roman" panose="02020603050405020304" pitchFamily="18" charset="0"/>
              </a:rPr>
              <a:t>HVAC  Design</a:t>
            </a:r>
            <a:endParaRPr lang="en-US" sz="48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51</a:t>
            </a:fld>
            <a:endParaRPr lang="en-US" noProof="0" dirty="0"/>
          </a:p>
        </p:txBody>
      </p:sp>
    </p:spTree>
    <p:extLst>
      <p:ext uri="{BB962C8B-B14F-4D97-AF65-F5344CB8AC3E}">
        <p14:creationId xmlns:p14="http://schemas.microsoft.com/office/powerpoint/2010/main" val="31273620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1694" y="270716"/>
            <a:ext cx="9144000" cy="938449"/>
          </a:xfrm>
          <a:solidFill>
            <a:schemeClr val="tx1">
              <a:alpha val="80000"/>
            </a:schemeClr>
          </a:solidFill>
        </p:spPr>
        <p:txBody>
          <a:bodyPr/>
          <a:lstStyle/>
          <a:p>
            <a:r>
              <a:rPr lang="en-US" dirty="0" smtClean="0">
                <a:latin typeface="Times New Roman" panose="02020603050405020304" pitchFamily="18" charset="0"/>
                <a:cs typeface="Times New Roman" panose="02020603050405020304" pitchFamily="18" charset="0"/>
              </a:rPr>
              <a:t>HVAC</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599" y="1954305"/>
            <a:ext cx="9511553" cy="2788025"/>
          </a:xfrm>
          <a:solidFill>
            <a:schemeClr val="tx1">
              <a:alpha val="90000"/>
            </a:schemeClr>
          </a:solidFill>
        </p:spPr>
        <p:txBody>
          <a:bodyPr>
            <a:normAutofit lnSpcReduction="10000"/>
          </a:bodyPr>
          <a:lstStyle/>
          <a:p>
            <a:pPr algn="l"/>
            <a:r>
              <a:rPr lang="en-US" dirty="0" smtClean="0">
                <a:latin typeface="Times New Roman" panose="02020603050405020304" pitchFamily="18" charset="0"/>
                <a:cs typeface="Times New Roman" panose="02020603050405020304" pitchFamily="18" charset="0"/>
              </a:rPr>
              <a:t>VRF system contains three types of HAVC systems:</a:t>
            </a:r>
          </a:p>
          <a:p>
            <a:pPr marL="342900" indent="-342900" algn="l">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Split unit</a:t>
            </a:r>
          </a:p>
          <a:p>
            <a:pPr marL="342900" indent="-342900" algn="l">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Cassette unit</a:t>
            </a:r>
          </a:p>
          <a:p>
            <a:pPr marL="342900" indent="-342900" algn="l">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Fan coil unit.</a:t>
            </a:r>
          </a:p>
          <a:p>
            <a:pPr algn="l"/>
            <a:r>
              <a:rPr lang="en-US" dirty="0" smtClean="0">
                <a:latin typeface="Times New Roman" panose="02020603050405020304" pitchFamily="18" charset="0"/>
                <a:cs typeface="Times New Roman" panose="02020603050405020304" pitchFamily="18" charset="0"/>
              </a:rPr>
              <a:t>Comfort and cost are the main reasons to design which one of these systems to be used .</a:t>
            </a:r>
          </a:p>
          <a:p>
            <a:pPr algn="l"/>
            <a:r>
              <a:rPr lang="en-US" dirty="0" smtClean="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054220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162" y="435340"/>
            <a:ext cx="7824494" cy="432000"/>
          </a:xfrm>
        </p:spPr>
        <p:txBody>
          <a:bodyPr>
            <a:normAutofit fontScale="90000"/>
          </a:bodyPr>
          <a:lstStyle/>
          <a:p>
            <a:r>
              <a:rPr kumimoji="0" 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Heating and Cooling loads summary of the building</a:t>
            </a:r>
            <a:br>
              <a:rPr kumimoji="0" 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dirty="0"/>
          </a:p>
        </p:txBody>
      </p:sp>
      <p:sp>
        <p:nvSpPr>
          <p:cNvPr id="4" name="Rectangle 2"/>
          <p:cNvSpPr>
            <a:spLocks noChangeArrowheads="1"/>
          </p:cNvSpPr>
          <p:nvPr/>
        </p:nvSpPr>
        <p:spPr bwMode="auto">
          <a:xfrm>
            <a:off x="1378424" y="158314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3"/>
          <p:cNvSpPr>
            <a:spLocks noChangeArrowheads="1"/>
          </p:cNvSpPr>
          <p:nvPr/>
        </p:nvSpPr>
        <p:spPr bwMode="auto">
          <a:xfrm>
            <a:off x="7362855" y="4283092"/>
            <a:ext cx="22313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TextBox 8"/>
          <p:cNvSpPr txBox="1"/>
          <p:nvPr/>
        </p:nvSpPr>
        <p:spPr>
          <a:xfrm>
            <a:off x="544705" y="1171567"/>
            <a:ext cx="11199060" cy="1200329"/>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Building peak design load occurs in cooling phase which is 116.5 Kw.</a:t>
            </a:r>
          </a:p>
          <a:p>
            <a:r>
              <a:rPr lang="en-US" dirty="0" smtClean="0">
                <a:latin typeface="Times New Roman" panose="02020603050405020304" pitchFamily="18" charset="0"/>
                <a:cs typeface="Times New Roman" panose="02020603050405020304" pitchFamily="18" charset="0"/>
              </a:rPr>
              <a:t>LG company products will be used in the design.</a:t>
            </a:r>
          </a:p>
          <a:p>
            <a:endParaRPr lang="en-US" dirty="0"/>
          </a:p>
          <a:p>
            <a:endParaRPr lang="en-US" dirty="0"/>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53</a:t>
            </a:fld>
            <a:endParaRPr lang="en-US" noProof="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012" y="2221753"/>
            <a:ext cx="10058400" cy="2041789"/>
          </a:xfrm>
          <a:prstGeom prst="rect">
            <a:avLst/>
          </a:prstGeom>
        </p:spPr>
      </p:pic>
    </p:spTree>
    <p:extLst>
      <p:ext uri="{BB962C8B-B14F-4D97-AF65-F5344CB8AC3E}">
        <p14:creationId xmlns:p14="http://schemas.microsoft.com/office/powerpoint/2010/main" val="19306912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564" y="278048"/>
            <a:ext cx="10515600" cy="1325563"/>
          </a:xfrm>
        </p:spPr>
        <p:txBody>
          <a:bodyPr>
            <a:normAutofit/>
          </a:bodyPr>
          <a:lstStyle/>
          <a:p>
            <a:r>
              <a:rPr lang="en-US" dirty="0" smtClean="0"/>
              <a:t>HVAC Systems </a:t>
            </a:r>
            <a:r>
              <a:rPr lang="en-US" dirty="0"/>
              <a:t>T</a:t>
            </a:r>
            <a:r>
              <a:rPr lang="en-US" dirty="0" smtClean="0"/>
              <a:t>ypes Catalogues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227564" y="1159130"/>
            <a:ext cx="11353800" cy="4989608"/>
          </a:xfrm>
        </p:spPr>
        <p:txBody>
          <a:bodyPr/>
          <a:lstStyle/>
          <a:p>
            <a:pPr marL="0" indent="0">
              <a:buNone/>
            </a:pPr>
            <a:r>
              <a:rPr lang="en-US" dirty="0" smtClean="0">
                <a:latin typeface="Times New Roman" panose="02020603050405020304" pitchFamily="18" charset="0"/>
                <a:cs typeface="Times New Roman" panose="02020603050405020304" pitchFamily="18" charset="0"/>
              </a:rPr>
              <a:t>List of catalogues from LG company used in the three designs (Indoor </a:t>
            </a:r>
            <a:r>
              <a:rPr lang="en-US" dirty="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nits):</a:t>
            </a:r>
          </a:p>
          <a:p>
            <a:endParaRPr lang="en-US" dirty="0" smtClean="0"/>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62970" y="2048191"/>
            <a:ext cx="5879910" cy="3766783"/>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107474" y="1937375"/>
            <a:ext cx="5757081" cy="3877599"/>
          </a:xfrm>
          <a:prstGeom prst="rect">
            <a:avLst/>
          </a:prstGeom>
        </p:spPr>
      </p:pic>
      <p:sp>
        <p:nvSpPr>
          <p:cNvPr id="6" name="TextBox 5"/>
          <p:cNvSpPr txBox="1"/>
          <p:nvPr/>
        </p:nvSpPr>
        <p:spPr>
          <a:xfrm>
            <a:off x="8277532" y="1570438"/>
            <a:ext cx="2465632"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Split units</a:t>
            </a:r>
            <a:endParaRPr lang="en-US" sz="2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041813" y="1603611"/>
            <a:ext cx="241565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Cassette units</a:t>
            </a:r>
            <a:endParaRPr lang="en-US"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1"/>
          </p:nvPr>
        </p:nvSpPr>
        <p:spPr/>
        <p:txBody>
          <a:bodyPr/>
          <a:lstStyle/>
          <a:p>
            <a:fld id="{19B51A1E-902D-48AF-9020-955120F399B6}" type="slidenum">
              <a:rPr lang="en-US" noProof="0" smtClean="0"/>
              <a:pPr/>
              <a:t>54</a:t>
            </a:fld>
            <a:endParaRPr lang="en-US" noProof="0" dirty="0"/>
          </a:p>
        </p:txBody>
      </p:sp>
    </p:spTree>
    <p:extLst>
      <p:ext uri="{BB962C8B-B14F-4D97-AF65-F5344CB8AC3E}">
        <p14:creationId xmlns:p14="http://schemas.microsoft.com/office/powerpoint/2010/main" val="25277013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734" y="138111"/>
            <a:ext cx="10515600" cy="1076539"/>
          </a:xfrm>
        </p:spPr>
        <p:txBody>
          <a:bodyPr/>
          <a:lstStyle/>
          <a:p>
            <a:r>
              <a:rPr lang="en-US" dirty="0" smtClean="0"/>
              <a:t>HVAC systems types catalogues</a:t>
            </a:r>
            <a:endParaRPr lang="en-US" dirty="0"/>
          </a:p>
        </p:txBody>
      </p:sp>
      <p:sp>
        <p:nvSpPr>
          <p:cNvPr id="3" name="Content Placeholder 2"/>
          <p:cNvSpPr>
            <a:spLocks noGrp="1"/>
          </p:cNvSpPr>
          <p:nvPr>
            <p:ph idx="1"/>
          </p:nvPr>
        </p:nvSpPr>
        <p:spPr>
          <a:xfrm>
            <a:off x="379328" y="1214382"/>
            <a:ext cx="12000931" cy="5656997"/>
          </a:xfrm>
        </p:spPr>
        <p:txBody>
          <a:bodyPr/>
          <a:lstStyle/>
          <a:p>
            <a:pPr marL="0" indent="0">
              <a:buNone/>
            </a:pPr>
            <a:r>
              <a:rPr lang="en-US" dirty="0" smtClean="0">
                <a:latin typeface="Times New Roman" panose="02020603050405020304" pitchFamily="18" charset="0"/>
                <a:cs typeface="Times New Roman" panose="02020603050405020304" pitchFamily="18" charset="0"/>
              </a:rPr>
              <a:t>List of catalogues from LG company used in the three designs:</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90614" y="2420194"/>
            <a:ext cx="5568287" cy="3889614"/>
          </a:xfrm>
          <a:prstGeom prst="rect">
            <a:avLst/>
          </a:prstGeom>
        </p:spPr>
      </p:pic>
      <p:sp>
        <p:nvSpPr>
          <p:cNvPr id="5" name="TextBox 4"/>
          <p:cNvSpPr txBox="1"/>
          <p:nvPr/>
        </p:nvSpPr>
        <p:spPr>
          <a:xfrm>
            <a:off x="1750926" y="1986781"/>
            <a:ext cx="2647665"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Fan </a:t>
            </a:r>
            <a:r>
              <a:rPr lang="en-US" dirty="0" smtClean="0">
                <a:latin typeface="Times New Roman" panose="02020603050405020304" pitchFamily="18" charset="0"/>
                <a:cs typeface="Times New Roman" panose="02020603050405020304" pitchFamily="18" charset="0"/>
              </a:rPr>
              <a:t>coil </a:t>
            </a:r>
            <a:r>
              <a:rPr lang="en-US" dirty="0">
                <a:latin typeface="Times New Roman" panose="02020603050405020304" pitchFamily="18" charset="0"/>
                <a:cs typeface="Times New Roman" panose="02020603050405020304" pitchFamily="18" charset="0"/>
              </a:rPr>
              <a:t>→ </a:t>
            </a:r>
            <a:r>
              <a:rPr lang="en-US" dirty="0" smtClean="0"/>
              <a:t>Indoor </a:t>
            </a:r>
            <a:r>
              <a:rPr lang="en-US" dirty="0"/>
              <a:t>U</a:t>
            </a:r>
            <a:r>
              <a:rPr lang="en-US" dirty="0" smtClean="0"/>
              <a:t>nits</a:t>
            </a:r>
            <a:endParaRPr lang="en-US" dirty="0"/>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5947615" y="2365967"/>
            <a:ext cx="6006352" cy="3817160"/>
          </a:xfrm>
          <a:prstGeom prst="rect">
            <a:avLst/>
          </a:prstGeom>
        </p:spPr>
      </p:pic>
      <p:sp>
        <p:nvSpPr>
          <p:cNvPr id="7" name="TextBox 6"/>
          <p:cNvSpPr txBox="1"/>
          <p:nvPr/>
        </p:nvSpPr>
        <p:spPr>
          <a:xfrm>
            <a:off x="7628965" y="1986781"/>
            <a:ext cx="3496235"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Fan </a:t>
            </a:r>
            <a:r>
              <a:rPr lang="en-US" dirty="0" smtClean="0">
                <a:latin typeface="Times New Roman" panose="02020603050405020304" pitchFamily="18" charset="0"/>
                <a:cs typeface="Times New Roman" panose="02020603050405020304" pitchFamily="18" charset="0"/>
              </a:rPr>
              <a:t>coil →</a:t>
            </a:r>
            <a:r>
              <a:rPr lang="en-US" dirty="0" smtClean="0"/>
              <a:t>Outdoor Units</a:t>
            </a:r>
            <a:endParaRPr lang="en-US" dirty="0"/>
          </a:p>
        </p:txBody>
      </p:sp>
      <p:sp>
        <p:nvSpPr>
          <p:cNvPr id="8" name="Slide Number Placeholder 7"/>
          <p:cNvSpPr>
            <a:spLocks noGrp="1"/>
          </p:cNvSpPr>
          <p:nvPr>
            <p:ph type="sldNum" sz="quarter" idx="11"/>
          </p:nvPr>
        </p:nvSpPr>
        <p:spPr/>
        <p:txBody>
          <a:bodyPr/>
          <a:lstStyle/>
          <a:p>
            <a:fld id="{19B51A1E-902D-48AF-9020-955120F399B6}" type="slidenum">
              <a:rPr lang="en-US" noProof="0" smtClean="0"/>
              <a:pPr/>
              <a:t>55</a:t>
            </a:fld>
            <a:endParaRPr lang="en-US" noProof="0" dirty="0"/>
          </a:p>
        </p:txBody>
      </p:sp>
    </p:spTree>
    <p:extLst>
      <p:ext uri="{BB962C8B-B14F-4D97-AF65-F5344CB8AC3E}">
        <p14:creationId xmlns:p14="http://schemas.microsoft.com/office/powerpoint/2010/main" val="157277746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791" y="392420"/>
            <a:ext cx="10515600" cy="1013299"/>
          </a:xfrm>
        </p:spPr>
        <p:txBody>
          <a:bodyPr>
            <a:normAutofit/>
          </a:bodyPr>
          <a:lstStyle/>
          <a:p>
            <a:r>
              <a:rPr lang="en-US" dirty="0" smtClean="0">
                <a:latin typeface="Times New Roman" panose="02020603050405020304" pitchFamily="18" charset="0"/>
                <a:cs typeface="Times New Roman" panose="02020603050405020304" pitchFamily="18" charset="0"/>
              </a:rPr>
              <a:t>1) Split Unit Design</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stretch>
            <a:fillRect/>
          </a:stretch>
        </p:blipFill>
        <p:spPr>
          <a:xfrm>
            <a:off x="3030071" y="1405719"/>
            <a:ext cx="7066329" cy="4860610"/>
          </a:xfrm>
          <a:prstGeom prst="rect">
            <a:avLst/>
          </a:prstGeom>
        </p:spPr>
      </p:pic>
      <p:sp>
        <p:nvSpPr>
          <p:cNvPr id="3" name="Rectangle 2"/>
          <p:cNvSpPr/>
          <p:nvPr/>
        </p:nvSpPr>
        <p:spPr>
          <a:xfrm>
            <a:off x="5215879" y="899069"/>
            <a:ext cx="1869423"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Ground Floor</a:t>
            </a:r>
            <a:endParaRPr lang="en-US" sz="2400" dirty="0"/>
          </a:p>
        </p:txBody>
      </p:sp>
      <p:sp>
        <p:nvSpPr>
          <p:cNvPr id="5" name="Slide Number Placeholder 4"/>
          <p:cNvSpPr>
            <a:spLocks noGrp="1"/>
          </p:cNvSpPr>
          <p:nvPr>
            <p:ph type="sldNum" sz="quarter" idx="11"/>
          </p:nvPr>
        </p:nvSpPr>
        <p:spPr/>
        <p:txBody>
          <a:bodyPr/>
          <a:lstStyle/>
          <a:p>
            <a:fld id="{19B51A1E-902D-48AF-9020-955120F399B6}" type="slidenum">
              <a:rPr lang="en-US" noProof="0" smtClean="0"/>
              <a:pPr/>
              <a:t>56</a:t>
            </a:fld>
            <a:endParaRPr lang="en-US" noProof="0" dirty="0"/>
          </a:p>
        </p:txBody>
      </p:sp>
    </p:spTree>
    <p:extLst>
      <p:ext uri="{BB962C8B-B14F-4D97-AF65-F5344CB8AC3E}">
        <p14:creationId xmlns:p14="http://schemas.microsoft.com/office/powerpoint/2010/main" val="264681969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latin typeface="Times New Roman" panose="02020603050405020304" pitchFamily="18" charset="0"/>
                <a:cs typeface="Times New Roman" panose="02020603050405020304" pitchFamily="18" charset="0"/>
              </a:rPr>
              <a:t>Basement</a:t>
            </a: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2855115" y="935717"/>
            <a:ext cx="6493770" cy="4719077"/>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57</a:t>
            </a:fld>
            <a:endParaRPr lang="en-US" noProof="0" dirty="0"/>
          </a:p>
        </p:txBody>
      </p:sp>
    </p:spTree>
    <p:extLst>
      <p:ext uri="{BB962C8B-B14F-4D97-AF65-F5344CB8AC3E}">
        <p14:creationId xmlns:p14="http://schemas.microsoft.com/office/powerpoint/2010/main" val="388799308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latin typeface="Times New Roman" panose="02020603050405020304" pitchFamily="18" charset="0"/>
                <a:cs typeface="Times New Roman" panose="02020603050405020304" pitchFamily="18" charset="0"/>
              </a:rPr>
              <a:t>First floor</a:t>
            </a: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2795897" y="864000"/>
            <a:ext cx="6612206" cy="4052878"/>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58</a:t>
            </a:fld>
            <a:endParaRPr lang="en-US" noProof="0" dirty="0"/>
          </a:p>
        </p:txBody>
      </p:sp>
    </p:spTree>
    <p:extLst>
      <p:ext uri="{BB962C8B-B14F-4D97-AF65-F5344CB8AC3E}">
        <p14:creationId xmlns:p14="http://schemas.microsoft.com/office/powerpoint/2010/main" val="399790838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2)Cassette Unit Design</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2420471" y="1541527"/>
            <a:ext cx="7360024" cy="4070379"/>
          </a:xfrm>
          <a:prstGeom prst="rect">
            <a:avLst/>
          </a:prstGeom>
        </p:spPr>
      </p:pic>
      <p:sp>
        <p:nvSpPr>
          <p:cNvPr id="3" name="Rectangle 2"/>
          <p:cNvSpPr/>
          <p:nvPr/>
        </p:nvSpPr>
        <p:spPr>
          <a:xfrm>
            <a:off x="5167288" y="971931"/>
            <a:ext cx="1869423"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G</a:t>
            </a:r>
            <a:r>
              <a:rPr lang="en-US" sz="2400" dirty="0" smtClean="0">
                <a:latin typeface="Times New Roman" panose="02020603050405020304" pitchFamily="18" charset="0"/>
                <a:cs typeface="Times New Roman" panose="02020603050405020304" pitchFamily="18" charset="0"/>
              </a:rPr>
              <a:t>round Floor</a:t>
            </a:r>
            <a:endParaRPr lang="en-US" sz="2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1"/>
          </p:nvPr>
        </p:nvSpPr>
        <p:spPr/>
        <p:txBody>
          <a:bodyPr/>
          <a:lstStyle/>
          <a:p>
            <a:fld id="{19B51A1E-902D-48AF-9020-955120F399B6}" type="slidenum">
              <a:rPr lang="en-US" noProof="0" smtClean="0"/>
              <a:pPr/>
              <a:t>59</a:t>
            </a:fld>
            <a:endParaRPr lang="en-US" noProof="0" dirty="0"/>
          </a:p>
        </p:txBody>
      </p:sp>
    </p:spTree>
    <p:extLst>
      <p:ext uri="{BB962C8B-B14F-4D97-AF65-F5344CB8AC3E}">
        <p14:creationId xmlns:p14="http://schemas.microsoft.com/office/powerpoint/2010/main" val="27508806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xmlns="" id="{EF1735BC-D84A-49D9-A1F5-98B0F92CC4E6}"/>
              </a:ext>
            </a:extLst>
          </p:cNvPr>
          <p:cNvSpPr>
            <a:spLocks noGrp="1"/>
          </p:cNvSpPr>
          <p:nvPr>
            <p:ph type="body" sz="quarter" idx="17"/>
          </p:nvPr>
        </p:nvSpPr>
        <p:spPr/>
        <p:txBody>
          <a:bodyPr/>
          <a:lstStyle/>
          <a:p>
            <a:r>
              <a:rPr lang="en-US" dirty="0"/>
              <a:t>Location and Site Plan </a:t>
            </a:r>
          </a:p>
        </p:txBody>
      </p:sp>
      <p:sp>
        <p:nvSpPr>
          <p:cNvPr id="19" name="Text Placeholder 18">
            <a:extLst>
              <a:ext uri="{FF2B5EF4-FFF2-40B4-BE49-F238E27FC236}">
                <a16:creationId xmlns:a16="http://schemas.microsoft.com/office/drawing/2014/main" xmlns="" id="{015436B2-77D6-4D3F-8744-02853C3A274C}"/>
              </a:ext>
            </a:extLst>
          </p:cNvPr>
          <p:cNvSpPr>
            <a:spLocks noGrp="1"/>
          </p:cNvSpPr>
          <p:nvPr>
            <p:ph type="body" sz="quarter" idx="18"/>
          </p:nvPr>
        </p:nvSpPr>
        <p:spPr/>
        <p:txBody>
          <a:bodyPr/>
          <a:lstStyle/>
          <a:p>
            <a:r>
              <a:rPr lang="en-US" dirty="0"/>
              <a:t>Architectural Plans</a:t>
            </a:r>
          </a:p>
        </p:txBody>
      </p:sp>
      <p:sp>
        <p:nvSpPr>
          <p:cNvPr id="20" name="Text Placeholder 19">
            <a:extLst>
              <a:ext uri="{FF2B5EF4-FFF2-40B4-BE49-F238E27FC236}">
                <a16:creationId xmlns:a16="http://schemas.microsoft.com/office/drawing/2014/main" xmlns="" id="{CC9889A9-325A-412C-9CE0-44F85B421B89}"/>
              </a:ext>
            </a:extLst>
          </p:cNvPr>
          <p:cNvSpPr>
            <a:spLocks noGrp="1"/>
          </p:cNvSpPr>
          <p:nvPr>
            <p:ph type="body" sz="quarter" idx="19"/>
          </p:nvPr>
        </p:nvSpPr>
        <p:spPr/>
        <p:txBody>
          <a:bodyPr/>
          <a:lstStyle/>
          <a:p>
            <a:r>
              <a:rPr lang="en-US" dirty="0"/>
              <a:t>Elevations and Sections </a:t>
            </a:r>
          </a:p>
          <a:p>
            <a:endParaRPr lang="en-US" dirty="0"/>
          </a:p>
        </p:txBody>
      </p:sp>
      <p:sp>
        <p:nvSpPr>
          <p:cNvPr id="3" name="Slide Number Placeholder 2">
            <a:extLst>
              <a:ext uri="{FF2B5EF4-FFF2-40B4-BE49-F238E27FC236}">
                <a16:creationId xmlns:a16="http://schemas.microsoft.com/office/drawing/2014/main" xmlns="" id="{BCF05422-1112-470B-99A8-5D6041CBE945}"/>
              </a:ext>
            </a:extLst>
          </p:cNvPr>
          <p:cNvSpPr>
            <a:spLocks noGrp="1"/>
          </p:cNvSpPr>
          <p:nvPr>
            <p:ph type="sldNum" sz="quarter" idx="11"/>
          </p:nvPr>
        </p:nvSpPr>
        <p:spPr/>
        <p:txBody>
          <a:bodyPr/>
          <a:lstStyle/>
          <a:p>
            <a:fld id="{19B51A1E-902D-48AF-9020-955120F399B6}" type="slidenum">
              <a:rPr lang="en-US" smtClean="0"/>
              <a:pPr/>
              <a:t>6</a:t>
            </a:fld>
            <a:endParaRPr lang="en-US" dirty="0"/>
          </a:p>
        </p:txBody>
      </p:sp>
      <p:pic>
        <p:nvPicPr>
          <p:cNvPr id="22" name="Picture Placeholder 92">
            <a:extLst>
              <a:ext uri="{FF2B5EF4-FFF2-40B4-BE49-F238E27FC236}">
                <a16:creationId xmlns:a16="http://schemas.microsoft.com/office/drawing/2014/main" xmlns="" id="{EAF3579C-5F54-BD44-AD76-C07BBA5EFEA7}"/>
              </a:ext>
            </a:extLst>
          </p:cNvPr>
          <p:cNvPicPr>
            <a:picLocks noGrp="1" noChangeAspect="1"/>
          </p:cNvPicPr>
          <p:nvPr>
            <p:ph type="pic" sz="quarter" idx="27"/>
          </p:nvPr>
        </p:nvPicPr>
        <p:blipFill>
          <a:blip r:embed="rId3">
            <a:extLst>
              <a:ext uri="{28A0092B-C50C-407E-A947-70E740481C1C}">
                <a14:useLocalDpi xmlns:a14="http://schemas.microsoft.com/office/drawing/2010/main" val="0"/>
              </a:ext>
            </a:extLst>
          </a:blip>
          <a:stretch>
            <a:fillRect/>
          </a:stretch>
        </p:blipFill>
        <p:spPr>
          <a:xfrm>
            <a:off x="2724708" y="2544153"/>
            <a:ext cx="854075" cy="535738"/>
          </a:xfrm>
        </p:spPr>
      </p:pic>
      <p:pic>
        <p:nvPicPr>
          <p:cNvPr id="23" name="Picture Placeholder 66">
            <a:extLst>
              <a:ext uri="{FF2B5EF4-FFF2-40B4-BE49-F238E27FC236}">
                <a16:creationId xmlns:a16="http://schemas.microsoft.com/office/drawing/2014/main" xmlns="" id="{83A6FB07-C3E8-FC4B-818B-404D48DAF4FA}"/>
              </a:ext>
            </a:extLst>
          </p:cNvPr>
          <p:cNvPicPr>
            <a:picLocks noGrp="1" noChangeAspect="1"/>
          </p:cNvPicPr>
          <p:nvPr>
            <p:ph type="pic" sz="quarter" idx="27"/>
          </p:nvPr>
        </p:nvPicPr>
        <p:blipFill>
          <a:blip r:embed="rId4">
            <a:extLst>
              <a:ext uri="{28A0092B-C50C-407E-A947-70E740481C1C}">
                <a14:useLocalDpi xmlns:a14="http://schemas.microsoft.com/office/drawing/2010/main" val="0"/>
              </a:ext>
            </a:extLst>
          </a:blip>
          <a:stretch>
            <a:fillRect/>
          </a:stretch>
        </p:blipFill>
        <p:spPr>
          <a:xfrm>
            <a:off x="5616900" y="2392444"/>
            <a:ext cx="967873" cy="687447"/>
          </a:xfrm>
        </p:spPr>
      </p:pic>
      <p:pic>
        <p:nvPicPr>
          <p:cNvPr id="25" name="Picture Placeholder 66">
            <a:extLst>
              <a:ext uri="{FF2B5EF4-FFF2-40B4-BE49-F238E27FC236}">
                <a16:creationId xmlns:a16="http://schemas.microsoft.com/office/drawing/2014/main" xmlns="" id="{83A6FB07-C3E8-FC4B-818B-404D48DAF4FA}"/>
              </a:ext>
            </a:extLst>
          </p:cNvPr>
          <p:cNvPicPr>
            <a:picLocks noGrp="1" noChangeAspect="1"/>
          </p:cNvPicPr>
          <p:nvPr>
            <p:ph type="pic" sz="quarter" idx="27"/>
          </p:nvPr>
        </p:nvPicPr>
        <p:blipFill>
          <a:blip r:embed="rId5">
            <a:extLst>
              <a:ext uri="{28A0092B-C50C-407E-A947-70E740481C1C}">
                <a14:useLocalDpi xmlns:a14="http://schemas.microsoft.com/office/drawing/2010/main" val="0"/>
              </a:ext>
            </a:extLst>
          </a:blip>
          <a:stretch>
            <a:fillRect/>
          </a:stretch>
        </p:blipFill>
        <p:spPr>
          <a:xfrm>
            <a:off x="8471890" y="2503736"/>
            <a:ext cx="1156075" cy="616572"/>
          </a:xfrm>
        </p:spPr>
      </p:pic>
    </p:spTree>
    <p:extLst>
      <p:ext uri="{BB962C8B-B14F-4D97-AF65-F5344CB8AC3E}">
        <p14:creationId xmlns:p14="http://schemas.microsoft.com/office/powerpoint/2010/main" val="34714453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317" y="593364"/>
            <a:ext cx="11340000" cy="432000"/>
          </a:xfrm>
        </p:spPr>
        <p:txBody>
          <a:bodyPr/>
          <a:lstStyle/>
          <a:p>
            <a:pPr algn="ctr"/>
            <a:r>
              <a:rPr lang="en-US" sz="2400" dirty="0" smtClean="0">
                <a:latin typeface="Times New Roman" panose="02020603050405020304" pitchFamily="18" charset="0"/>
                <a:cs typeface="Times New Roman" panose="02020603050405020304" pitchFamily="18" charset="0"/>
              </a:rPr>
              <a:t>Basement</a:t>
            </a: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3361763" y="1168799"/>
            <a:ext cx="6238632" cy="4215581"/>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60</a:t>
            </a:fld>
            <a:endParaRPr lang="en-US" noProof="0" dirty="0"/>
          </a:p>
        </p:txBody>
      </p:sp>
    </p:spTree>
    <p:extLst>
      <p:ext uri="{BB962C8B-B14F-4D97-AF65-F5344CB8AC3E}">
        <p14:creationId xmlns:p14="http://schemas.microsoft.com/office/powerpoint/2010/main" val="11504381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071" y="548541"/>
            <a:ext cx="11340000" cy="432000"/>
          </a:xfrm>
        </p:spPr>
        <p:txBody>
          <a:bodyPr/>
          <a:lstStyle/>
          <a:p>
            <a:pPr algn="ctr"/>
            <a:r>
              <a:rPr lang="en-US" sz="2400" dirty="0" smtClean="0">
                <a:latin typeface="Times New Roman" panose="02020603050405020304" pitchFamily="18" charset="0"/>
                <a:cs typeface="Times New Roman" panose="02020603050405020304" pitchFamily="18" charset="0"/>
              </a:rPr>
              <a:t>First floor</a:t>
            </a: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2348753" y="1359459"/>
            <a:ext cx="8159354" cy="4109011"/>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61</a:t>
            </a:fld>
            <a:endParaRPr lang="en-US" noProof="0" dirty="0"/>
          </a:p>
        </p:txBody>
      </p:sp>
    </p:spTree>
    <p:extLst>
      <p:ext uri="{BB962C8B-B14F-4D97-AF65-F5344CB8AC3E}">
        <p14:creationId xmlns:p14="http://schemas.microsoft.com/office/powerpoint/2010/main" val="5940133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3) Fan coil-split unit system</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2043484" y="1370620"/>
            <a:ext cx="8356041" cy="4644698"/>
          </a:xfrm>
          <a:prstGeom prst="rect">
            <a:avLst/>
          </a:prstGeom>
        </p:spPr>
      </p:pic>
      <p:sp>
        <p:nvSpPr>
          <p:cNvPr id="3" name="Rectangle 2"/>
          <p:cNvSpPr/>
          <p:nvPr/>
        </p:nvSpPr>
        <p:spPr>
          <a:xfrm>
            <a:off x="5427858" y="917255"/>
            <a:ext cx="1587294" cy="400110"/>
          </a:xfrm>
          <a:prstGeom prst="rect">
            <a:avLst/>
          </a:prstGeom>
        </p:spPr>
        <p:txBody>
          <a:bodyPr wrap="none">
            <a:spAutoFit/>
          </a:bodyPr>
          <a:lstStyle/>
          <a:p>
            <a:r>
              <a:rPr lang="en-US" sz="2000" dirty="0" smtClean="0">
                <a:latin typeface="Times New Roman" panose="02020603050405020304" pitchFamily="18" charset="0"/>
                <a:cs typeface="Times New Roman" panose="02020603050405020304" pitchFamily="18" charset="0"/>
              </a:rPr>
              <a:t>Ground Floor</a:t>
            </a:r>
            <a:endParaRPr lang="en-US" sz="20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1"/>
          </p:nvPr>
        </p:nvSpPr>
        <p:spPr/>
        <p:txBody>
          <a:bodyPr/>
          <a:lstStyle/>
          <a:p>
            <a:fld id="{19B51A1E-902D-48AF-9020-955120F399B6}" type="slidenum">
              <a:rPr lang="en-US" noProof="0" smtClean="0"/>
              <a:pPr/>
              <a:t>62</a:t>
            </a:fld>
            <a:endParaRPr lang="en-US" noProof="0" dirty="0"/>
          </a:p>
        </p:txBody>
      </p:sp>
    </p:spTree>
    <p:extLst>
      <p:ext uri="{BB962C8B-B14F-4D97-AF65-F5344CB8AC3E}">
        <p14:creationId xmlns:p14="http://schemas.microsoft.com/office/powerpoint/2010/main" val="269615419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latin typeface="Times New Roman" panose="02020603050405020304" pitchFamily="18" charset="0"/>
                <a:cs typeface="Times New Roman" panose="02020603050405020304" pitchFamily="18" charset="0"/>
              </a:rPr>
              <a:t>Basement</a:t>
            </a: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2673000" y="864000"/>
            <a:ext cx="6858000" cy="4493458"/>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63</a:t>
            </a:fld>
            <a:endParaRPr lang="en-US" noProof="0" dirty="0"/>
          </a:p>
        </p:txBody>
      </p:sp>
    </p:spTree>
    <p:extLst>
      <p:ext uri="{BB962C8B-B14F-4D97-AF65-F5344CB8AC3E}">
        <p14:creationId xmlns:p14="http://schemas.microsoft.com/office/powerpoint/2010/main" val="35937871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00" y="259976"/>
            <a:ext cx="11340000" cy="604024"/>
          </a:xfrm>
        </p:spPr>
        <p:txBody>
          <a:bodyPr/>
          <a:lstStyle/>
          <a:p>
            <a:pPr algn="ct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First floor</a:t>
            </a:r>
            <a:br>
              <a:rPr lang="en-US" sz="2400" dirty="0" smtClean="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stretch>
            <a:fillRect/>
          </a:stretch>
        </p:blipFill>
        <p:spPr>
          <a:xfrm>
            <a:off x="2202755" y="933267"/>
            <a:ext cx="7798490" cy="4678639"/>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64</a:t>
            </a:fld>
            <a:endParaRPr lang="en-US" noProof="0" dirty="0"/>
          </a:p>
        </p:txBody>
      </p:sp>
    </p:spTree>
    <p:extLst>
      <p:ext uri="{BB962C8B-B14F-4D97-AF65-F5344CB8AC3E}">
        <p14:creationId xmlns:p14="http://schemas.microsoft.com/office/powerpoint/2010/main" val="36206467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24E6C1-B1C5-40C3-9B90-EF2666FB1C28}"/>
              </a:ext>
            </a:extLst>
          </p:cNvPr>
          <p:cNvSpPr>
            <a:spLocks noGrp="1"/>
          </p:cNvSpPr>
          <p:nvPr>
            <p:ph type="title"/>
          </p:nvPr>
        </p:nvSpPr>
        <p:spPr/>
        <p:txBody>
          <a:bodyPr/>
          <a:lstStyle/>
          <a:p>
            <a:r>
              <a:rPr lang="en-US" dirty="0" smtClean="0"/>
              <a:t>Comparison </a:t>
            </a:r>
            <a:endParaRPr lang="en-US" dirty="0"/>
          </a:p>
        </p:txBody>
      </p:sp>
      <p:sp>
        <p:nvSpPr>
          <p:cNvPr id="8" name="Text Placeholder 7">
            <a:extLst>
              <a:ext uri="{FF2B5EF4-FFF2-40B4-BE49-F238E27FC236}">
                <a16:creationId xmlns:a16="http://schemas.microsoft.com/office/drawing/2014/main" xmlns="" id="{E869ACF9-B7F9-4774-B207-2EF789711513}"/>
              </a:ext>
            </a:extLst>
          </p:cNvPr>
          <p:cNvSpPr>
            <a:spLocks noGrp="1"/>
          </p:cNvSpPr>
          <p:nvPr>
            <p:ph type="body" sz="quarter" idx="27"/>
          </p:nvPr>
        </p:nvSpPr>
        <p:spPr/>
        <p:txBody>
          <a:bodyPr/>
          <a:lstStyle/>
          <a:p>
            <a:r>
              <a:rPr lang="en-US" dirty="0">
                <a:latin typeface="Times New Roman" panose="02020603050405020304" pitchFamily="18" charset="0"/>
                <a:cs typeface="Times New Roman" panose="02020603050405020304" pitchFamily="18" charset="0"/>
              </a:rPr>
              <a:t>Split Unit Design</a:t>
            </a:r>
            <a:endParaRPr lang="en-US" dirty="0">
              <a:latin typeface="+mn-lt"/>
            </a:endParaRPr>
          </a:p>
        </p:txBody>
      </p:sp>
      <p:sp>
        <p:nvSpPr>
          <p:cNvPr id="3" name="Content Placeholder 2">
            <a:extLst>
              <a:ext uri="{FF2B5EF4-FFF2-40B4-BE49-F238E27FC236}">
                <a16:creationId xmlns:a16="http://schemas.microsoft.com/office/drawing/2014/main" xmlns="" id="{F350F641-F6F8-461C-9C2D-07E416875818}"/>
              </a:ext>
            </a:extLst>
          </p:cNvPr>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Cost</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261836$</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Air and refrigerant distribution → </a:t>
            </a:r>
            <a:r>
              <a:rPr lang="en-US" dirty="0" smtClean="0">
                <a:solidFill>
                  <a:srgbClr val="FF0000"/>
                </a:solidFill>
                <a:latin typeface="Times New Roman" panose="02020603050405020304" pitchFamily="18" charset="0"/>
                <a:cs typeface="Times New Roman" panose="02020603050405020304" pitchFamily="18" charset="0"/>
              </a:rPr>
              <a:t>Lowest </a:t>
            </a:r>
          </a:p>
          <a:p>
            <a:r>
              <a:rPr lang="en-US" dirty="0">
                <a:latin typeface="Times New Roman" panose="02020603050405020304" pitchFamily="18" charset="0"/>
                <a:cs typeface="Times New Roman" panose="02020603050405020304" pitchFamily="18" charset="0"/>
              </a:rPr>
              <a:t>Evaluation → </a:t>
            </a:r>
            <a:r>
              <a:rPr lang="en-US" dirty="0">
                <a:solidFill>
                  <a:srgbClr val="FF0000"/>
                </a:solidFill>
                <a:latin typeface="Times New Roman" panose="02020603050405020304" pitchFamily="18" charset="0"/>
                <a:cs typeface="Times New Roman" panose="02020603050405020304" pitchFamily="18" charset="0"/>
              </a:rPr>
              <a:t>Average</a:t>
            </a:r>
          </a:p>
          <a:p>
            <a:endParaRPr lang="en-US" dirty="0">
              <a:solidFill>
                <a:srgbClr val="FF0000"/>
              </a:solidFill>
              <a:latin typeface="Times New Roman" panose="02020603050405020304" pitchFamily="18" charset="0"/>
              <a:cs typeface="Times New Roman" panose="02020603050405020304" pitchFamily="18" charset="0"/>
            </a:endParaRPr>
          </a:p>
        </p:txBody>
      </p:sp>
      <p:sp>
        <p:nvSpPr>
          <p:cNvPr id="9" name="Text Placeholder 8">
            <a:extLst>
              <a:ext uri="{FF2B5EF4-FFF2-40B4-BE49-F238E27FC236}">
                <a16:creationId xmlns:a16="http://schemas.microsoft.com/office/drawing/2014/main" xmlns="" id="{3A2613D7-9904-47E7-A848-78E09B4F4A05}"/>
              </a:ext>
            </a:extLst>
          </p:cNvPr>
          <p:cNvSpPr>
            <a:spLocks noGrp="1"/>
          </p:cNvSpPr>
          <p:nvPr>
            <p:ph type="body" sz="quarter" idx="28"/>
          </p:nvPr>
        </p:nvSpPr>
        <p:spPr/>
        <p:txBody>
          <a:bodyPr/>
          <a:lstStyle/>
          <a:p>
            <a:r>
              <a:rPr lang="en-US" dirty="0">
                <a:latin typeface="Times New Roman" panose="02020603050405020304" pitchFamily="18" charset="0"/>
                <a:cs typeface="Times New Roman" panose="02020603050405020304" pitchFamily="18" charset="0"/>
              </a:rPr>
              <a:t>Cassette Unit Design</a:t>
            </a:r>
            <a:endParaRPr lang="en-US" dirty="0"/>
          </a:p>
        </p:txBody>
      </p:sp>
      <p:sp>
        <p:nvSpPr>
          <p:cNvPr id="5" name="Text Placeholder 4">
            <a:extLst>
              <a:ext uri="{FF2B5EF4-FFF2-40B4-BE49-F238E27FC236}">
                <a16:creationId xmlns:a16="http://schemas.microsoft.com/office/drawing/2014/main" xmlns="" id="{1B9D7DA5-9DA5-4EDA-AAC1-B5A593D730C3}"/>
              </a:ext>
            </a:extLst>
          </p:cNvPr>
          <p:cNvSpPr>
            <a:spLocks noGrp="1"/>
          </p:cNvSpPr>
          <p:nvPr>
            <p:ph type="body" sz="quarter" idx="12"/>
          </p:nvPr>
        </p:nvSpPr>
        <p:spPr/>
        <p:txBody>
          <a:bodyPr/>
          <a:lstStyle/>
          <a:p>
            <a:r>
              <a:rPr lang="en-US" dirty="0" smtClean="0">
                <a:latin typeface="Times New Roman" panose="02020603050405020304" pitchFamily="18" charset="0"/>
                <a:cs typeface="Times New Roman" panose="02020603050405020304" pitchFamily="18" charset="0"/>
              </a:rPr>
              <a:t>Cost</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365606$</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Air </a:t>
            </a:r>
            <a:r>
              <a:rPr lang="en-US" dirty="0">
                <a:latin typeface="Times New Roman" panose="02020603050405020304" pitchFamily="18" charset="0"/>
                <a:cs typeface="Times New Roman" panose="02020603050405020304" pitchFamily="18" charset="0"/>
              </a:rPr>
              <a:t>and refrigerant distribution → </a:t>
            </a:r>
            <a:r>
              <a:rPr lang="en-US" dirty="0" smtClean="0">
                <a:solidFill>
                  <a:srgbClr val="FF0000"/>
                </a:solidFill>
                <a:latin typeface="Times New Roman" panose="02020603050405020304" pitchFamily="18" charset="0"/>
                <a:cs typeface="Times New Roman" panose="02020603050405020304" pitchFamily="18" charset="0"/>
              </a:rPr>
              <a:t>Middle</a:t>
            </a:r>
            <a:r>
              <a:rPr lang="en-US" dirty="0" smtClean="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Evaluation →</a:t>
            </a:r>
            <a:r>
              <a:rPr lang="en-US" dirty="0">
                <a:solidFill>
                  <a:srgbClr val="FF0000"/>
                </a:solidFill>
                <a:latin typeface="Times New Roman" panose="02020603050405020304" pitchFamily="18" charset="0"/>
                <a:cs typeface="Times New Roman" panose="02020603050405020304" pitchFamily="18" charset="0"/>
              </a:rPr>
              <a:t> Worst </a:t>
            </a:r>
            <a:r>
              <a:rPr lang="en-US" dirty="0">
                <a:latin typeface="Times New Roman" panose="02020603050405020304" pitchFamily="18" charset="0"/>
                <a:cs typeface="Times New Roman" panose="02020603050405020304" pitchFamily="18" charset="0"/>
              </a:rPr>
              <a:t>system </a:t>
            </a:r>
          </a:p>
          <a:p>
            <a:endParaRPr lang="en-US" dirty="0">
              <a:latin typeface="Times New Roman" panose="02020603050405020304" pitchFamily="18" charset="0"/>
              <a:cs typeface="Times New Roman" panose="02020603050405020304" pitchFamily="18" charset="0"/>
            </a:endParaRPr>
          </a:p>
        </p:txBody>
      </p:sp>
      <p:sp>
        <p:nvSpPr>
          <p:cNvPr id="10" name="Text Placeholder 9">
            <a:extLst>
              <a:ext uri="{FF2B5EF4-FFF2-40B4-BE49-F238E27FC236}">
                <a16:creationId xmlns:a16="http://schemas.microsoft.com/office/drawing/2014/main" xmlns="" id="{FCAA0F0E-6B7F-4145-A8E2-90DC4D675786}"/>
              </a:ext>
            </a:extLst>
          </p:cNvPr>
          <p:cNvSpPr>
            <a:spLocks noGrp="1"/>
          </p:cNvSpPr>
          <p:nvPr>
            <p:ph type="body" sz="quarter" idx="29"/>
          </p:nvPr>
        </p:nvSpPr>
        <p:spPr>
          <a:solidFill>
            <a:schemeClr val="bg1"/>
          </a:solidFill>
        </p:spPr>
        <p:txBody>
          <a:bodyPr/>
          <a:lstStyle/>
          <a:p>
            <a:r>
              <a:rPr lang="en-US" dirty="0">
                <a:latin typeface="Times New Roman" panose="02020603050405020304" pitchFamily="18" charset="0"/>
                <a:cs typeface="Times New Roman" panose="02020603050405020304" pitchFamily="18" charset="0"/>
              </a:rPr>
              <a:t>Fan coil-split unit system</a:t>
            </a:r>
            <a:endParaRPr lang="en-US" dirty="0"/>
          </a:p>
        </p:txBody>
      </p:sp>
      <p:sp>
        <p:nvSpPr>
          <p:cNvPr id="6" name="Text Placeholder 5">
            <a:extLst>
              <a:ext uri="{FF2B5EF4-FFF2-40B4-BE49-F238E27FC236}">
                <a16:creationId xmlns:a16="http://schemas.microsoft.com/office/drawing/2014/main" xmlns="" id="{4B29415E-FF87-4959-B427-0EA155C16B64}"/>
              </a:ext>
            </a:extLst>
          </p:cNvPr>
          <p:cNvSpPr>
            <a:spLocks noGrp="1"/>
          </p:cNvSpPr>
          <p:nvPr>
            <p:ph type="body" sz="quarter" idx="13"/>
          </p:nvPr>
        </p:nvSpPr>
        <p:spPr>
          <a:xfrm>
            <a:off x="8483985" y="2463801"/>
            <a:ext cx="3080486" cy="3314200"/>
          </a:xfrm>
          <a:solidFill>
            <a:schemeClr val="bg1">
              <a:lumMod val="95000"/>
            </a:schemeClr>
          </a:solidFill>
        </p:spPr>
        <p:txBody>
          <a:bodyPr/>
          <a:lstStyle/>
          <a:p>
            <a:r>
              <a:rPr lang="en-US" dirty="0" smtClean="0">
                <a:latin typeface="Times New Roman" panose="02020603050405020304" pitchFamily="18" charset="0"/>
                <a:cs typeface="Times New Roman" panose="02020603050405020304" pitchFamily="18" charset="0"/>
              </a:rPr>
              <a:t>Cost</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265127.5$</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Air </a:t>
            </a:r>
            <a:r>
              <a:rPr lang="en-US" dirty="0">
                <a:latin typeface="Times New Roman" panose="02020603050405020304" pitchFamily="18" charset="0"/>
                <a:cs typeface="Times New Roman" panose="02020603050405020304" pitchFamily="18" charset="0"/>
              </a:rPr>
              <a:t>and refrigerant distribution → </a:t>
            </a:r>
            <a:r>
              <a:rPr lang="en-US" dirty="0">
                <a:solidFill>
                  <a:srgbClr val="FF0000"/>
                </a:solidFill>
                <a:latin typeface="Times New Roman" panose="02020603050405020304" pitchFamily="18" charset="0"/>
                <a:cs typeface="Times New Roman" panose="02020603050405020304" pitchFamily="18" charset="0"/>
              </a:rPr>
              <a:t>Best </a:t>
            </a:r>
            <a:endParaRPr lang="en-US" dirty="0" smtClean="0">
              <a:solidFill>
                <a:srgbClr val="FF0000"/>
              </a:solidFill>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Evaluation →</a:t>
            </a:r>
            <a:r>
              <a:rPr lang="en-US" dirty="0">
                <a:solidFill>
                  <a:srgbClr val="FF0000"/>
                </a:solidFill>
                <a:latin typeface="Times New Roman" panose="02020603050405020304" pitchFamily="18" charset="0"/>
                <a:cs typeface="Times New Roman" panose="02020603050405020304" pitchFamily="18" charset="0"/>
              </a:rPr>
              <a:t>Best system </a:t>
            </a:r>
          </a:p>
          <a:p>
            <a:endParaRPr lang="en-US" dirty="0">
              <a:solidFill>
                <a:srgbClr val="FF0000"/>
              </a:solidFill>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xmlns="" id="{81B23B52-8351-4A05-ABAB-5A128EE6896F}"/>
              </a:ext>
            </a:extLst>
          </p:cNvPr>
          <p:cNvSpPr>
            <a:spLocks noGrp="1"/>
          </p:cNvSpPr>
          <p:nvPr>
            <p:ph type="sldNum" sz="quarter" idx="11"/>
          </p:nvPr>
        </p:nvSpPr>
        <p:spPr/>
        <p:txBody>
          <a:bodyPr/>
          <a:lstStyle/>
          <a:p>
            <a:fld id="{19B51A1E-902D-48AF-9020-955120F399B6}" type="slidenum">
              <a:rPr lang="en-US" smtClean="0"/>
              <a:pPr/>
              <a:t>65</a:t>
            </a:fld>
            <a:endParaRPr lang="en-US" dirty="0"/>
          </a:p>
        </p:txBody>
      </p:sp>
      <p:sp>
        <p:nvSpPr>
          <p:cNvPr id="11" name="Down Arrow 10"/>
          <p:cNvSpPr/>
          <p:nvPr/>
        </p:nvSpPr>
        <p:spPr>
          <a:xfrm flipH="1">
            <a:off x="9583271" y="648000"/>
            <a:ext cx="475129" cy="830679"/>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59338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956304" y="2695131"/>
            <a:ext cx="3869884" cy="94454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dirty="0" smtClean="0">
                <a:latin typeface="Times New Roman" panose="02020603050405020304" pitchFamily="18" charset="0"/>
                <a:cs typeface="Times New Roman" panose="02020603050405020304" pitchFamily="18" charset="0"/>
              </a:rPr>
              <a:t>Power Design</a:t>
            </a:r>
            <a:endParaRPr lang="en-US" sz="48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66</a:t>
            </a:fld>
            <a:endParaRPr lang="en-US" noProof="0" dirty="0"/>
          </a:p>
        </p:txBody>
      </p:sp>
    </p:spTree>
    <p:extLst>
      <p:ext uri="{BB962C8B-B14F-4D97-AF65-F5344CB8AC3E}">
        <p14:creationId xmlns:p14="http://schemas.microsoft.com/office/powerpoint/2010/main" val="4673633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18033" y="375920"/>
            <a:ext cx="5821680"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itchFamily="18" charset="0"/>
                <a:cs typeface="Times New Roman" pitchFamily="18" charset="0"/>
              </a:rPr>
              <a:t>Ground plan power distribution</a:t>
            </a:r>
            <a:endParaRPr lang="en-US" dirty="0">
              <a:latin typeface="Times New Roman" pitchFamily="18" charset="0"/>
              <a:cs typeface="Times New Roman" pitchFamily="18" charset="0"/>
            </a:endParaRPr>
          </a:p>
          <a:p>
            <a:endParaRPr lang="en-US" dirty="0"/>
          </a:p>
        </p:txBody>
      </p:sp>
      <p:sp>
        <p:nvSpPr>
          <p:cNvPr id="6" name="TextBox 5"/>
          <p:cNvSpPr txBox="1"/>
          <p:nvPr/>
        </p:nvSpPr>
        <p:spPr>
          <a:xfrm>
            <a:off x="7429576" y="408942"/>
            <a:ext cx="5821680"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itchFamily="18" charset="0"/>
                <a:cs typeface="Times New Roman" pitchFamily="18" charset="0"/>
              </a:rPr>
              <a:t>First floor plan </a:t>
            </a:r>
            <a:r>
              <a:rPr lang="en-US" dirty="0">
                <a:latin typeface="Times New Roman" pitchFamily="18" charset="0"/>
                <a:cs typeface="Times New Roman" pitchFamily="18" charset="0"/>
              </a:rPr>
              <a:t>power distribution</a:t>
            </a:r>
          </a:p>
        </p:txBody>
      </p:sp>
      <p:pic>
        <p:nvPicPr>
          <p:cNvPr id="9" name="Picture 8"/>
          <p:cNvPicPr>
            <a:picLocks noChangeAspect="1"/>
          </p:cNvPicPr>
          <p:nvPr/>
        </p:nvPicPr>
        <p:blipFill>
          <a:blip r:embed="rId2"/>
          <a:stretch>
            <a:fillRect/>
          </a:stretch>
        </p:blipFill>
        <p:spPr>
          <a:xfrm>
            <a:off x="237971" y="766699"/>
            <a:ext cx="6729043" cy="5867908"/>
          </a:xfrm>
          <a:prstGeom prst="rect">
            <a:avLst/>
          </a:prstGeom>
        </p:spPr>
      </p:pic>
      <p:pic>
        <p:nvPicPr>
          <p:cNvPr id="11" name="Picture 10"/>
          <p:cNvPicPr>
            <a:picLocks noChangeAspect="1"/>
          </p:cNvPicPr>
          <p:nvPr/>
        </p:nvPicPr>
        <p:blipFill>
          <a:blip r:embed="rId3"/>
          <a:stretch>
            <a:fillRect/>
          </a:stretch>
        </p:blipFill>
        <p:spPr>
          <a:xfrm>
            <a:off x="7153923" y="1302474"/>
            <a:ext cx="4871833" cy="3906133"/>
          </a:xfrm>
          <a:prstGeom prst="rect">
            <a:avLst/>
          </a:prstGeom>
        </p:spPr>
      </p:pic>
      <p:sp>
        <p:nvSpPr>
          <p:cNvPr id="2" name="Slide Number Placeholder 1"/>
          <p:cNvSpPr>
            <a:spLocks noGrp="1"/>
          </p:cNvSpPr>
          <p:nvPr>
            <p:ph type="sldNum" sz="quarter" idx="11"/>
          </p:nvPr>
        </p:nvSpPr>
        <p:spPr/>
        <p:txBody>
          <a:bodyPr/>
          <a:lstStyle/>
          <a:p>
            <a:fld id="{19B51A1E-902D-48AF-9020-955120F399B6}" type="slidenum">
              <a:rPr lang="en-US" noProof="0" smtClean="0"/>
              <a:pPr/>
              <a:t>67</a:t>
            </a:fld>
            <a:endParaRPr lang="en-US" noProof="0" dirty="0"/>
          </a:p>
        </p:txBody>
      </p:sp>
    </p:spTree>
    <p:extLst>
      <p:ext uri="{BB962C8B-B14F-4D97-AF65-F5344CB8AC3E}">
        <p14:creationId xmlns:p14="http://schemas.microsoft.com/office/powerpoint/2010/main" val="120497794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15994" y="414419"/>
            <a:ext cx="8939712" cy="3496944"/>
          </a:xfrm>
          <a:prstGeom prst="rect">
            <a:avLst/>
          </a:prstGeom>
        </p:spPr>
      </p:pic>
      <p:graphicFrame>
        <p:nvGraphicFramePr>
          <p:cNvPr id="3" name="Table 2"/>
          <p:cNvGraphicFramePr>
            <a:graphicFrameLocks noGrp="1"/>
          </p:cNvGraphicFramePr>
          <p:nvPr>
            <p:extLst/>
          </p:nvPr>
        </p:nvGraphicFramePr>
        <p:xfrm>
          <a:off x="276167" y="5149733"/>
          <a:ext cx="6121399" cy="1419463"/>
        </p:xfrm>
        <a:graphic>
          <a:graphicData uri="http://schemas.openxmlformats.org/drawingml/2006/table">
            <a:tbl>
              <a:tblPr>
                <a:tableStyleId>{5940675A-B579-460E-94D1-54222C63F5DA}</a:tableStyleId>
              </a:tblPr>
              <a:tblGrid>
                <a:gridCol w="1472728"/>
                <a:gridCol w="883038"/>
                <a:gridCol w="574723"/>
                <a:gridCol w="574723"/>
                <a:gridCol w="574723"/>
                <a:gridCol w="574723"/>
                <a:gridCol w="628603"/>
                <a:gridCol w="838138"/>
              </a:tblGrid>
              <a:tr h="229230">
                <a:tc>
                  <a:txBody>
                    <a:bodyPr/>
                    <a:lstStyle/>
                    <a:p>
                      <a:pPr algn="ctr" fontAlgn="ctr"/>
                      <a:r>
                        <a:rPr lang="en-US" sz="1200" u="none" strike="noStrike" dirty="0">
                          <a:effectLst/>
                        </a:rPr>
                        <a:t>H-VAC &amp; lift DP</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power </a:t>
                      </a:r>
                      <a:endParaRPr lang="en-US" sz="1200" b="0" i="0" u="none" strike="noStrike">
                        <a:solidFill>
                          <a:srgbClr val="000000"/>
                        </a:solidFill>
                        <a:effectLst/>
                        <a:latin typeface="Times New Roman" panose="02020603050405020304" pitchFamily="18" charset="0"/>
                      </a:endParaRPr>
                    </a:p>
                  </a:txBody>
                  <a:tcPr marL="7620" marR="7620" marT="7620" marB="0" anchor="ctr"/>
                </a:tc>
                <a:tc rowSpan="2" gridSpan="5">
                  <a:txBody>
                    <a:bodyPr/>
                    <a:lstStyle/>
                    <a:p>
                      <a:pPr algn="ctr" fontAlgn="ctr"/>
                      <a:r>
                        <a:rPr lang="en-US" sz="1400" u="none" strike="noStrike" dirty="0">
                          <a:effectLst/>
                        </a:rPr>
                        <a:t>current</a:t>
                      </a:r>
                      <a:endParaRPr lang="en-US" sz="1400" b="0" i="0" u="none" strike="noStrike" dirty="0">
                        <a:solidFill>
                          <a:srgbClr val="000000"/>
                        </a:solidFill>
                        <a:effectLst/>
                        <a:latin typeface="Times New Roman" panose="02020603050405020304" pitchFamily="18" charset="0"/>
                      </a:endParaRPr>
                    </a:p>
                  </a:txBody>
                  <a:tcPr marL="7620" marR="7620" marT="7620" marB="0" anchor="ct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a:txBody>
                    <a:bodyPr/>
                    <a:lstStyle/>
                    <a:p>
                      <a:pPr algn="ctr" fontAlgn="ctr"/>
                      <a:r>
                        <a:rPr lang="en-US" sz="1200" u="none" strike="noStrike" dirty="0">
                          <a:effectLst/>
                        </a:rPr>
                        <a:t>thickness</a:t>
                      </a:r>
                      <a:endParaRPr lang="en-US" sz="1200" b="0" i="0" u="none" strike="noStrike" dirty="0">
                        <a:solidFill>
                          <a:srgbClr val="000000"/>
                        </a:solidFill>
                        <a:effectLst/>
                        <a:latin typeface="Times New Roman" panose="02020603050405020304" pitchFamily="18" charset="0"/>
                      </a:endParaRPr>
                    </a:p>
                  </a:txBody>
                  <a:tcPr marL="7620" marR="7620" marT="7620" marB="0" anchor="ctr"/>
                </a:tc>
              </a:tr>
              <a:tr h="229230">
                <a:tc>
                  <a:txBody>
                    <a:bodyPr/>
                    <a:lstStyle/>
                    <a:p>
                      <a:pPr algn="ctr" fontAlgn="ctr"/>
                      <a:r>
                        <a:rPr lang="en-US" sz="1200" u="none" strike="noStrike">
                          <a:effectLst/>
                        </a:rPr>
                        <a:t>unit </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watt</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gridSpan="5"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vMerge="1">
                  <a:txBody>
                    <a:bodyPr/>
                    <a:lstStyle/>
                    <a:p>
                      <a:endParaRPr lang="en-US"/>
                    </a:p>
                  </a:txBody>
                  <a:tcPr/>
                </a:tc>
              </a:tr>
              <a:tr h="229230">
                <a:tc>
                  <a:txBody>
                    <a:bodyPr/>
                    <a:lstStyle/>
                    <a:p>
                      <a:pPr algn="ctr" fontAlgn="ctr"/>
                      <a:r>
                        <a:rPr lang="en-US" sz="1200" u="none" strike="noStrike">
                          <a:effectLst/>
                        </a:rPr>
                        <a:t>one lift</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14600</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I load</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I C.B</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I Cable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C.B</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Cable IEC</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Cable </a:t>
                      </a:r>
                      <a:endParaRPr lang="en-US" sz="1200" b="0" i="0" u="none" strike="noStrike">
                        <a:solidFill>
                          <a:srgbClr val="000000"/>
                        </a:solidFill>
                        <a:effectLst/>
                        <a:latin typeface="Times New Roman" panose="02020603050405020304" pitchFamily="18" charset="0"/>
                      </a:endParaRPr>
                    </a:p>
                  </a:txBody>
                  <a:tcPr marL="7620" marR="7620" marT="7620" marB="0" anchor="ctr"/>
                </a:tc>
              </a:tr>
              <a:tr h="229230">
                <a:tc>
                  <a:txBody>
                    <a:bodyPr/>
                    <a:lstStyle/>
                    <a:p>
                      <a:pPr algn="ctr" fontAlgn="ctr"/>
                      <a:r>
                        <a:rPr lang="en-US" sz="1200" u="none" strike="noStrike">
                          <a:effectLst/>
                        </a:rPr>
                        <a:t>H-VAC unit</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116535</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Ampere</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t>
                      </a:r>
                      <a:endParaRPr lang="en-US" sz="1200" b="0" i="0" u="none" strike="noStrike">
                        <a:solidFill>
                          <a:srgbClr val="000000"/>
                        </a:solidFill>
                        <a:effectLst/>
                        <a:latin typeface="Times New Roman" panose="02020603050405020304" pitchFamily="18" charset="0"/>
                      </a:endParaRPr>
                    </a:p>
                  </a:txBody>
                  <a:tcPr marL="7620" marR="7620" marT="7620" marB="0" anchor="ctr"/>
                </a:tc>
              </a:tr>
              <a:tr h="273313">
                <a:tc>
                  <a:txBody>
                    <a:bodyPr/>
                    <a:lstStyle/>
                    <a:p>
                      <a:pPr algn="ctr" fontAlgn="ctr"/>
                      <a:r>
                        <a:rPr lang="en-US" sz="1200" u="none" strike="noStrike">
                          <a:effectLst/>
                        </a:rPr>
                        <a:t>total power- 3 phases </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131135</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210.31</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241.85</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278.13</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310</a:t>
                      </a:r>
                      <a:endParaRPr lang="en-US" sz="1200" b="0" i="0" u="none" strike="noStrike">
                        <a:solidFill>
                          <a:srgbClr val="000000"/>
                        </a:solidFill>
                        <a:effectLst/>
                        <a:latin typeface="Times New Roman" panose="02020603050405020304" pitchFamily="18" charset="0"/>
                      </a:endParaRPr>
                    </a:p>
                  </a:txBody>
                  <a:tcPr marL="7620" marR="7620" marT="7620" marB="0" anchor="ctr"/>
                </a:tc>
                <a:tc rowSpan="2">
                  <a:txBody>
                    <a:bodyPr/>
                    <a:lstStyle/>
                    <a:p>
                      <a:pPr algn="ctr" fontAlgn="ctr"/>
                      <a:r>
                        <a:rPr lang="en-US" sz="1200" u="none" strike="noStrike">
                          <a:effectLst/>
                        </a:rPr>
                        <a:t>(115 A ) </a:t>
                      </a:r>
                      <a:endParaRPr lang="en-US" sz="1200" b="0" i="0" u="none" strike="noStrike">
                        <a:solidFill>
                          <a:srgbClr val="000000"/>
                        </a:solidFill>
                        <a:effectLst/>
                        <a:latin typeface="Times New Roman" panose="02020603050405020304" pitchFamily="18" charset="0"/>
                      </a:endParaRPr>
                    </a:p>
                  </a:txBody>
                  <a:tcPr marL="7620" marR="7620" marT="7620" marB="0" anchor="ctr"/>
                </a:tc>
                <a:tc rowSpan="2">
                  <a:txBody>
                    <a:bodyPr/>
                    <a:lstStyle/>
                    <a:p>
                      <a:pPr algn="ctr" fontAlgn="ctr"/>
                      <a:r>
                        <a:rPr lang="en-US" sz="1200" u="none" strike="noStrike">
                          <a:effectLst/>
                        </a:rPr>
                        <a:t>35 mm^2</a:t>
                      </a:r>
                      <a:endParaRPr lang="en-US" sz="1200" b="0" i="0" u="none" strike="noStrike">
                        <a:solidFill>
                          <a:srgbClr val="000000"/>
                        </a:solidFill>
                        <a:effectLst/>
                        <a:latin typeface="Times New Roman" panose="02020603050405020304" pitchFamily="18" charset="0"/>
                      </a:endParaRPr>
                    </a:p>
                  </a:txBody>
                  <a:tcPr marL="7620" marR="7620" marT="7620" marB="0" anchor="ctr"/>
                </a:tc>
              </a:tr>
              <a:tr h="229230">
                <a:tc>
                  <a:txBody>
                    <a:bodyPr/>
                    <a:lstStyle/>
                    <a:p>
                      <a:pPr algn="ctr" fontAlgn="ctr"/>
                      <a:r>
                        <a:rPr lang="en-US" sz="1100" u="none" strike="noStrike">
                          <a:effectLst/>
                        </a:rPr>
                        <a:t>Each phase</a:t>
                      </a:r>
                      <a:endParaRPr lang="en-US" sz="11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43711.667</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70.10</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80.62</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92.71</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vMerge="1">
                  <a:txBody>
                    <a:bodyPr/>
                    <a:lstStyle/>
                    <a:p>
                      <a:endParaRPr lang="en-US"/>
                    </a:p>
                  </a:txBody>
                  <a:tcPr/>
                </a:tc>
                <a:tc vMerge="1">
                  <a:txBody>
                    <a:bodyPr/>
                    <a:lstStyle/>
                    <a:p>
                      <a:endParaRPr lang="en-US"/>
                    </a:p>
                  </a:txBody>
                  <a:tcPr/>
                </a:tc>
              </a:tr>
            </a:tbl>
          </a:graphicData>
        </a:graphic>
      </p:graphicFrame>
      <p:graphicFrame>
        <p:nvGraphicFramePr>
          <p:cNvPr id="4" name="Table 3"/>
          <p:cNvGraphicFramePr>
            <a:graphicFrameLocks noGrp="1"/>
          </p:cNvGraphicFramePr>
          <p:nvPr>
            <p:extLst/>
          </p:nvPr>
        </p:nvGraphicFramePr>
        <p:xfrm>
          <a:off x="6585527" y="5150048"/>
          <a:ext cx="5283199" cy="1158240"/>
        </p:xfrm>
        <a:graphic>
          <a:graphicData uri="http://schemas.openxmlformats.org/drawingml/2006/table">
            <a:tbl>
              <a:tblPr>
                <a:tableStyleId>{5940675A-B579-460E-94D1-54222C63F5DA}</a:tableStyleId>
              </a:tblPr>
              <a:tblGrid>
                <a:gridCol w="1022554"/>
                <a:gridCol w="639097"/>
                <a:gridCol w="639097"/>
                <a:gridCol w="705669"/>
                <a:gridCol w="745613"/>
                <a:gridCol w="718984"/>
                <a:gridCol w="812185"/>
              </a:tblGrid>
              <a:tr h="464820">
                <a:tc rowSpan="2">
                  <a:txBody>
                    <a:bodyPr/>
                    <a:lstStyle/>
                    <a:p>
                      <a:pPr algn="ctr" fontAlgn="ctr"/>
                      <a:r>
                        <a:rPr lang="en-US" sz="1200" u="none" strike="noStrike" dirty="0">
                          <a:effectLst/>
                        </a:rPr>
                        <a:t>THE BUILDING</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total power</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I load </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I C.B</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I cable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C.B</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Cable </a:t>
                      </a:r>
                      <a:endParaRPr lang="en-US" sz="1200" b="0" i="0" u="none" strike="noStrike">
                        <a:solidFill>
                          <a:srgbClr val="000000"/>
                        </a:solidFill>
                        <a:effectLst/>
                        <a:latin typeface="Times New Roman" panose="02020603050405020304" pitchFamily="18" charset="0"/>
                      </a:endParaRPr>
                    </a:p>
                  </a:txBody>
                  <a:tcPr marL="7620" marR="7620" marT="7620" marB="0" anchor="ctr"/>
                </a:tc>
              </a:tr>
              <a:tr h="198120">
                <a:tc vMerge="1">
                  <a:txBody>
                    <a:bodyPr/>
                    <a:lstStyle/>
                    <a:p>
                      <a:endParaRPr lang="en-US"/>
                    </a:p>
                  </a:txBody>
                  <a:tcPr/>
                </a:tc>
                <a:tc>
                  <a:txBody>
                    <a:bodyPr/>
                    <a:lstStyle/>
                    <a:p>
                      <a:pPr algn="ctr" fontAlgn="ctr"/>
                      <a:r>
                        <a:rPr lang="en-US" sz="1200" u="none" strike="noStrike">
                          <a:effectLst/>
                        </a:rPr>
                        <a:t>Watt</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Ampere</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a:t>
                      </a:r>
                      <a:endParaRPr lang="en-US" sz="1200" b="0" i="0" u="none" strike="noStrike">
                        <a:solidFill>
                          <a:srgbClr val="000000"/>
                        </a:solidFill>
                        <a:effectLst/>
                        <a:latin typeface="Times New Roman" panose="02020603050405020304" pitchFamily="18" charset="0"/>
                      </a:endParaRPr>
                    </a:p>
                  </a:txBody>
                  <a:tcPr marL="7620" marR="7620" marT="7620" marB="0" anchor="ctr"/>
                </a:tc>
              </a:tr>
              <a:tr h="495300">
                <a:tc>
                  <a:txBody>
                    <a:bodyPr/>
                    <a:lstStyle/>
                    <a:p>
                      <a:pPr algn="ctr" fontAlgn="ctr"/>
                      <a:r>
                        <a:rPr lang="en-US" sz="1200" u="none" strike="noStrike">
                          <a:effectLst/>
                        </a:rPr>
                        <a:t>M.D.B -3 phases</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22616.2</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36.27</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43.52</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dirty="0">
                          <a:effectLst/>
                        </a:rPr>
                        <a:t>52.23</a:t>
                      </a:r>
                      <a:endParaRPr lang="en-US" sz="12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200" u="none" strike="noStrike">
                          <a:effectLst/>
                        </a:rPr>
                        <a:t>50</a:t>
                      </a:r>
                      <a:endParaRPr lang="en-US" sz="12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050" u="none" strike="noStrike" dirty="0">
                          <a:effectLst/>
                        </a:rPr>
                        <a:t>(65A)16mm^2</a:t>
                      </a:r>
                      <a:endParaRPr lang="en-US" sz="1050" b="0" i="0" u="none" strike="noStrike" dirty="0">
                        <a:solidFill>
                          <a:srgbClr val="000000"/>
                        </a:solidFill>
                        <a:effectLst/>
                        <a:latin typeface="Times New Roman" panose="02020603050405020304" pitchFamily="18" charset="0"/>
                      </a:endParaRPr>
                    </a:p>
                  </a:txBody>
                  <a:tcPr marL="7620" marR="7620" marT="7620" marB="0" anchor="ctr"/>
                </a:tc>
              </a:tr>
            </a:tbl>
          </a:graphicData>
        </a:graphic>
      </p:graphicFrame>
      <p:sp>
        <p:nvSpPr>
          <p:cNvPr id="5" name="Rectangle 4"/>
          <p:cNvSpPr/>
          <p:nvPr/>
        </p:nvSpPr>
        <p:spPr>
          <a:xfrm>
            <a:off x="456326" y="4570958"/>
            <a:ext cx="5162695" cy="369332"/>
          </a:xfrm>
          <a:prstGeom prst="rect">
            <a:avLst/>
          </a:prstGeom>
        </p:spPr>
        <p:txBody>
          <a:bodyPr wrap="none">
            <a:spAutoFit/>
          </a:bodyPr>
          <a:lstStyle/>
          <a:p>
            <a:pPr marL="285750" indent="-285750">
              <a:buClr>
                <a:schemeClr val="tx1"/>
              </a:buClr>
              <a:buSzPct val="100000"/>
              <a:buFont typeface="Wingdings" panose="05000000000000000000" pitchFamily="2" charset="2"/>
              <a:buChar char="v"/>
            </a:pPr>
            <a:r>
              <a:rPr lang="en-US" dirty="0">
                <a:latin typeface="Times New Roman" pitchFamily="18" charset="0"/>
                <a:cs typeface="Times New Roman" pitchFamily="18" charset="0"/>
              </a:rPr>
              <a:t>The electrical load of elevators and  HVAC </a:t>
            </a:r>
            <a:r>
              <a:rPr lang="en-US" dirty="0" smtClean="0">
                <a:latin typeface="Times New Roman" pitchFamily="18" charset="0"/>
                <a:cs typeface="Times New Roman" pitchFamily="18" charset="0"/>
              </a:rPr>
              <a:t>system</a:t>
            </a:r>
            <a:endParaRPr lang="en-US" dirty="0">
              <a:latin typeface="Times New Roman" pitchFamily="18" charset="0"/>
              <a:cs typeface="Times New Roman" pitchFamily="18" charset="0"/>
            </a:endParaRPr>
          </a:p>
        </p:txBody>
      </p:sp>
      <p:sp>
        <p:nvSpPr>
          <p:cNvPr id="6" name="Rectangle 5"/>
          <p:cNvSpPr/>
          <p:nvPr/>
        </p:nvSpPr>
        <p:spPr>
          <a:xfrm>
            <a:off x="6585527" y="4570958"/>
            <a:ext cx="4230645" cy="369332"/>
          </a:xfrm>
          <a:prstGeom prst="rect">
            <a:avLst/>
          </a:prstGeom>
        </p:spPr>
        <p:txBody>
          <a:bodyPr wrap="none">
            <a:spAutoFit/>
          </a:bodyPr>
          <a:lstStyle/>
          <a:p>
            <a:pPr marL="285750" indent="-285750">
              <a:buClr>
                <a:schemeClr val="tx1"/>
              </a:buClr>
              <a:buSzPct val="100000"/>
              <a:buFont typeface="Wingdings" panose="05000000000000000000" pitchFamily="2" charset="2"/>
              <a:buChar char="v"/>
            </a:pPr>
            <a:r>
              <a:rPr lang="en-US" dirty="0">
                <a:latin typeface="Times New Roman" pitchFamily="18" charset="0"/>
                <a:cs typeface="Times New Roman" pitchFamily="18" charset="0"/>
              </a:rPr>
              <a:t>The electrical load of </a:t>
            </a:r>
            <a:r>
              <a:rPr lang="en-US" dirty="0" smtClean="0">
                <a:latin typeface="Times New Roman" pitchFamily="18" charset="0"/>
                <a:cs typeface="Times New Roman" pitchFamily="18" charset="0"/>
              </a:rPr>
              <a:t>the whole building</a:t>
            </a:r>
            <a:endParaRPr lang="en-US" dirty="0">
              <a:latin typeface="Times New Roman" pitchFamily="18" charset="0"/>
              <a:cs typeface="Times New Roman" pitchFamily="18" charset="0"/>
            </a:endParaRPr>
          </a:p>
        </p:txBody>
      </p:sp>
      <p:cxnSp>
        <p:nvCxnSpPr>
          <p:cNvPr id="8" name="Straight Connector 7"/>
          <p:cNvCxnSpPr/>
          <p:nvPr/>
        </p:nvCxnSpPr>
        <p:spPr>
          <a:xfrm flipH="1">
            <a:off x="456326" y="4027990"/>
            <a:ext cx="11199380" cy="11575"/>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56326" y="948086"/>
            <a:ext cx="2043805"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First floor power distribution</a:t>
            </a:r>
            <a:endParaRPr lang="en-US"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1"/>
          </p:nvPr>
        </p:nvSpPr>
        <p:spPr/>
        <p:txBody>
          <a:bodyPr/>
          <a:lstStyle/>
          <a:p>
            <a:fld id="{19B51A1E-902D-48AF-9020-955120F399B6}" type="slidenum">
              <a:rPr lang="en-US" noProof="0" smtClean="0"/>
              <a:pPr/>
              <a:t>68</a:t>
            </a:fld>
            <a:endParaRPr lang="en-US" noProof="0" dirty="0"/>
          </a:p>
        </p:txBody>
      </p:sp>
    </p:spTree>
    <p:extLst>
      <p:ext uri="{BB962C8B-B14F-4D97-AF65-F5344CB8AC3E}">
        <p14:creationId xmlns:p14="http://schemas.microsoft.com/office/powerpoint/2010/main" val="21326757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25256" y="2535010"/>
            <a:ext cx="6595583" cy="3972778"/>
          </a:xfrm>
          <a:prstGeom prst="rect">
            <a:avLst/>
          </a:prstGeom>
        </p:spPr>
      </p:pic>
      <p:graphicFrame>
        <p:nvGraphicFramePr>
          <p:cNvPr id="6" name="Table 5"/>
          <p:cNvGraphicFramePr>
            <a:graphicFrameLocks noGrp="1"/>
          </p:cNvGraphicFramePr>
          <p:nvPr>
            <p:extLst/>
          </p:nvPr>
        </p:nvGraphicFramePr>
        <p:xfrm>
          <a:off x="2871216" y="335987"/>
          <a:ext cx="8822633" cy="2089783"/>
        </p:xfrm>
        <a:graphic>
          <a:graphicData uri="http://schemas.openxmlformats.org/drawingml/2006/table">
            <a:tbl>
              <a:tblPr>
                <a:tableStyleId>{5940675A-B579-460E-94D1-54222C63F5DA}</a:tableStyleId>
              </a:tblPr>
              <a:tblGrid>
                <a:gridCol w="643835"/>
                <a:gridCol w="798251"/>
                <a:gridCol w="612429"/>
                <a:gridCol w="502506"/>
                <a:gridCol w="628132"/>
                <a:gridCol w="628132"/>
                <a:gridCol w="502506"/>
                <a:gridCol w="549615"/>
                <a:gridCol w="581021"/>
                <a:gridCol w="565318"/>
                <a:gridCol w="643835"/>
                <a:gridCol w="675241"/>
                <a:gridCol w="758992"/>
                <a:gridCol w="732820"/>
              </a:tblGrid>
              <a:tr h="186716">
                <a:tc gridSpan="14">
                  <a:txBody>
                    <a:bodyPr/>
                    <a:lstStyle/>
                    <a:p>
                      <a:pPr algn="ctr" fontAlgn="ctr"/>
                      <a:r>
                        <a:rPr lang="en-US" sz="1100" u="none" strike="noStrike" dirty="0">
                          <a:effectLst/>
                        </a:rPr>
                        <a:t>Ground Floor</a:t>
                      </a:r>
                      <a:endParaRPr lang="en-US" sz="1100" b="0" i="0" u="none" strike="noStrike" dirty="0">
                        <a:solidFill>
                          <a:srgbClr val="000000"/>
                        </a:solidFill>
                        <a:effectLst/>
                        <a:latin typeface="Times New Roman" panose="02020603050405020304" pitchFamily="18" charset="0"/>
                      </a:endParaRPr>
                    </a:p>
                  </a:txBody>
                  <a:tcPr marL="6822" marR="6822" marT="68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96055">
                <a:tc>
                  <a:txBody>
                    <a:bodyPr/>
                    <a:lstStyle/>
                    <a:p>
                      <a:pPr algn="ctr" fontAlgn="ctr"/>
                      <a:r>
                        <a:rPr lang="en-US" sz="1100" u="none" strike="noStrike">
                          <a:effectLst/>
                        </a:rPr>
                        <a:t>DB #</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Number of sockets</a:t>
                      </a:r>
                      <a:endParaRPr lang="en-US" sz="1100" b="0" i="0" u="none" strike="noStrike">
                        <a:solidFill>
                          <a:srgbClr val="000000"/>
                        </a:solidFill>
                        <a:effectLst/>
                        <a:latin typeface="Times New Roman" panose="02020603050405020304" pitchFamily="18" charset="0"/>
                      </a:endParaRPr>
                    </a:p>
                  </a:txBody>
                  <a:tcPr marL="6822" marR="6822" marT="6822" marB="0" anchor="ctr"/>
                </a:tc>
                <a:tc gridSpan="2">
                  <a:txBody>
                    <a:bodyPr/>
                    <a:lstStyle/>
                    <a:p>
                      <a:pPr algn="ctr" fontAlgn="ctr"/>
                      <a:r>
                        <a:rPr lang="en-US" sz="1100" u="none" strike="noStrike">
                          <a:effectLst/>
                        </a:rPr>
                        <a:t>Normal load (sockets)</a:t>
                      </a:r>
                      <a:endParaRPr lang="en-US" sz="1100" b="0" i="0" u="none" strike="noStrike">
                        <a:solidFill>
                          <a:srgbClr val="000000"/>
                        </a:solidFill>
                        <a:effectLst/>
                        <a:latin typeface="Times New Roman" panose="02020603050405020304" pitchFamily="18" charset="0"/>
                      </a:endParaRPr>
                    </a:p>
                  </a:txBody>
                  <a:tcPr marL="6822" marR="6822" marT="6822" marB="0" anchor="ctr"/>
                </a:tc>
                <a:tc hMerge="1">
                  <a:txBody>
                    <a:bodyPr/>
                    <a:lstStyle/>
                    <a:p>
                      <a:endParaRPr lang="en-US"/>
                    </a:p>
                  </a:txBody>
                  <a:tcPr/>
                </a:tc>
                <a:tc>
                  <a:txBody>
                    <a:bodyPr/>
                    <a:lstStyle/>
                    <a:p>
                      <a:pPr algn="ctr" fontAlgn="ctr"/>
                      <a:r>
                        <a:rPr lang="en-US" sz="1100" u="none" strike="noStrike">
                          <a:effectLst/>
                        </a:rPr>
                        <a:t>Lighting load</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dirty="0">
                          <a:effectLst/>
                        </a:rPr>
                        <a:t>Total power</a:t>
                      </a:r>
                      <a:endParaRPr lang="en-US" sz="1100" b="0" i="0" u="none" strike="noStrike" dirty="0">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I load</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I C.B</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I Cable</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dirty="0">
                          <a:effectLst/>
                        </a:rPr>
                        <a:t>C.B</a:t>
                      </a:r>
                      <a:endParaRPr lang="en-US" sz="1100" b="0" i="0" u="none" strike="noStrike" dirty="0">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dirty="0">
                          <a:effectLst/>
                        </a:rPr>
                        <a:t>Cable IEC</a:t>
                      </a:r>
                      <a:endParaRPr lang="en-US" sz="1100" b="0" i="0" u="none" strike="noStrike" dirty="0">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Cable </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Number of power branches</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Number of lighting branches</a:t>
                      </a:r>
                      <a:endParaRPr lang="en-US" sz="1100" b="0" i="0" u="none" strike="noStrike">
                        <a:solidFill>
                          <a:srgbClr val="000000"/>
                        </a:solidFill>
                        <a:effectLst/>
                        <a:latin typeface="Times New Roman" panose="02020603050405020304" pitchFamily="18" charset="0"/>
                      </a:endParaRPr>
                    </a:p>
                  </a:txBody>
                  <a:tcPr marL="6822" marR="6822" marT="6822" marB="0" anchor="ctr"/>
                </a:tc>
              </a:tr>
              <a:tr h="186716">
                <a:tc>
                  <a:txBody>
                    <a:bodyPr/>
                    <a:lstStyle/>
                    <a:p>
                      <a:pPr algn="ctr" fontAlgn="ctr"/>
                      <a:r>
                        <a:rPr lang="en-US" sz="1100" u="none" strike="noStrike">
                          <a:effectLst/>
                        </a:rPr>
                        <a:t> </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Watt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Watt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Watt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Watt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Ampere</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Ampere</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Ampere</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Ampere</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Ampere</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t>
                      </a:r>
                      <a:endParaRPr lang="en-US" sz="1100" b="0" i="0" u="none" strike="noStrike">
                        <a:solidFill>
                          <a:srgbClr val="000000"/>
                        </a:solidFill>
                        <a:effectLst/>
                        <a:latin typeface="Times New Roman" panose="02020603050405020304" pitchFamily="18" charset="0"/>
                      </a:endParaRPr>
                    </a:p>
                  </a:txBody>
                  <a:tcPr marL="6822" marR="6822" marT="6822" marB="0" anchor="ctr"/>
                </a:tc>
              </a:tr>
              <a:tr h="186716">
                <a:tc>
                  <a:txBody>
                    <a:bodyPr/>
                    <a:lstStyle/>
                    <a:p>
                      <a:pPr algn="ctr" fontAlgn="ctr"/>
                      <a:r>
                        <a:rPr lang="en-US" sz="1100" u="none" strike="noStrike">
                          <a:effectLst/>
                        </a:rPr>
                        <a:t>DB1</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38</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9500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1450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b"/>
                      <a:r>
                        <a:rPr lang="en-US" sz="1100" u="none" strike="noStrike">
                          <a:effectLst/>
                        </a:rPr>
                        <a:t>4010</a:t>
                      </a:r>
                      <a:endParaRPr lang="en-US" sz="1100" b="0" i="0" u="none" strike="noStrike">
                        <a:solidFill>
                          <a:srgbClr val="000000"/>
                        </a:solidFill>
                        <a:effectLst/>
                        <a:latin typeface="Times New Roman" panose="02020603050405020304" pitchFamily="18" charset="0"/>
                      </a:endParaRPr>
                    </a:p>
                  </a:txBody>
                  <a:tcPr marL="6822" marR="6822" marT="6822" marB="0" anchor="b"/>
                </a:tc>
                <a:tc>
                  <a:txBody>
                    <a:bodyPr/>
                    <a:lstStyle/>
                    <a:p>
                      <a:pPr algn="ctr" fontAlgn="ctr"/>
                      <a:r>
                        <a:rPr lang="en-US" sz="1100" u="none" strike="noStrike">
                          <a:effectLst/>
                        </a:rPr>
                        <a:t>20.25</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23.29</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26.78</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 </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28</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4mm^2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11</a:t>
                      </a:r>
                      <a:endParaRPr lang="en-US" sz="1100" b="0" i="0" u="none" strike="noStrike">
                        <a:solidFill>
                          <a:srgbClr val="000000"/>
                        </a:solidFill>
                        <a:effectLst/>
                        <a:latin typeface="Times New Roman" panose="02020603050405020304" pitchFamily="18" charset="0"/>
                      </a:endParaRPr>
                    </a:p>
                  </a:txBody>
                  <a:tcPr marL="6822" marR="6822" marT="6822" marB="0" anchor="ctr"/>
                </a:tc>
              </a:tr>
              <a:tr h="186716">
                <a:tc>
                  <a:txBody>
                    <a:bodyPr/>
                    <a:lstStyle/>
                    <a:p>
                      <a:pPr algn="ctr" fontAlgn="ctr"/>
                      <a:r>
                        <a:rPr lang="en-US" sz="1100" u="none" strike="noStrike">
                          <a:effectLst/>
                        </a:rPr>
                        <a:t>DB1-UPS</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14</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3500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867.2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b"/>
                      <a:r>
                        <a:rPr lang="en-US" sz="1100" u="none" strike="noStrike">
                          <a:effectLst/>
                        </a:rPr>
                        <a:t>1743.76</a:t>
                      </a:r>
                      <a:endParaRPr lang="en-US" sz="1100" b="0" i="0" u="none" strike="noStrike">
                        <a:solidFill>
                          <a:srgbClr val="000000"/>
                        </a:solidFill>
                        <a:effectLst/>
                        <a:latin typeface="Times New Roman" panose="02020603050405020304" pitchFamily="18" charset="0"/>
                      </a:endParaRPr>
                    </a:p>
                  </a:txBody>
                  <a:tcPr marL="6822" marR="6822" marT="6822" marB="0" anchor="b"/>
                </a:tc>
                <a:tc>
                  <a:txBody>
                    <a:bodyPr/>
                    <a:lstStyle/>
                    <a:p>
                      <a:pPr algn="ctr" fontAlgn="ctr"/>
                      <a:r>
                        <a:rPr lang="en-US" sz="1100" u="none" strike="noStrike">
                          <a:effectLst/>
                        </a:rPr>
                        <a:t>8.81</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10.13</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11.65</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16</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28</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4mm^2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3</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7</a:t>
                      </a:r>
                      <a:endParaRPr lang="en-US" sz="1100" b="0" i="0" u="none" strike="noStrike">
                        <a:solidFill>
                          <a:srgbClr val="000000"/>
                        </a:solidFill>
                        <a:effectLst/>
                        <a:latin typeface="Times New Roman" panose="02020603050405020304" pitchFamily="18" charset="0"/>
                      </a:endParaRPr>
                    </a:p>
                  </a:txBody>
                  <a:tcPr marL="6822" marR="6822" marT="6822" marB="0" anchor="ctr"/>
                </a:tc>
              </a:tr>
              <a:tr h="186716">
                <a:tc>
                  <a:txBody>
                    <a:bodyPr/>
                    <a:lstStyle/>
                    <a:p>
                      <a:pPr algn="ctr" fontAlgn="ctr"/>
                      <a:r>
                        <a:rPr lang="en-US" sz="1100" u="none" strike="noStrike">
                          <a:effectLst/>
                        </a:rPr>
                        <a:t>DB2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26</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6500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2240.6</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b"/>
                      <a:r>
                        <a:rPr lang="en-US" sz="1100" u="none" strike="noStrike">
                          <a:effectLst/>
                        </a:rPr>
                        <a:t>3742.48</a:t>
                      </a:r>
                      <a:endParaRPr lang="en-US" sz="1100" b="0" i="0" u="none" strike="noStrike">
                        <a:solidFill>
                          <a:srgbClr val="000000"/>
                        </a:solidFill>
                        <a:effectLst/>
                        <a:latin typeface="Times New Roman" panose="02020603050405020304" pitchFamily="18" charset="0"/>
                      </a:endParaRPr>
                    </a:p>
                  </a:txBody>
                  <a:tcPr marL="6822" marR="6822" marT="6822" marB="0" anchor="b"/>
                </a:tc>
                <a:tc>
                  <a:txBody>
                    <a:bodyPr/>
                    <a:lstStyle/>
                    <a:p>
                      <a:pPr algn="ctr" fontAlgn="ctr"/>
                      <a:r>
                        <a:rPr lang="en-US" sz="1100" u="none" strike="noStrike">
                          <a:effectLst/>
                        </a:rPr>
                        <a:t>18.90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21.74</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25.00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 </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28</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4mm^2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5</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13</a:t>
                      </a:r>
                      <a:endParaRPr lang="en-US" sz="1100" b="0" i="0" u="none" strike="noStrike">
                        <a:solidFill>
                          <a:srgbClr val="000000"/>
                        </a:solidFill>
                        <a:effectLst/>
                        <a:latin typeface="Times New Roman" panose="02020603050405020304" pitchFamily="18" charset="0"/>
                      </a:endParaRPr>
                    </a:p>
                  </a:txBody>
                  <a:tcPr marL="6822" marR="6822" marT="6822" marB="0" anchor="ctr"/>
                </a:tc>
              </a:tr>
              <a:tr h="186716">
                <a:tc>
                  <a:txBody>
                    <a:bodyPr/>
                    <a:lstStyle/>
                    <a:p>
                      <a:pPr algn="ctr" fontAlgn="ctr"/>
                      <a:r>
                        <a:rPr lang="en-US" sz="1100" u="none" strike="noStrike">
                          <a:effectLst/>
                        </a:rPr>
                        <a:t>DB2-UPS</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6</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1500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580.4</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b"/>
                      <a:r>
                        <a:rPr lang="en-US" sz="1100" u="none" strike="noStrike">
                          <a:effectLst/>
                        </a:rPr>
                        <a:t>914.32</a:t>
                      </a:r>
                      <a:endParaRPr lang="en-US" sz="1100" b="0" i="0" u="none" strike="noStrike">
                        <a:solidFill>
                          <a:srgbClr val="000000"/>
                        </a:solidFill>
                        <a:effectLst/>
                        <a:latin typeface="Times New Roman" panose="02020603050405020304" pitchFamily="18" charset="0"/>
                      </a:endParaRPr>
                    </a:p>
                  </a:txBody>
                  <a:tcPr marL="6822" marR="6822" marT="6822" marB="0" anchor="b"/>
                </a:tc>
                <a:tc>
                  <a:txBody>
                    <a:bodyPr/>
                    <a:lstStyle/>
                    <a:p>
                      <a:pPr algn="ctr" fontAlgn="ctr"/>
                      <a:r>
                        <a:rPr lang="en-US" sz="1100" u="none" strike="noStrike">
                          <a:effectLst/>
                        </a:rPr>
                        <a:t>4.62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5.31</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6.11</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16</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28</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4mm^2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3</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4</a:t>
                      </a:r>
                      <a:endParaRPr lang="en-US" sz="1100" b="0" i="0" u="none" strike="noStrike">
                        <a:solidFill>
                          <a:srgbClr val="000000"/>
                        </a:solidFill>
                        <a:effectLst/>
                        <a:latin typeface="Times New Roman" panose="02020603050405020304" pitchFamily="18" charset="0"/>
                      </a:endParaRPr>
                    </a:p>
                  </a:txBody>
                  <a:tcPr marL="6822" marR="6822" marT="6822" marB="0" anchor="ctr"/>
                </a:tc>
              </a:tr>
              <a:tr h="186716">
                <a:tc>
                  <a:txBody>
                    <a:bodyPr/>
                    <a:lstStyle/>
                    <a:p>
                      <a:pPr algn="ctr" fontAlgn="ctr"/>
                      <a:r>
                        <a:rPr lang="en-US" sz="1100" u="none" strike="noStrike">
                          <a:effectLst/>
                        </a:rPr>
                        <a:t>DB3</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b"/>
                      <a:r>
                        <a:rPr lang="en-US" sz="1100" u="none" strike="noStrike">
                          <a:effectLst/>
                        </a:rPr>
                        <a:t>0</a:t>
                      </a:r>
                      <a:endParaRPr lang="en-US" sz="1100" b="0" i="0" u="none" strike="noStrike">
                        <a:solidFill>
                          <a:srgbClr val="000000"/>
                        </a:solidFill>
                        <a:effectLst/>
                        <a:latin typeface="Times New Roman" panose="02020603050405020304" pitchFamily="18" charset="0"/>
                      </a:endParaRPr>
                    </a:p>
                  </a:txBody>
                  <a:tcPr marL="6822" marR="6822" marT="6822" marB="0" anchor="b"/>
                </a:tc>
                <a:tc>
                  <a:txBody>
                    <a:bodyPr/>
                    <a:lstStyle/>
                    <a:p>
                      <a:pPr algn="ctr" fontAlgn="ctr"/>
                      <a:r>
                        <a:rPr lang="en-US" sz="1100" u="none" strike="noStrike">
                          <a:effectLst/>
                        </a:rPr>
                        <a:t>2602.3</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b"/>
                      <a:r>
                        <a:rPr lang="en-US" sz="1100" u="none" strike="noStrike">
                          <a:effectLst/>
                        </a:rPr>
                        <a:t>2081.84</a:t>
                      </a:r>
                      <a:endParaRPr lang="en-US" sz="1100" b="0" i="0" u="none" strike="noStrike">
                        <a:solidFill>
                          <a:srgbClr val="000000"/>
                        </a:solidFill>
                        <a:effectLst/>
                        <a:latin typeface="Times New Roman" panose="02020603050405020304" pitchFamily="18" charset="0"/>
                      </a:endParaRPr>
                    </a:p>
                  </a:txBody>
                  <a:tcPr marL="6822" marR="6822" marT="6822" marB="0" anchor="b"/>
                </a:tc>
                <a:tc>
                  <a:txBody>
                    <a:bodyPr/>
                    <a:lstStyle/>
                    <a:p>
                      <a:pPr algn="ctr" fontAlgn="ctr"/>
                      <a:r>
                        <a:rPr lang="en-US" sz="1100" u="none" strike="noStrike">
                          <a:effectLst/>
                        </a:rPr>
                        <a:t>10.51</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12.09</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13.91</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16</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28</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4mm^2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15</a:t>
                      </a:r>
                      <a:endParaRPr lang="en-US" sz="1100" b="0" i="0" u="none" strike="noStrike">
                        <a:solidFill>
                          <a:srgbClr val="000000"/>
                        </a:solidFill>
                        <a:effectLst/>
                        <a:latin typeface="Times New Roman" panose="02020603050405020304" pitchFamily="18" charset="0"/>
                      </a:endParaRPr>
                    </a:p>
                  </a:txBody>
                  <a:tcPr marL="6822" marR="6822" marT="6822" marB="0" anchor="ctr"/>
                </a:tc>
              </a:tr>
              <a:tr h="186716">
                <a:tc gridSpan="2">
                  <a:txBody>
                    <a:bodyPr/>
                    <a:lstStyle/>
                    <a:p>
                      <a:pPr algn="ctr" fontAlgn="ctr"/>
                      <a:r>
                        <a:rPr lang="en-US" sz="1100" u="none" strike="noStrike">
                          <a:effectLst/>
                        </a:rPr>
                        <a:t>M.D.B G-F /3 phases </a:t>
                      </a:r>
                      <a:endParaRPr lang="en-US" sz="1100" b="0" i="0" u="none" strike="noStrike">
                        <a:solidFill>
                          <a:srgbClr val="000000"/>
                        </a:solidFill>
                        <a:effectLst/>
                        <a:latin typeface="Times New Roman" panose="02020603050405020304" pitchFamily="18" charset="0"/>
                      </a:endParaRPr>
                    </a:p>
                  </a:txBody>
                  <a:tcPr marL="6822" marR="6822" marT="6822" marB="0" anchor="ctr"/>
                </a:tc>
                <a:tc hMerge="1">
                  <a:txBody>
                    <a:bodyPr/>
                    <a:lstStyle/>
                    <a:p>
                      <a:endParaRPr lang="en-US"/>
                    </a:p>
                  </a:txBody>
                  <a:tcPr/>
                </a:tc>
                <a:tc gridSpan="3">
                  <a:txBody>
                    <a:bodyPr/>
                    <a:lstStyle/>
                    <a:p>
                      <a:pPr algn="r" fontAlgn="ctr"/>
                      <a:r>
                        <a:rPr lang="en-US" sz="1100" u="none" strike="noStrike">
                          <a:effectLst/>
                        </a:rPr>
                        <a:t>TOTAL POWER=</a:t>
                      </a:r>
                      <a:endParaRPr lang="en-US" sz="1100" b="0" i="0" u="none" strike="noStrike">
                        <a:solidFill>
                          <a:srgbClr val="000000"/>
                        </a:solidFill>
                        <a:effectLst/>
                        <a:latin typeface="Times New Roman" panose="02020603050405020304" pitchFamily="18" charset="0"/>
                      </a:endParaRPr>
                    </a:p>
                  </a:txBody>
                  <a:tcPr marL="6822" marR="6822" marT="6822" marB="0" anchor="ctr"/>
                </a:tc>
                <a:tc hMerge="1">
                  <a:txBody>
                    <a:bodyPr/>
                    <a:lstStyle/>
                    <a:p>
                      <a:endParaRPr lang="en-US"/>
                    </a:p>
                  </a:txBody>
                  <a:tcPr/>
                </a:tc>
                <a:tc hMerge="1">
                  <a:txBody>
                    <a:bodyPr/>
                    <a:lstStyle/>
                    <a:p>
                      <a:endParaRPr lang="en-US"/>
                    </a:p>
                  </a:txBody>
                  <a:tcPr/>
                </a:tc>
                <a:tc>
                  <a:txBody>
                    <a:bodyPr/>
                    <a:lstStyle/>
                    <a:p>
                      <a:pPr algn="ctr" fontAlgn="ctr"/>
                      <a:r>
                        <a:rPr lang="en-US" sz="1100" u="none" strike="noStrike">
                          <a:effectLst/>
                        </a:rPr>
                        <a:t>12492.4</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20.03</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23.04</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26.50</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25 </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36</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6mm^2</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a:effectLst/>
                        </a:rPr>
                        <a:t>5</a:t>
                      </a:r>
                      <a:endParaRPr lang="en-US" sz="1100" b="0" i="0" u="none" strike="noStrike">
                        <a:solidFill>
                          <a:srgbClr val="000000"/>
                        </a:solidFill>
                        <a:effectLst/>
                        <a:latin typeface="Times New Roman" panose="02020603050405020304" pitchFamily="18" charset="0"/>
                      </a:endParaRPr>
                    </a:p>
                  </a:txBody>
                  <a:tcPr marL="6822" marR="6822" marT="6822" marB="0" anchor="ctr"/>
                </a:tc>
                <a:tc>
                  <a:txBody>
                    <a:bodyPr/>
                    <a:lstStyle/>
                    <a:p>
                      <a:pPr algn="ctr" fontAlgn="ctr"/>
                      <a:r>
                        <a:rPr lang="en-US" sz="1100" u="none" strike="noStrike" dirty="0">
                          <a:effectLst/>
                        </a:rPr>
                        <a:t>-</a:t>
                      </a:r>
                      <a:endParaRPr lang="en-US" sz="1100" b="0" i="0" u="none" strike="noStrike" dirty="0">
                        <a:solidFill>
                          <a:srgbClr val="000000"/>
                        </a:solidFill>
                        <a:effectLst/>
                        <a:latin typeface="Times New Roman" panose="02020603050405020304" pitchFamily="18" charset="0"/>
                      </a:endParaRPr>
                    </a:p>
                  </a:txBody>
                  <a:tcPr marL="6822" marR="6822" marT="6822" marB="0" anchor="ctr"/>
                </a:tc>
              </a:tr>
            </a:tbl>
          </a:graphicData>
        </a:graphic>
      </p:graphicFrame>
      <p:pic>
        <p:nvPicPr>
          <p:cNvPr id="7" name="Picture 6"/>
          <p:cNvPicPr>
            <a:picLocks noChangeAspect="1"/>
          </p:cNvPicPr>
          <p:nvPr/>
        </p:nvPicPr>
        <p:blipFill>
          <a:blip r:embed="rId3"/>
          <a:stretch>
            <a:fillRect/>
          </a:stretch>
        </p:blipFill>
        <p:spPr>
          <a:xfrm>
            <a:off x="7064951" y="4206676"/>
            <a:ext cx="4511353" cy="2293747"/>
          </a:xfrm>
          <a:prstGeom prst="rect">
            <a:avLst/>
          </a:prstGeom>
        </p:spPr>
      </p:pic>
      <p:sp>
        <p:nvSpPr>
          <p:cNvPr id="8" name="TextBox 7"/>
          <p:cNvSpPr txBox="1"/>
          <p:nvPr/>
        </p:nvSpPr>
        <p:spPr>
          <a:xfrm>
            <a:off x="7064951" y="3208613"/>
            <a:ext cx="3666744"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Location of main DB, lift and H-VAC and G-F DB</a:t>
            </a:r>
            <a:endParaRPr lang="en-US" dirty="0">
              <a:latin typeface="Times New Roman" panose="02020603050405020304" pitchFamily="18" charset="0"/>
              <a:cs typeface="Times New Roman" panose="02020603050405020304" pitchFamily="18" charset="0"/>
            </a:endParaRPr>
          </a:p>
        </p:txBody>
      </p:sp>
      <p:sp>
        <p:nvSpPr>
          <p:cNvPr id="9" name="Rectangle 8"/>
          <p:cNvSpPr/>
          <p:nvPr/>
        </p:nvSpPr>
        <p:spPr>
          <a:xfrm>
            <a:off x="298992" y="1834548"/>
            <a:ext cx="2398488" cy="1200329"/>
          </a:xfrm>
          <a:prstGeom prst="rect">
            <a:avLst/>
          </a:prstGeom>
        </p:spPr>
        <p:txBody>
          <a:bodyPr wrap="square">
            <a:spAutoFit/>
          </a:bodyPr>
          <a:lstStyle/>
          <a:p>
            <a:pPr marL="285750" indent="-285750">
              <a:buFont typeface="Wingdings" panose="05000000000000000000" pitchFamily="2" charset="2"/>
              <a:buChar char="v"/>
            </a:pPr>
            <a:r>
              <a:rPr lang="en-US" dirty="0">
                <a:latin typeface="Times New Roman" pitchFamily="18" charset="0"/>
                <a:cs typeface="Times New Roman" pitchFamily="18" charset="0"/>
              </a:rPr>
              <a:t>Main distribution board of circuit breaker in the ground </a:t>
            </a:r>
            <a:r>
              <a:rPr lang="en-US" dirty="0" smtClean="0">
                <a:latin typeface="Times New Roman" pitchFamily="18" charset="0"/>
                <a:cs typeface="Times New Roman" pitchFamily="18" charset="0"/>
              </a:rPr>
              <a:t>floor.</a:t>
            </a:r>
            <a:endParaRPr lang="en-US" dirty="0">
              <a:latin typeface="Times New Roman" pitchFamily="18" charset="0"/>
              <a:cs typeface="Times New Roman" pitchFamily="18" charset="0"/>
            </a:endParaRPr>
          </a:p>
        </p:txBody>
      </p:sp>
      <p:sp>
        <p:nvSpPr>
          <p:cNvPr id="10" name="Rectangle 9"/>
          <p:cNvSpPr/>
          <p:nvPr/>
        </p:nvSpPr>
        <p:spPr>
          <a:xfrm>
            <a:off x="298992" y="335987"/>
            <a:ext cx="2462495" cy="1200329"/>
          </a:xfrm>
          <a:prstGeom prst="rect">
            <a:avLst/>
          </a:prstGeom>
        </p:spPr>
        <p:txBody>
          <a:bodyPr wrap="square">
            <a:spAutoFit/>
          </a:bodyPr>
          <a:lstStyle/>
          <a:p>
            <a:pPr marL="285750" indent="-285750" defTabSz="914166">
              <a:buClrTx/>
              <a:buFont typeface="Wingdings" panose="05000000000000000000" pitchFamily="2" charset="2"/>
              <a:buChar char="v"/>
            </a:pPr>
            <a:r>
              <a:rPr lang="en-US" dirty="0">
                <a:latin typeface="Times New Roman" pitchFamily="18" charset="0"/>
                <a:cs typeface="Times New Roman" pitchFamily="18" charset="0"/>
              </a:rPr>
              <a:t>The electrical load of power, lighting and loud speaker system in the ground </a:t>
            </a:r>
            <a:r>
              <a:rPr lang="en-US" dirty="0" smtClean="0">
                <a:latin typeface="Times New Roman" pitchFamily="18" charset="0"/>
                <a:cs typeface="Times New Roman" pitchFamily="18" charset="0"/>
              </a:rPr>
              <a:t>floor.</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1"/>
          </p:nvPr>
        </p:nvSpPr>
        <p:spPr/>
        <p:txBody>
          <a:bodyPr/>
          <a:lstStyle/>
          <a:p>
            <a:fld id="{19B51A1E-902D-48AF-9020-955120F399B6}" type="slidenum">
              <a:rPr lang="en-US" noProof="0" smtClean="0"/>
              <a:pPr/>
              <a:t>69</a:t>
            </a:fld>
            <a:endParaRPr lang="en-US" noProof="0" dirty="0"/>
          </a:p>
        </p:txBody>
      </p:sp>
    </p:spTree>
    <p:extLst>
      <p:ext uri="{BB962C8B-B14F-4D97-AF65-F5344CB8AC3E}">
        <p14:creationId xmlns:p14="http://schemas.microsoft.com/office/powerpoint/2010/main" val="228262681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xmlns="" id="{841DD5B3-8651-4B9B-A7E5-6560B2FD9D31}"/>
                  </a:ext>
                </a:extLst>
              </p:cNvPr>
              <p:cNvSpPr>
                <a:spLocks noGrp="1"/>
              </p:cNvSpPr>
              <p:nvPr>
                <p:ph idx="1"/>
              </p:nvPr>
            </p:nvSpPr>
            <p:spPr/>
            <p:txBody>
              <a:bodyPr/>
              <a:lstStyle/>
              <a:p>
                <a:pPr marL="0" indent="0">
                  <a:lnSpc>
                    <a:spcPct val="150000"/>
                  </a:lnSpc>
                  <a:buNone/>
                </a:pPr>
                <a:r>
                  <a:rPr lang="en-US" dirty="0" smtClean="0">
                    <a:latin typeface="Times New Roman" panose="02020603050405020304" pitchFamily="18" charset="0"/>
                    <a:cs typeface="Times New Roman" panose="02020603050405020304" pitchFamily="18" charset="0"/>
                  </a:rPr>
                  <a:t>Children creative center is located in Nablus city of distance </a:t>
                </a:r>
                <a:r>
                  <a:rPr lang="ar-JO"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Km </a:t>
                </a:r>
                <a:r>
                  <a:rPr lang="en-US" dirty="0">
                    <a:latin typeface="Times New Roman" panose="02020603050405020304" pitchFamily="18" charset="0"/>
                    <a:cs typeface="Times New Roman" panose="02020603050405020304" pitchFamily="18" charset="0"/>
                  </a:rPr>
                  <a:t>from the center of the city. The </a:t>
                </a:r>
                <a:r>
                  <a:rPr lang="en-US" dirty="0" smtClean="0">
                    <a:latin typeface="Times New Roman" panose="02020603050405020304" pitchFamily="18" charset="0"/>
                    <a:cs typeface="Times New Roman" panose="02020603050405020304" pitchFamily="18" charset="0"/>
                  </a:rPr>
                  <a:t>area of the land </a:t>
                </a:r>
                <a:r>
                  <a:rPr lang="ar-JO" dirty="0" smtClean="0">
                    <a:latin typeface="Times New Roman" panose="02020603050405020304" pitchFamily="18" charset="0"/>
                    <a:cs typeface="Times New Roman" panose="02020603050405020304" pitchFamily="18" charset="0"/>
                  </a:rPr>
                  <a:t>3090 </a:t>
                </a:r>
                <a14:m>
                  <m:oMath xmlns:m="http://schemas.openxmlformats.org/officeDocument/2006/math">
                    <m:sSup>
                      <m:sSupPr>
                        <m:ctrlPr>
                          <a:rPr lang="ar-JO" i="1" smtClean="0">
                            <a:latin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cs typeface="Times New Roman" panose="02020603050405020304" pitchFamily="18" charset="0"/>
                          </a:rPr>
                          <m:t>𝑚</m:t>
                        </m:r>
                      </m:e>
                      <m:sup>
                        <m:r>
                          <a:rPr lang="en-US" b="0" i="1" smtClean="0">
                            <a:latin typeface="Cambria Math" panose="02040503050406030204" pitchFamily="18" charset="0"/>
                            <a:cs typeface="Times New Roman" panose="02020603050405020304" pitchFamily="18" charset="0"/>
                          </a:rPr>
                          <m:t>2</m:t>
                        </m:r>
                      </m:sup>
                    </m:sSup>
                  </m:oMath>
                </a14:m>
                <a:r>
                  <a:rPr lang="en-US" dirty="0" smtClean="0">
                    <a:latin typeface="Times New Roman" panose="02020603050405020304" pitchFamily="18" charset="0"/>
                    <a:cs typeface="Times New Roman" panose="02020603050405020304" pitchFamily="18" charset="0"/>
                  </a:rPr>
                  <a:t>and the contour </a:t>
                </a:r>
                <a:r>
                  <a:rPr lang="en-US" dirty="0">
                    <a:latin typeface="Times New Roman" panose="02020603050405020304" pitchFamily="18" charset="0"/>
                    <a:cs typeface="Times New Roman" panose="02020603050405020304" pitchFamily="18" charset="0"/>
                  </a:rPr>
                  <a:t>lines is between 520-510 m above sea level in the northern mountain in Nablus city above Al-</a:t>
                </a:r>
                <a:r>
                  <a:rPr lang="en-US" dirty="0" err="1">
                    <a:latin typeface="Times New Roman" panose="02020603050405020304" pitchFamily="18" charset="0"/>
                    <a:cs typeface="Times New Roman" panose="02020603050405020304" pitchFamily="18" charset="0"/>
                  </a:rPr>
                  <a:t>aen</a:t>
                </a:r>
                <a:r>
                  <a:rPr lang="en-US" dirty="0">
                    <a:latin typeface="Times New Roman" panose="02020603050405020304" pitchFamily="18" charset="0"/>
                    <a:cs typeface="Times New Roman" panose="02020603050405020304" pitchFamily="18" charset="0"/>
                  </a:rPr>
                  <a:t> refugee camp.</a:t>
                </a:r>
              </a:p>
              <a:p>
                <a:endParaRPr lang="en-US" dirty="0"/>
              </a:p>
            </p:txBody>
          </p:sp>
        </mc:Choice>
        <mc:Fallback xmlns="">
          <p:sp>
            <p:nvSpPr>
              <p:cNvPr id="8" name="Content Placeholder 7">
                <a:extLst>
                  <a:ext uri="{FF2B5EF4-FFF2-40B4-BE49-F238E27FC236}">
                    <a16:creationId xmlns="" xmlns:a16="http://schemas.microsoft.com/office/drawing/2014/main" id="{841DD5B3-8651-4B9B-A7E5-6560B2FD9D31}"/>
                  </a:ext>
                </a:extLst>
              </p:cNvPr>
              <p:cNvSpPr>
                <a:spLocks noGrp="1" noRot="1" noChangeAspect="1" noMove="1" noResize="1" noEditPoints="1" noAdjustHandles="1" noChangeArrowheads="1" noChangeShapeType="1" noTextEdit="1"/>
              </p:cNvSpPr>
              <p:nvPr>
                <p:ph idx="1"/>
              </p:nvPr>
            </p:nvSpPr>
            <p:spPr>
              <a:blipFill rotWithShape="0">
                <a:blip r:embed="rId3"/>
                <a:stretch>
                  <a:fillRect l="-1290"/>
                </a:stretch>
              </a:blipFill>
            </p:spPr>
            <p:txBody>
              <a:bodyPr/>
              <a:lstStyle/>
              <a:p>
                <a:r>
                  <a:rPr lang="en-US">
                    <a:noFill/>
                  </a:rPr>
                  <a:t> </a:t>
                </a:r>
              </a:p>
            </p:txBody>
          </p:sp>
        </mc:Fallback>
      </mc:AlternateContent>
      <p:sp>
        <p:nvSpPr>
          <p:cNvPr id="7" name="Title 6">
            <a:extLst>
              <a:ext uri="{FF2B5EF4-FFF2-40B4-BE49-F238E27FC236}">
                <a16:creationId xmlns:a16="http://schemas.microsoft.com/office/drawing/2014/main" xmlns="" id="{68F35FE5-0290-47F2-B7E6-3CC40E48D781}"/>
              </a:ext>
            </a:extLst>
          </p:cNvPr>
          <p:cNvSpPr>
            <a:spLocks noGrp="1"/>
          </p:cNvSpPr>
          <p:nvPr>
            <p:ph type="title"/>
          </p:nvPr>
        </p:nvSpPr>
        <p:spPr/>
        <p:txBody>
          <a:bodyPr/>
          <a:lstStyle/>
          <a:p>
            <a:r>
              <a:rPr lang="en-US" dirty="0" smtClean="0"/>
              <a:t>Location and Site Plan </a:t>
            </a:r>
            <a:endParaRPr lang="en-US" dirty="0"/>
          </a:p>
        </p:txBody>
      </p:sp>
      <p:sp>
        <p:nvSpPr>
          <p:cNvPr id="4" name="Slide Number Placeholder 3">
            <a:extLst>
              <a:ext uri="{FF2B5EF4-FFF2-40B4-BE49-F238E27FC236}">
                <a16:creationId xmlns:a16="http://schemas.microsoft.com/office/drawing/2014/main" xmlns="" id="{48AB8A96-4ECB-445D-90F1-4C7E558D2A8A}"/>
              </a:ext>
            </a:extLst>
          </p:cNvPr>
          <p:cNvSpPr>
            <a:spLocks noGrp="1"/>
          </p:cNvSpPr>
          <p:nvPr>
            <p:ph type="sldNum" sz="quarter" idx="11"/>
          </p:nvPr>
        </p:nvSpPr>
        <p:spPr/>
        <p:txBody>
          <a:bodyPr/>
          <a:lstStyle/>
          <a:p>
            <a:fld id="{19B51A1E-902D-48AF-9020-955120F399B6}" type="slidenum">
              <a:rPr lang="en-US" smtClean="0"/>
              <a:pPr/>
              <a:t>7</a:t>
            </a:fld>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5070" y="2275008"/>
            <a:ext cx="4603166" cy="3556992"/>
          </a:xfrm>
          <a:prstGeom prst="rect">
            <a:avLst/>
          </a:prstGeom>
        </p:spPr>
      </p:pic>
    </p:spTree>
    <p:extLst>
      <p:ext uri="{BB962C8B-B14F-4D97-AF65-F5344CB8AC3E}">
        <p14:creationId xmlns:p14="http://schemas.microsoft.com/office/powerpoint/2010/main" val="37973781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00480" y="134748"/>
            <a:ext cx="2724912" cy="523220"/>
          </a:xfrm>
          <a:prstGeom prst="rect">
            <a:avLst/>
          </a:prstGeom>
          <a:noFill/>
        </p:spPr>
        <p:txBody>
          <a:bodyPr wrap="square" rtlCol="0">
            <a:spAutoFit/>
          </a:bodyPr>
          <a:lstStyle/>
          <a:p>
            <a:r>
              <a:rPr lang="en-US" sz="2800" dirty="0" smtClean="0">
                <a:latin typeface="Times New Roman" panose="02020603050405020304" pitchFamily="18" charset="0"/>
                <a:cs typeface="Times New Roman" panose="02020603050405020304" pitchFamily="18" charset="0"/>
              </a:rPr>
              <a:t>Lighting  Design</a:t>
            </a:r>
            <a:endParaRPr lang="en-US" sz="28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68880" y="432843"/>
            <a:ext cx="4311396"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err="1" smtClean="0">
                <a:latin typeface="Times New Roman" panose="02020603050405020304" pitchFamily="18" charset="0"/>
                <a:cs typeface="Times New Roman" panose="02020603050405020304" pitchFamily="18" charset="0"/>
              </a:rPr>
              <a:t>Dialux</a:t>
            </a:r>
            <a:r>
              <a:rPr lang="en-US" dirty="0" smtClean="0">
                <a:latin typeface="Times New Roman" panose="02020603050405020304" pitchFamily="18" charset="0"/>
                <a:cs typeface="Times New Roman" panose="02020603050405020304" pitchFamily="18" charset="0"/>
              </a:rPr>
              <a:t> Simulation (Artificial lighting): </a:t>
            </a:r>
            <a:endParaRPr lang="en-US" dirty="0">
              <a:latin typeface="Times New Roman" panose="02020603050405020304" pitchFamily="18" charset="0"/>
              <a:cs typeface="Times New Roman" panose="02020603050405020304" pitchFamily="18" charset="0"/>
            </a:endParaRPr>
          </a:p>
        </p:txBody>
      </p:sp>
      <p:sp>
        <p:nvSpPr>
          <p:cNvPr id="5" name="TextBox 4"/>
          <p:cNvSpPr txBox="1"/>
          <p:nvPr/>
        </p:nvSpPr>
        <p:spPr>
          <a:xfrm>
            <a:off x="7794582" y="6460789"/>
            <a:ext cx="28895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Ground floor lighting </a:t>
            </a:r>
            <a:endParaRPr lang="en-US" dirty="0">
              <a:latin typeface="Times New Roman" panose="02020603050405020304" pitchFamily="18" charset="0"/>
              <a:cs typeface="Times New Roman" panose="02020603050405020304" pitchFamily="18" charset="0"/>
            </a:endParaRPr>
          </a:p>
        </p:txBody>
      </p:sp>
      <p:sp>
        <p:nvSpPr>
          <p:cNvPr id="6" name="TextBox 5"/>
          <p:cNvSpPr txBox="1"/>
          <p:nvPr/>
        </p:nvSpPr>
        <p:spPr>
          <a:xfrm>
            <a:off x="636926" y="802175"/>
            <a:ext cx="3575304"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Artificial lighting simulation was done and all requirements were fulfilled.</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5490720" y="657968"/>
            <a:ext cx="6289294" cy="5830700"/>
          </a:xfrm>
          <a:prstGeom prst="rect">
            <a:avLst/>
          </a:prstGeom>
        </p:spPr>
      </p:pic>
      <p:pic>
        <p:nvPicPr>
          <p:cNvPr id="8" name="Picture 7"/>
          <p:cNvPicPr/>
          <p:nvPr/>
        </p:nvPicPr>
        <p:blipFill>
          <a:blip r:embed="rId3"/>
          <a:stretch>
            <a:fillRect/>
          </a:stretch>
        </p:blipFill>
        <p:spPr>
          <a:xfrm>
            <a:off x="9294890" y="5049035"/>
            <a:ext cx="2485777" cy="1411754"/>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2672253637"/>
              </p:ext>
            </p:extLst>
          </p:nvPr>
        </p:nvGraphicFramePr>
        <p:xfrm>
          <a:off x="636926" y="1724288"/>
          <a:ext cx="4637737" cy="4958286"/>
        </p:xfrm>
        <a:graphic>
          <a:graphicData uri="http://schemas.openxmlformats.org/drawingml/2006/table">
            <a:tbl>
              <a:tblPr firstRow="1" firstCol="1" bandRow="1">
                <a:tableStyleId>{5940675A-B579-460E-94D1-54222C63F5DA}</a:tableStyleId>
              </a:tblPr>
              <a:tblGrid>
                <a:gridCol w="473158"/>
                <a:gridCol w="906665"/>
                <a:gridCol w="1120775"/>
                <a:gridCol w="750708"/>
                <a:gridCol w="746743"/>
                <a:gridCol w="639688"/>
              </a:tblGrid>
              <a:tr h="150494">
                <a:tc gridSpan="6">
                  <a:txBody>
                    <a:bodyPr/>
                    <a:lstStyle/>
                    <a:p>
                      <a:pPr marL="0" marR="0" algn="ctr">
                        <a:lnSpc>
                          <a:spcPct val="150000"/>
                        </a:lnSpc>
                        <a:spcBef>
                          <a:spcPts val="0"/>
                        </a:spcBef>
                        <a:spcAft>
                          <a:spcPts val="0"/>
                        </a:spcAft>
                      </a:pPr>
                      <a:r>
                        <a:rPr lang="en-US" sz="900" dirty="0">
                          <a:effectLst/>
                        </a:rPr>
                        <a:t>Luminaire list </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32006">
                <a:tc>
                  <a:txBody>
                    <a:bodyPr/>
                    <a:lstStyle/>
                    <a:p>
                      <a:pPr marL="0" marR="0" algn="ctr">
                        <a:lnSpc>
                          <a:spcPct val="150000"/>
                        </a:lnSpc>
                        <a:spcBef>
                          <a:spcPts val="0"/>
                        </a:spcBef>
                        <a:spcAft>
                          <a:spcPts val="0"/>
                        </a:spcAft>
                      </a:pPr>
                      <a:r>
                        <a:rPr lang="en-US" sz="900">
                          <a:effectLst/>
                        </a:rPr>
                        <a:t>Index</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Manufacturer</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Article name</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Luminous flux </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Connected load </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Quantity</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150494">
                <a:tc>
                  <a:txBody>
                    <a:bodyPr/>
                    <a:lstStyle/>
                    <a:p>
                      <a:pPr marL="0" marR="0" algn="ctr">
                        <a:lnSpc>
                          <a:spcPct val="150000"/>
                        </a:lnSpc>
                        <a:spcBef>
                          <a:spcPts val="0"/>
                        </a:spcBef>
                        <a:spcAft>
                          <a:spcPts val="0"/>
                        </a:spcAft>
                      </a:pPr>
                      <a:r>
                        <a:rPr lang="en-US" sz="900">
                          <a:effectLst/>
                        </a:rPr>
                        <a:t> </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Watt</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150494">
                <a:tc>
                  <a:txBody>
                    <a:bodyPr/>
                    <a:lstStyle/>
                    <a:p>
                      <a:pPr marL="0" marR="0" algn="ctr">
                        <a:lnSpc>
                          <a:spcPct val="150000"/>
                        </a:lnSpc>
                        <a:spcBef>
                          <a:spcPts val="0"/>
                        </a:spcBef>
                        <a:spcAft>
                          <a:spcPts val="0"/>
                        </a:spcAft>
                      </a:pPr>
                      <a:r>
                        <a:rPr lang="en-US" sz="900">
                          <a:effectLst/>
                        </a:rPr>
                        <a:t>1</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PHILIPS</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DN570B PSE-E C</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1350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11.8</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36</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720010">
                <a:tc>
                  <a:txBody>
                    <a:bodyPr/>
                    <a:lstStyle/>
                    <a:p>
                      <a:pPr marL="0" marR="0" algn="ctr">
                        <a:lnSpc>
                          <a:spcPct val="150000"/>
                        </a:lnSpc>
                        <a:spcBef>
                          <a:spcPts val="0"/>
                        </a:spcBef>
                        <a:spcAft>
                          <a:spcPts val="0"/>
                        </a:spcAft>
                      </a:pPr>
                      <a:r>
                        <a:rPr lang="en-US" sz="900">
                          <a:effectLst/>
                        </a:rPr>
                        <a:t>2</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ARTEMIDE</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TAGORA 570 SOSPENSIONE LED EMISSIONE DIRETTA DIMMERABIL  </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3820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60</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27</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432006">
                <a:tc>
                  <a:txBody>
                    <a:bodyPr/>
                    <a:lstStyle/>
                    <a:p>
                      <a:pPr marL="0" marR="0" algn="ctr">
                        <a:lnSpc>
                          <a:spcPct val="150000"/>
                        </a:lnSpc>
                        <a:spcBef>
                          <a:spcPts val="0"/>
                        </a:spcBef>
                        <a:spcAft>
                          <a:spcPts val="0"/>
                        </a:spcAft>
                      </a:pPr>
                      <a:r>
                        <a:rPr lang="en-US" sz="900">
                          <a:effectLst/>
                        </a:rPr>
                        <a:t>3</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PHILIPS</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SM480C W24L134 ACC-MLO LED40S/- NO</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4000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34.5</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6</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432006">
                <a:tc>
                  <a:txBody>
                    <a:bodyPr/>
                    <a:lstStyle/>
                    <a:p>
                      <a:pPr marL="0" marR="0" algn="ctr">
                        <a:lnSpc>
                          <a:spcPct val="150000"/>
                        </a:lnSpc>
                        <a:spcBef>
                          <a:spcPts val="0"/>
                        </a:spcBef>
                        <a:spcAft>
                          <a:spcPts val="0"/>
                        </a:spcAft>
                      </a:pPr>
                      <a:r>
                        <a:rPr lang="en-US" sz="900">
                          <a:effectLst/>
                        </a:rPr>
                        <a:t>4</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PHILIPS</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SM480C W24L134 ACC-MLO LED35S/- NO</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3500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29.5</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11</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300989">
                <a:tc>
                  <a:txBody>
                    <a:bodyPr/>
                    <a:lstStyle/>
                    <a:p>
                      <a:pPr marL="0" marR="0" algn="ctr">
                        <a:lnSpc>
                          <a:spcPct val="150000"/>
                        </a:lnSpc>
                        <a:spcBef>
                          <a:spcPts val="0"/>
                        </a:spcBef>
                        <a:spcAft>
                          <a:spcPts val="0"/>
                        </a:spcAft>
                      </a:pPr>
                      <a:r>
                        <a:rPr lang="en-US" sz="900">
                          <a:effectLst/>
                        </a:rPr>
                        <a:t>5</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Thorn</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CETUS LED 1000 HF 830 [STD]</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1000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9.4</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32</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300989">
                <a:tc>
                  <a:txBody>
                    <a:bodyPr/>
                    <a:lstStyle/>
                    <a:p>
                      <a:pPr marL="0" marR="0" algn="ctr">
                        <a:lnSpc>
                          <a:spcPct val="150000"/>
                        </a:lnSpc>
                        <a:spcBef>
                          <a:spcPts val="0"/>
                        </a:spcBef>
                        <a:spcAft>
                          <a:spcPts val="0"/>
                        </a:spcAft>
                      </a:pPr>
                      <a:r>
                        <a:rPr lang="en-US" sz="900">
                          <a:effectLst/>
                        </a:rPr>
                        <a:t>6</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PHILIPS</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SM505S XA DA25W LED66S/830 NO</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6600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41</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7</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300989">
                <a:tc>
                  <a:txBody>
                    <a:bodyPr/>
                    <a:lstStyle/>
                    <a:p>
                      <a:pPr marL="0" marR="0" algn="ctr">
                        <a:lnSpc>
                          <a:spcPct val="150000"/>
                        </a:lnSpc>
                        <a:spcBef>
                          <a:spcPts val="0"/>
                        </a:spcBef>
                        <a:spcAft>
                          <a:spcPts val="0"/>
                        </a:spcAft>
                      </a:pPr>
                      <a:r>
                        <a:rPr lang="en-US" sz="900">
                          <a:effectLst/>
                        </a:rPr>
                        <a:t>7</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PROLED</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Flex Strip 1200-80 Mono - NW</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1900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19.2</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18</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150494">
                <a:tc>
                  <a:txBody>
                    <a:bodyPr/>
                    <a:lstStyle/>
                    <a:p>
                      <a:pPr marL="0" marR="0" algn="ctr">
                        <a:lnSpc>
                          <a:spcPct val="150000"/>
                        </a:lnSpc>
                        <a:spcBef>
                          <a:spcPts val="0"/>
                        </a:spcBef>
                        <a:spcAft>
                          <a:spcPts val="0"/>
                        </a:spcAft>
                      </a:pPr>
                      <a:r>
                        <a:rPr lang="en-US" sz="900">
                          <a:effectLst/>
                        </a:rPr>
                        <a:t>8</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FLOS</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2097/30</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3000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450</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r h="300989">
                <a:tc>
                  <a:txBody>
                    <a:bodyPr/>
                    <a:lstStyle/>
                    <a:p>
                      <a:pPr marL="0" marR="0" algn="ctr">
                        <a:lnSpc>
                          <a:spcPct val="150000"/>
                        </a:lnSpc>
                        <a:spcBef>
                          <a:spcPts val="0"/>
                        </a:spcBef>
                        <a:spcAft>
                          <a:spcPts val="0"/>
                        </a:spcAft>
                      </a:pPr>
                      <a:r>
                        <a:rPr lang="en-US" sz="900">
                          <a:effectLst/>
                        </a:rPr>
                        <a:t>9</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BRIGHTSPECIALLIGHTING</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UP DOWN 3</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3100 lm</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a:effectLst/>
                        </a:rPr>
                        <a:t>30</a:t>
                      </a:r>
                      <a:endParaRPr lang="en-US" sz="90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c>
                  <a:txBody>
                    <a:bodyPr/>
                    <a:lstStyle/>
                    <a:p>
                      <a:pPr marL="0" marR="0" algn="ctr">
                        <a:lnSpc>
                          <a:spcPct val="150000"/>
                        </a:lnSpc>
                        <a:spcBef>
                          <a:spcPts val="0"/>
                        </a:spcBef>
                        <a:spcAft>
                          <a:spcPts val="0"/>
                        </a:spcAft>
                      </a:pPr>
                      <a:r>
                        <a:rPr lang="en-US" sz="900" dirty="0">
                          <a:effectLst/>
                        </a:rPr>
                        <a:t>15</a:t>
                      </a:r>
                      <a:endParaRPr lang="en-US"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8140" marR="48140" marT="0" marB="0" anchor="ctr"/>
                </a:tc>
              </a:tr>
            </a:tbl>
          </a:graphicData>
        </a:graphic>
      </p:graphicFrame>
      <p:sp>
        <p:nvSpPr>
          <p:cNvPr id="4" name="Slide Number Placeholder 3"/>
          <p:cNvSpPr>
            <a:spLocks noGrp="1"/>
          </p:cNvSpPr>
          <p:nvPr>
            <p:ph type="sldNum" sz="quarter" idx="11"/>
          </p:nvPr>
        </p:nvSpPr>
        <p:spPr/>
        <p:txBody>
          <a:bodyPr/>
          <a:lstStyle/>
          <a:p>
            <a:fld id="{19B51A1E-902D-48AF-9020-955120F399B6}" type="slidenum">
              <a:rPr lang="en-US" noProof="0" smtClean="0"/>
              <a:pPr/>
              <a:t>70</a:t>
            </a:fld>
            <a:endParaRPr lang="en-US" noProof="0" dirty="0"/>
          </a:p>
        </p:txBody>
      </p:sp>
    </p:spTree>
    <p:extLst>
      <p:ext uri="{BB962C8B-B14F-4D97-AF65-F5344CB8AC3E}">
        <p14:creationId xmlns:p14="http://schemas.microsoft.com/office/powerpoint/2010/main" val="384663719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2149" y="5464786"/>
            <a:ext cx="28895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First floor lighting </a:t>
            </a:r>
            <a:endParaRPr lang="en-US" dirty="0">
              <a:latin typeface="Times New Roman" panose="02020603050405020304" pitchFamily="18" charset="0"/>
              <a:cs typeface="Times New Roman" panose="02020603050405020304" pitchFamily="18" charset="0"/>
            </a:endParaRPr>
          </a:p>
        </p:txBody>
      </p:sp>
      <p:sp>
        <p:nvSpPr>
          <p:cNvPr id="6" name="TextBox 5"/>
          <p:cNvSpPr txBox="1"/>
          <p:nvPr/>
        </p:nvSpPr>
        <p:spPr>
          <a:xfrm>
            <a:off x="7712868" y="5464786"/>
            <a:ext cx="28895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Base floor lighting </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71</a:t>
            </a:fld>
            <a:endParaRPr lang="en-US" noProof="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340" y="1553226"/>
            <a:ext cx="5800165" cy="318128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2872" y="959000"/>
            <a:ext cx="5109497" cy="4213636"/>
          </a:xfrm>
          <a:prstGeom prst="rect">
            <a:avLst/>
          </a:prstGeom>
        </p:spPr>
      </p:pic>
    </p:spTree>
    <p:extLst>
      <p:ext uri="{BB962C8B-B14F-4D97-AF65-F5344CB8AC3E}">
        <p14:creationId xmlns:p14="http://schemas.microsoft.com/office/powerpoint/2010/main" val="27843547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0617" y="914400"/>
            <a:ext cx="9201874" cy="2062103"/>
          </a:xfrm>
          <a:prstGeom prst="rect">
            <a:avLst/>
          </a:prstGeom>
          <a:noFill/>
        </p:spPr>
        <p:txBody>
          <a:bodyPr wrap="square" rtlCol="0">
            <a:spAutoFit/>
          </a:bodyPr>
          <a:lstStyle/>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Generator:</a:t>
            </a:r>
          </a:p>
          <a:p>
            <a:endParaRPr lang="en-US" sz="24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Generator is connected to some of the lighting system of the building, power outlets and the elevator. </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This generator is with a capacity of 25000 Watt.</a:t>
            </a:r>
            <a:endParaRPr lang="en-US" sz="2400" dirty="0" smtClean="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nvPr>
        </p:nvGraphicFramePr>
        <p:xfrm>
          <a:off x="3800434" y="3602378"/>
          <a:ext cx="4850177" cy="1478908"/>
        </p:xfrm>
        <a:graphic>
          <a:graphicData uri="http://schemas.openxmlformats.org/drawingml/2006/table">
            <a:tbl>
              <a:tblPr>
                <a:tableStyleId>{5940675A-B579-460E-94D1-54222C63F5DA}</a:tableStyleId>
              </a:tblPr>
              <a:tblGrid>
                <a:gridCol w="651668"/>
                <a:gridCol w="651668"/>
                <a:gridCol w="1883729"/>
                <a:gridCol w="1663112"/>
              </a:tblGrid>
              <a:tr h="248075">
                <a:tc gridSpan="4">
                  <a:txBody>
                    <a:bodyPr/>
                    <a:lstStyle/>
                    <a:p>
                      <a:pPr algn="ctr" fontAlgn="ctr"/>
                      <a:r>
                        <a:rPr lang="en-US" sz="1500" u="none" strike="noStrike" dirty="0">
                          <a:effectLst/>
                        </a:rPr>
                        <a:t>THE GENERATOR</a:t>
                      </a:r>
                      <a:endParaRPr lang="en-US" sz="1500" b="0" i="0" u="none" strike="noStrike" dirty="0">
                        <a:solidFill>
                          <a:srgbClr val="000000"/>
                        </a:solidFill>
                        <a:effectLst/>
                        <a:latin typeface="Times New Roman" panose="02020603050405020304" pitchFamily="18" charset="0"/>
                      </a:endParaRPr>
                    </a:p>
                  </a:txBody>
                  <a:tcPr marL="9541" marR="9541" marT="9541" marB="0" anchor="ctr"/>
                </a:tc>
                <a:tc hMerge="1">
                  <a:txBody>
                    <a:bodyPr/>
                    <a:lstStyle/>
                    <a:p>
                      <a:endParaRPr lang="en-US"/>
                    </a:p>
                  </a:txBody>
                  <a:tcPr/>
                </a:tc>
                <a:tc hMerge="1">
                  <a:txBody>
                    <a:bodyPr/>
                    <a:lstStyle/>
                    <a:p>
                      <a:endParaRPr lang="en-US"/>
                    </a:p>
                  </a:txBody>
                  <a:tcPr/>
                </a:tc>
                <a:tc hMerge="1">
                  <a:txBody>
                    <a:bodyPr/>
                    <a:lstStyle/>
                    <a:p>
                      <a:endParaRPr lang="en-US"/>
                    </a:p>
                  </a:txBody>
                  <a:tcPr/>
                </a:tc>
              </a:tr>
              <a:tr h="734683">
                <a:tc gridSpan="2">
                  <a:txBody>
                    <a:bodyPr/>
                    <a:lstStyle/>
                    <a:p>
                      <a:pPr algn="ctr" fontAlgn="ctr"/>
                      <a:r>
                        <a:rPr lang="en-US" sz="1500" u="none" strike="noStrike">
                          <a:effectLst/>
                        </a:rPr>
                        <a:t>total power</a:t>
                      </a:r>
                      <a:endParaRPr lang="en-US" sz="1500" b="0" i="0" u="none" strike="noStrike">
                        <a:solidFill>
                          <a:srgbClr val="000000"/>
                        </a:solidFill>
                        <a:effectLst/>
                        <a:latin typeface="Times New Roman" panose="02020603050405020304" pitchFamily="18" charset="0"/>
                      </a:endParaRPr>
                    </a:p>
                  </a:txBody>
                  <a:tcPr marL="9541" marR="9541" marT="9541" marB="0" anchor="ctr"/>
                </a:tc>
                <a:tc hMerge="1">
                  <a:txBody>
                    <a:bodyPr/>
                    <a:lstStyle/>
                    <a:p>
                      <a:endParaRPr lang="en-US"/>
                    </a:p>
                  </a:txBody>
                  <a:tcPr/>
                </a:tc>
                <a:tc>
                  <a:txBody>
                    <a:bodyPr/>
                    <a:lstStyle/>
                    <a:p>
                      <a:pPr algn="ctr" fontAlgn="ctr"/>
                      <a:r>
                        <a:rPr lang="en-US" sz="1500" u="none" strike="noStrike" dirty="0">
                          <a:effectLst/>
                        </a:rPr>
                        <a:t>Reserve capacity = Full load kW x 0.25</a:t>
                      </a:r>
                      <a:endParaRPr lang="en-US" sz="1500" b="0" i="0" u="none" strike="noStrike" dirty="0">
                        <a:solidFill>
                          <a:srgbClr val="000000"/>
                        </a:solidFill>
                        <a:effectLst/>
                        <a:latin typeface="Times New Roman" panose="02020603050405020304" pitchFamily="18" charset="0"/>
                      </a:endParaRPr>
                    </a:p>
                  </a:txBody>
                  <a:tcPr marL="9541" marR="9541" marT="9541" marB="0" anchor="ctr"/>
                </a:tc>
                <a:tc>
                  <a:txBody>
                    <a:bodyPr/>
                    <a:lstStyle/>
                    <a:p>
                      <a:pPr algn="ctr" fontAlgn="ctr"/>
                      <a:r>
                        <a:rPr lang="en-US" sz="1500" u="none" strike="noStrike" dirty="0">
                          <a:effectLst/>
                        </a:rPr>
                        <a:t>generator size = Full load kW + reserve capacity</a:t>
                      </a:r>
                      <a:endParaRPr lang="en-US" sz="1500" b="0" i="0" u="none" strike="noStrike" dirty="0">
                        <a:solidFill>
                          <a:srgbClr val="000000"/>
                        </a:solidFill>
                        <a:effectLst/>
                        <a:latin typeface="Times New Roman" panose="02020603050405020304" pitchFamily="18" charset="0"/>
                      </a:endParaRPr>
                    </a:p>
                  </a:txBody>
                  <a:tcPr marL="9541" marR="9541" marT="9541" marB="0" anchor="ctr"/>
                </a:tc>
              </a:tr>
              <a:tr h="248075">
                <a:tc gridSpan="2">
                  <a:txBody>
                    <a:bodyPr/>
                    <a:lstStyle/>
                    <a:p>
                      <a:pPr algn="ctr" fontAlgn="ctr"/>
                      <a:r>
                        <a:rPr lang="en-US" sz="1500" u="none" strike="noStrike">
                          <a:effectLst/>
                        </a:rPr>
                        <a:t>Watt</a:t>
                      </a:r>
                      <a:endParaRPr lang="en-US" sz="1500" b="0" i="0" u="none" strike="noStrike">
                        <a:solidFill>
                          <a:srgbClr val="000000"/>
                        </a:solidFill>
                        <a:effectLst/>
                        <a:latin typeface="Times New Roman" panose="02020603050405020304" pitchFamily="18" charset="0"/>
                      </a:endParaRPr>
                    </a:p>
                  </a:txBody>
                  <a:tcPr marL="9541" marR="9541" marT="9541" marB="0" anchor="ctr"/>
                </a:tc>
                <a:tc hMerge="1">
                  <a:txBody>
                    <a:bodyPr/>
                    <a:lstStyle/>
                    <a:p>
                      <a:endParaRPr lang="en-US"/>
                    </a:p>
                  </a:txBody>
                  <a:tcPr/>
                </a:tc>
                <a:tc>
                  <a:txBody>
                    <a:bodyPr/>
                    <a:lstStyle/>
                    <a:p>
                      <a:pPr algn="ctr" fontAlgn="ctr"/>
                      <a:r>
                        <a:rPr lang="en-US" sz="1500" u="none" strike="noStrike">
                          <a:effectLst/>
                        </a:rPr>
                        <a:t>Watt</a:t>
                      </a:r>
                      <a:endParaRPr lang="en-US" sz="1500" b="0" i="0" u="none" strike="noStrike">
                        <a:solidFill>
                          <a:srgbClr val="000000"/>
                        </a:solidFill>
                        <a:effectLst/>
                        <a:latin typeface="Times New Roman" panose="02020603050405020304" pitchFamily="18" charset="0"/>
                      </a:endParaRPr>
                    </a:p>
                  </a:txBody>
                  <a:tcPr marL="9541" marR="9541" marT="9541" marB="0" anchor="ctr"/>
                </a:tc>
                <a:tc>
                  <a:txBody>
                    <a:bodyPr/>
                    <a:lstStyle/>
                    <a:p>
                      <a:pPr algn="ctr" fontAlgn="ctr"/>
                      <a:r>
                        <a:rPr lang="en-US" sz="1500" u="none" strike="noStrike">
                          <a:effectLst/>
                        </a:rPr>
                        <a:t>Watt</a:t>
                      </a:r>
                      <a:endParaRPr lang="en-US" sz="1500" b="0" i="0" u="none" strike="noStrike">
                        <a:solidFill>
                          <a:srgbClr val="000000"/>
                        </a:solidFill>
                        <a:effectLst/>
                        <a:latin typeface="Times New Roman" panose="02020603050405020304" pitchFamily="18" charset="0"/>
                      </a:endParaRPr>
                    </a:p>
                  </a:txBody>
                  <a:tcPr marL="9541" marR="9541" marT="9541" marB="0" anchor="ctr"/>
                </a:tc>
              </a:tr>
              <a:tr h="248075">
                <a:tc>
                  <a:txBody>
                    <a:bodyPr/>
                    <a:lstStyle/>
                    <a:p>
                      <a:pPr algn="ctr" fontAlgn="ctr"/>
                      <a:r>
                        <a:rPr lang="en-US" sz="1500" u="none" strike="noStrike">
                          <a:effectLst/>
                        </a:rPr>
                        <a:t>19248.1</a:t>
                      </a:r>
                      <a:endParaRPr lang="en-US" sz="1500" b="0" i="0" u="none" strike="noStrike">
                        <a:solidFill>
                          <a:srgbClr val="000000"/>
                        </a:solidFill>
                        <a:effectLst/>
                        <a:latin typeface="Times New Roman" panose="02020603050405020304" pitchFamily="18" charset="0"/>
                      </a:endParaRPr>
                    </a:p>
                  </a:txBody>
                  <a:tcPr marL="9541" marR="9541" marT="9541" marB="0" anchor="ctr"/>
                </a:tc>
                <a:tc>
                  <a:txBody>
                    <a:bodyPr/>
                    <a:lstStyle/>
                    <a:p>
                      <a:pPr algn="ctr" fontAlgn="ctr"/>
                      <a:r>
                        <a:rPr lang="en-US" sz="1500" u="none" strike="noStrike">
                          <a:effectLst/>
                        </a:rPr>
                        <a:t>20000</a:t>
                      </a:r>
                      <a:endParaRPr lang="en-US" sz="1500" b="0" i="0" u="none" strike="noStrike">
                        <a:solidFill>
                          <a:srgbClr val="000000"/>
                        </a:solidFill>
                        <a:effectLst/>
                        <a:latin typeface="Times New Roman" panose="02020603050405020304" pitchFamily="18" charset="0"/>
                      </a:endParaRPr>
                    </a:p>
                  </a:txBody>
                  <a:tcPr marL="9541" marR="9541" marT="9541" marB="0" anchor="ctr"/>
                </a:tc>
                <a:tc>
                  <a:txBody>
                    <a:bodyPr/>
                    <a:lstStyle/>
                    <a:p>
                      <a:pPr algn="ctr" fontAlgn="ctr"/>
                      <a:r>
                        <a:rPr lang="en-US" sz="1500" u="none" strike="noStrike" dirty="0">
                          <a:effectLst/>
                        </a:rPr>
                        <a:t>5000</a:t>
                      </a:r>
                      <a:endParaRPr lang="en-US" sz="1500" b="0" i="0" u="none" strike="noStrike" dirty="0">
                        <a:solidFill>
                          <a:srgbClr val="000000"/>
                        </a:solidFill>
                        <a:effectLst/>
                        <a:latin typeface="Times New Roman" panose="02020603050405020304" pitchFamily="18" charset="0"/>
                      </a:endParaRPr>
                    </a:p>
                  </a:txBody>
                  <a:tcPr marL="9541" marR="9541" marT="9541" marB="0" anchor="ctr"/>
                </a:tc>
                <a:tc>
                  <a:txBody>
                    <a:bodyPr/>
                    <a:lstStyle/>
                    <a:p>
                      <a:pPr algn="ctr" fontAlgn="ctr"/>
                      <a:r>
                        <a:rPr lang="en-US" sz="1500" u="none" strike="noStrike" dirty="0">
                          <a:effectLst/>
                        </a:rPr>
                        <a:t>25000</a:t>
                      </a:r>
                      <a:endParaRPr lang="en-US" sz="1500" b="0" i="0" u="none" strike="noStrike" dirty="0">
                        <a:solidFill>
                          <a:srgbClr val="000000"/>
                        </a:solidFill>
                        <a:effectLst/>
                        <a:latin typeface="Times New Roman" panose="02020603050405020304" pitchFamily="18" charset="0"/>
                      </a:endParaRPr>
                    </a:p>
                  </a:txBody>
                  <a:tcPr marL="9541" marR="9541" marT="9541" marB="0" anchor="ctr"/>
                </a:tc>
              </a:tr>
            </a:tbl>
          </a:graphicData>
        </a:graphic>
      </p:graphicFrame>
      <p:sp>
        <p:nvSpPr>
          <p:cNvPr id="4" name="Slide Number Placeholder 3"/>
          <p:cNvSpPr>
            <a:spLocks noGrp="1"/>
          </p:cNvSpPr>
          <p:nvPr>
            <p:ph type="sldNum" sz="quarter" idx="11"/>
          </p:nvPr>
        </p:nvSpPr>
        <p:spPr/>
        <p:txBody>
          <a:bodyPr/>
          <a:lstStyle/>
          <a:p>
            <a:fld id="{19B51A1E-902D-48AF-9020-955120F399B6}" type="slidenum">
              <a:rPr lang="en-US" noProof="0" smtClean="0"/>
              <a:pPr/>
              <a:t>72</a:t>
            </a:fld>
            <a:endParaRPr lang="en-US" noProof="0" dirty="0"/>
          </a:p>
        </p:txBody>
      </p:sp>
    </p:spTree>
    <p:extLst>
      <p:ext uri="{BB962C8B-B14F-4D97-AF65-F5344CB8AC3E}">
        <p14:creationId xmlns:p14="http://schemas.microsoft.com/office/powerpoint/2010/main" val="23108842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5795" y="2471059"/>
            <a:ext cx="5200174" cy="3900131"/>
          </a:xfrm>
          <a:prstGeom prst="roundRect">
            <a:avLst>
              <a:gd name="adj" fmla="val 8594"/>
            </a:avLst>
          </a:prstGeom>
          <a:solidFill>
            <a:srgbClr val="FFFFFF">
              <a:shade val="85000"/>
            </a:srgbClr>
          </a:solidFill>
          <a:ln>
            <a:noFill/>
          </a:ln>
          <a:effec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2577" y="2475846"/>
            <a:ext cx="5193792" cy="3895344"/>
          </a:xfrm>
          <a:prstGeom prst="roundRect">
            <a:avLst>
              <a:gd name="adj" fmla="val 8594"/>
            </a:avLst>
          </a:prstGeom>
          <a:solidFill>
            <a:srgbClr val="FFFFFF">
              <a:shade val="85000"/>
            </a:srgbClr>
          </a:solidFill>
          <a:ln>
            <a:noFill/>
          </a:ln>
          <a:effectLst/>
        </p:spPr>
      </p:pic>
      <p:sp>
        <p:nvSpPr>
          <p:cNvPr id="5" name="TextBox 4"/>
          <p:cNvSpPr txBox="1"/>
          <p:nvPr/>
        </p:nvSpPr>
        <p:spPr>
          <a:xfrm>
            <a:off x="4608481" y="231904"/>
            <a:ext cx="2724912" cy="523220"/>
          </a:xfrm>
          <a:prstGeom prst="rect">
            <a:avLst/>
          </a:prstGeom>
          <a:noFill/>
        </p:spPr>
        <p:txBody>
          <a:bodyPr wrap="square" rtlCol="0">
            <a:spAutoFit/>
          </a:bodyPr>
          <a:lstStyle/>
          <a:p>
            <a:r>
              <a:rPr lang="en-US" sz="2800" dirty="0" smtClean="0">
                <a:latin typeface="Times New Roman" panose="02020603050405020304" pitchFamily="18" charset="0"/>
                <a:cs typeface="Times New Roman" panose="02020603050405020304" pitchFamily="18" charset="0"/>
              </a:rPr>
              <a:t>Lighting  Design</a:t>
            </a:r>
            <a:endParaRPr lang="en-US" sz="28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85795" y="879836"/>
            <a:ext cx="10369296" cy="2246769"/>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An artificial and day lighting simulations were done using </a:t>
            </a:r>
            <a:r>
              <a:rPr lang="en-US" sz="2000" dirty="0" err="1" smtClean="0">
                <a:latin typeface="Times New Roman" panose="02020603050405020304" pitchFamily="18" charset="0"/>
                <a:cs typeface="Times New Roman" panose="02020603050405020304" pitchFamily="18" charset="0"/>
              </a:rPr>
              <a:t>DIALux</a:t>
            </a:r>
            <a:r>
              <a:rPr lang="en-US" sz="2000" dirty="0" smtClean="0">
                <a:latin typeface="Times New Roman" panose="02020603050405020304" pitchFamily="18" charset="0"/>
                <a:cs typeface="Times New Roman" panose="02020603050405020304" pitchFamily="18" charset="0"/>
              </a:rPr>
              <a:t> software, all lighting requirements achieved.</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These photos shows the artificial lighting simulation in the cafeteria zone.</a:t>
            </a:r>
          </a:p>
          <a:p>
            <a:r>
              <a:rPr lang="en-US" sz="2000" dirty="0">
                <a:latin typeface="Times New Roman" panose="02020603050405020304" pitchFamily="18" charset="0"/>
                <a:cs typeface="Times New Roman" panose="02020603050405020304" pitchFamily="18" charset="0"/>
              </a:rPr>
              <a:t>Space information:  this cafeteria is a 12.6*5.65 m room.</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1"/>
          </p:nvPr>
        </p:nvSpPr>
        <p:spPr/>
        <p:txBody>
          <a:bodyPr/>
          <a:lstStyle/>
          <a:p>
            <a:fld id="{19B51A1E-902D-48AF-9020-955120F399B6}" type="slidenum">
              <a:rPr lang="en-US" noProof="0" smtClean="0"/>
              <a:pPr/>
              <a:t>73</a:t>
            </a:fld>
            <a:endParaRPr lang="en-US" noProof="0" dirty="0"/>
          </a:p>
        </p:txBody>
      </p:sp>
    </p:spTree>
    <p:extLst>
      <p:ext uri="{BB962C8B-B14F-4D97-AF65-F5344CB8AC3E}">
        <p14:creationId xmlns:p14="http://schemas.microsoft.com/office/powerpoint/2010/main" val="14680234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1240" y="1118616"/>
            <a:ext cx="3861816" cy="2896362"/>
          </a:xfrm>
          <a:prstGeom prst="roundRect">
            <a:avLst>
              <a:gd name="adj" fmla="val 8594"/>
            </a:avLst>
          </a:prstGeom>
          <a:solidFill>
            <a:srgbClr val="FFFFFF">
              <a:shade val="85000"/>
            </a:srgbClr>
          </a:solidFill>
          <a:ln>
            <a:noFill/>
          </a:ln>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5544" y="1118616"/>
            <a:ext cx="3861816" cy="2896362"/>
          </a:xfrm>
          <a:prstGeom prst="roundRect">
            <a:avLst>
              <a:gd name="adj" fmla="val 8594"/>
            </a:avLst>
          </a:prstGeom>
          <a:solidFill>
            <a:srgbClr val="FFFFFF">
              <a:shade val="85000"/>
            </a:srgbClr>
          </a:solidFill>
          <a:ln>
            <a:noFill/>
          </a:ln>
          <a:effectLst/>
        </p:spPr>
      </p:pic>
      <p:sp>
        <p:nvSpPr>
          <p:cNvPr id="4" name="TextBox 3"/>
          <p:cNvSpPr txBox="1"/>
          <p:nvPr/>
        </p:nvSpPr>
        <p:spPr>
          <a:xfrm>
            <a:off x="582168" y="603504"/>
            <a:ext cx="10177272" cy="400110"/>
          </a:xfrm>
          <a:prstGeom prst="rect">
            <a:avLst/>
          </a:prstGeom>
          <a:noFill/>
        </p:spPr>
        <p:txBody>
          <a:bodyPr wrap="square" rtlCol="0">
            <a:spAutoFit/>
          </a:bodyPr>
          <a:lstStyle/>
          <a:p>
            <a:pPr marL="342900" indent="-342900">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These green panels were used for an acoustical purpose, and they play an atheistic role as well.</a:t>
            </a:r>
            <a:endParaRPr lang="en-US" sz="2000" dirty="0">
              <a:latin typeface="Times New Roman" panose="02020603050405020304" pitchFamily="18" charset="0"/>
              <a:cs typeface="Times New Roman" panose="02020603050405020304" pitchFamily="18" charset="0"/>
            </a:endParaRPr>
          </a:p>
        </p:txBody>
      </p:sp>
      <p:sp>
        <p:nvSpPr>
          <p:cNvPr id="5" name="Rectangle 4"/>
          <p:cNvSpPr/>
          <p:nvPr/>
        </p:nvSpPr>
        <p:spPr>
          <a:xfrm>
            <a:off x="582168" y="4297620"/>
            <a:ext cx="2839239" cy="369332"/>
          </a:xfrm>
          <a:prstGeom prst="rect">
            <a:avLst/>
          </a:prstGeom>
        </p:spPr>
        <p:txBody>
          <a:bodyPr wrap="none">
            <a:spAutoFit/>
          </a:bodyPr>
          <a:lstStyle/>
          <a:p>
            <a:pPr marL="380990" indent="-380990">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The selected Luminaires</a:t>
            </a:r>
            <a:endParaRPr lang="en-US"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4"/>
          <a:stretch>
            <a:fillRect/>
          </a:stretch>
        </p:blipFill>
        <p:spPr>
          <a:xfrm>
            <a:off x="582168" y="4883988"/>
            <a:ext cx="2608072" cy="1572925"/>
          </a:xfrm>
          <a:prstGeom prst="rect">
            <a:avLst/>
          </a:prstGeom>
        </p:spPr>
      </p:pic>
      <p:pic>
        <p:nvPicPr>
          <p:cNvPr id="7" name="Picture 6"/>
          <p:cNvPicPr/>
          <p:nvPr/>
        </p:nvPicPr>
        <p:blipFill>
          <a:blip r:embed="rId5"/>
          <a:stretch>
            <a:fillRect/>
          </a:stretch>
        </p:blipFill>
        <p:spPr>
          <a:xfrm>
            <a:off x="3412076" y="4669227"/>
            <a:ext cx="2699164" cy="1868007"/>
          </a:xfrm>
          <a:prstGeom prst="rect">
            <a:avLst/>
          </a:prstGeom>
        </p:spPr>
      </p:pic>
      <p:pic>
        <p:nvPicPr>
          <p:cNvPr id="8" name="Picture 7"/>
          <p:cNvPicPr/>
          <p:nvPr/>
        </p:nvPicPr>
        <p:blipFill>
          <a:blip r:embed="rId6"/>
          <a:stretch>
            <a:fillRect/>
          </a:stretch>
        </p:blipFill>
        <p:spPr>
          <a:xfrm>
            <a:off x="6727538" y="4129980"/>
            <a:ext cx="4427220" cy="1052830"/>
          </a:xfrm>
          <a:prstGeom prst="rect">
            <a:avLst/>
          </a:prstGeom>
        </p:spPr>
      </p:pic>
      <p:pic>
        <p:nvPicPr>
          <p:cNvPr id="9" name="Picture 8"/>
          <p:cNvPicPr/>
          <p:nvPr/>
        </p:nvPicPr>
        <p:blipFill>
          <a:blip r:embed="rId7"/>
          <a:stretch>
            <a:fillRect/>
          </a:stretch>
        </p:blipFill>
        <p:spPr>
          <a:xfrm>
            <a:off x="7183206" y="5147666"/>
            <a:ext cx="3515883" cy="1710334"/>
          </a:xfrm>
          <a:prstGeom prst="rect">
            <a:avLst/>
          </a:prstGeom>
        </p:spPr>
      </p:pic>
      <p:cxnSp>
        <p:nvCxnSpPr>
          <p:cNvPr id="11" name="Straight Connector 10"/>
          <p:cNvCxnSpPr/>
          <p:nvPr/>
        </p:nvCxnSpPr>
        <p:spPr>
          <a:xfrm flipH="1">
            <a:off x="582168" y="4128543"/>
            <a:ext cx="1117771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1"/>
          </p:nvPr>
        </p:nvSpPr>
        <p:spPr/>
        <p:txBody>
          <a:bodyPr/>
          <a:lstStyle/>
          <a:p>
            <a:fld id="{19B51A1E-902D-48AF-9020-955120F399B6}" type="slidenum">
              <a:rPr lang="en-US" noProof="0" smtClean="0"/>
              <a:pPr/>
              <a:t>74</a:t>
            </a:fld>
            <a:endParaRPr lang="en-US" noProof="0" dirty="0"/>
          </a:p>
        </p:txBody>
      </p:sp>
    </p:spTree>
    <p:extLst>
      <p:ext uri="{BB962C8B-B14F-4D97-AF65-F5344CB8AC3E}">
        <p14:creationId xmlns:p14="http://schemas.microsoft.com/office/powerpoint/2010/main" val="116146354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32803" y="342401"/>
            <a:ext cx="4059935" cy="3044951"/>
          </a:xfrm>
          <a:prstGeom prst="roundRect">
            <a:avLst>
              <a:gd name="adj" fmla="val 8594"/>
            </a:avLst>
          </a:prstGeom>
          <a:solidFill>
            <a:srgbClr val="FFFFFF">
              <a:shade val="85000"/>
            </a:srgbClr>
          </a:solidFill>
          <a:ln>
            <a:noFill/>
          </a:ln>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2804" y="3474720"/>
            <a:ext cx="4059935" cy="3044951"/>
          </a:xfrm>
          <a:prstGeom prst="roundRect">
            <a:avLst>
              <a:gd name="adj" fmla="val 8594"/>
            </a:avLst>
          </a:prstGeom>
          <a:solidFill>
            <a:srgbClr val="FFFFFF">
              <a:shade val="85000"/>
            </a:srgbClr>
          </a:solidFill>
          <a:ln>
            <a:noFill/>
          </a:ln>
          <a:effectLst/>
        </p:spPr>
      </p:pic>
      <p:sp>
        <p:nvSpPr>
          <p:cNvPr id="5" name="TextBox 4"/>
          <p:cNvSpPr txBox="1"/>
          <p:nvPr/>
        </p:nvSpPr>
        <p:spPr>
          <a:xfrm>
            <a:off x="1161288" y="667512"/>
            <a:ext cx="4270248"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Lighting design in the Entertaining zone</a:t>
            </a:r>
            <a:endParaRPr lang="en-US"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161288" y="1159609"/>
            <a:ext cx="3706368"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Louvers were used as a decorative elements.</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95" y="2476451"/>
            <a:ext cx="5556865" cy="4043220"/>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0235" y="333257"/>
            <a:ext cx="4059935" cy="3044951"/>
          </a:xfrm>
          <a:prstGeom prst="roundRect">
            <a:avLst>
              <a:gd name="adj" fmla="val 8594"/>
            </a:avLst>
          </a:prstGeom>
          <a:solidFill>
            <a:srgbClr val="FFFFFF">
              <a:shade val="85000"/>
            </a:srgbClr>
          </a:solidFill>
          <a:ln>
            <a:noFill/>
          </a:ln>
          <a:effec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0236" y="3465576"/>
            <a:ext cx="4059935" cy="3044951"/>
          </a:xfrm>
          <a:prstGeom prst="roundRect">
            <a:avLst>
              <a:gd name="adj" fmla="val 8594"/>
            </a:avLst>
          </a:prstGeom>
          <a:solidFill>
            <a:srgbClr val="FFFFFF">
              <a:shade val="85000"/>
            </a:srgbClr>
          </a:solidFill>
          <a:ln>
            <a:noFill/>
          </a:ln>
          <a:effectLst/>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127" y="2467307"/>
            <a:ext cx="5556865" cy="4043220"/>
          </a:xfrm>
          <a:prstGeom prst="roundRect">
            <a:avLst>
              <a:gd name="adj" fmla="val 8594"/>
            </a:avLst>
          </a:prstGeom>
          <a:solidFill>
            <a:srgbClr val="FFFFFF">
              <a:shade val="85000"/>
            </a:srgbClr>
          </a:solidFill>
          <a:ln>
            <a:noFill/>
          </a:ln>
          <a:effectLst/>
        </p:spPr>
      </p:pic>
      <p:sp>
        <p:nvSpPr>
          <p:cNvPr id="4" name="Slide Number Placeholder 3"/>
          <p:cNvSpPr>
            <a:spLocks noGrp="1"/>
          </p:cNvSpPr>
          <p:nvPr>
            <p:ph type="sldNum" sz="quarter" idx="11"/>
          </p:nvPr>
        </p:nvSpPr>
        <p:spPr/>
        <p:txBody>
          <a:bodyPr/>
          <a:lstStyle/>
          <a:p>
            <a:fld id="{19B51A1E-902D-48AF-9020-955120F399B6}" type="slidenum">
              <a:rPr lang="en-US" noProof="0" smtClean="0"/>
              <a:pPr/>
              <a:t>75</a:t>
            </a:fld>
            <a:endParaRPr lang="en-US" noProof="0" dirty="0"/>
          </a:p>
        </p:txBody>
      </p:sp>
    </p:spTree>
    <p:extLst>
      <p:ext uri="{BB962C8B-B14F-4D97-AF65-F5344CB8AC3E}">
        <p14:creationId xmlns:p14="http://schemas.microsoft.com/office/powerpoint/2010/main" val="35532603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6926966" y="2488894"/>
            <a:ext cx="4427220" cy="1052830"/>
          </a:xfrm>
          <a:prstGeom prst="rect">
            <a:avLst/>
          </a:prstGeom>
        </p:spPr>
      </p:pic>
      <p:pic>
        <p:nvPicPr>
          <p:cNvPr id="3" name="Picture 2"/>
          <p:cNvPicPr/>
          <p:nvPr/>
        </p:nvPicPr>
        <p:blipFill>
          <a:blip r:embed="rId3"/>
          <a:stretch>
            <a:fillRect/>
          </a:stretch>
        </p:blipFill>
        <p:spPr>
          <a:xfrm>
            <a:off x="6961256" y="3726610"/>
            <a:ext cx="4358640" cy="2877185"/>
          </a:xfrm>
          <a:prstGeom prst="rect">
            <a:avLst/>
          </a:prstGeom>
        </p:spPr>
      </p:pic>
      <p:pic>
        <p:nvPicPr>
          <p:cNvPr id="4" name="Picture 3"/>
          <p:cNvPicPr/>
          <p:nvPr/>
        </p:nvPicPr>
        <p:blipFill>
          <a:blip r:embed="rId4"/>
          <a:stretch>
            <a:fillRect/>
          </a:stretch>
        </p:blipFill>
        <p:spPr>
          <a:xfrm>
            <a:off x="6732973" y="1092428"/>
            <a:ext cx="4815205" cy="1211580"/>
          </a:xfrm>
          <a:prstGeom prst="rect">
            <a:avLst/>
          </a:prstGeom>
        </p:spPr>
      </p:pic>
      <p:pic>
        <p:nvPicPr>
          <p:cNvPr id="5" name="Picture 4"/>
          <p:cNvPicPr/>
          <p:nvPr/>
        </p:nvPicPr>
        <p:blipFill>
          <a:blip r:embed="rId5"/>
          <a:stretch>
            <a:fillRect/>
          </a:stretch>
        </p:blipFill>
        <p:spPr>
          <a:xfrm>
            <a:off x="1032147" y="1424142"/>
            <a:ext cx="3130550" cy="3415665"/>
          </a:xfrm>
          <a:prstGeom prst="rect">
            <a:avLst/>
          </a:prstGeom>
        </p:spPr>
      </p:pic>
      <p:pic>
        <p:nvPicPr>
          <p:cNvPr id="4098" name="Picture 2" descr="WhatsApp Image 2020-03-10 a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8153" y="5036933"/>
            <a:ext cx="3538538" cy="156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6732973" y="445987"/>
            <a:ext cx="2839239" cy="369332"/>
          </a:xfrm>
          <a:prstGeom prst="rect">
            <a:avLst/>
          </a:prstGeom>
        </p:spPr>
        <p:txBody>
          <a:bodyPr wrap="none">
            <a:spAutoFit/>
          </a:bodyPr>
          <a:lstStyle/>
          <a:p>
            <a:pPr marL="380990" indent="-380990">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The selected Luminaires</a:t>
            </a:r>
            <a:endParaRPr lang="en-US" dirty="0">
              <a:latin typeface="Times New Roman" panose="02020603050405020304" pitchFamily="18" charset="0"/>
              <a:cs typeface="Times New Roman" panose="02020603050405020304" pitchFamily="18" charset="0"/>
            </a:endParaRPr>
          </a:p>
        </p:txBody>
      </p:sp>
      <p:cxnSp>
        <p:nvCxnSpPr>
          <p:cNvPr id="8" name="Straight Connector 7"/>
          <p:cNvCxnSpPr/>
          <p:nvPr/>
        </p:nvCxnSpPr>
        <p:spPr>
          <a:xfrm>
            <a:off x="5706319" y="815319"/>
            <a:ext cx="11575" cy="5788476"/>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76766" y="630653"/>
            <a:ext cx="4217821" cy="369332"/>
          </a:xfrm>
          <a:prstGeom prst="rect">
            <a:avLst/>
          </a:prstGeom>
        </p:spPr>
        <p:txBody>
          <a:bodyPr wrap="none">
            <a:spAutoFit/>
          </a:bodyPr>
          <a:lstStyle/>
          <a:p>
            <a:pPr marL="380990" indent="-380990">
              <a:buFont typeface="Wingdings" panose="05000000000000000000" pitchFamily="2" charset="2"/>
              <a:buChar char="v"/>
            </a:pPr>
            <a:r>
              <a:rPr lang="en-GB" dirty="0" smtClean="0">
                <a:latin typeface="Times New Roman" panose="02020603050405020304" pitchFamily="18" charset="0"/>
                <a:cs typeface="Times New Roman" panose="02020603050405020304" pitchFamily="18" charset="0"/>
              </a:rPr>
              <a:t>Results of lighting in entertaining room</a:t>
            </a:r>
            <a:endParaRPr lang="en-US"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1"/>
          </p:nvPr>
        </p:nvSpPr>
        <p:spPr/>
        <p:txBody>
          <a:bodyPr/>
          <a:lstStyle/>
          <a:p>
            <a:fld id="{19B51A1E-902D-48AF-9020-955120F399B6}" type="slidenum">
              <a:rPr lang="en-US" noProof="0" smtClean="0"/>
              <a:pPr/>
              <a:t>76</a:t>
            </a:fld>
            <a:endParaRPr lang="en-US" noProof="0" dirty="0"/>
          </a:p>
        </p:txBody>
      </p:sp>
    </p:spTree>
    <p:extLst>
      <p:ext uri="{BB962C8B-B14F-4D97-AF65-F5344CB8AC3E}">
        <p14:creationId xmlns:p14="http://schemas.microsoft.com/office/powerpoint/2010/main" val="5320781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7240" y="722376"/>
            <a:ext cx="4270248"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Lighting design in the Multimedia zone</a:t>
            </a:r>
            <a:endParaRPr lang="en-US"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2643" y="2406838"/>
            <a:ext cx="5250687" cy="3938015"/>
          </a:xfrm>
          <a:prstGeom prst="roundRect">
            <a:avLst>
              <a:gd name="adj" fmla="val 8594"/>
            </a:avLst>
          </a:prstGeom>
          <a:solidFill>
            <a:srgbClr val="FFFFFF">
              <a:shade val="85000"/>
            </a:srgbClr>
          </a:solidFill>
          <a:ln>
            <a:noFill/>
          </a:ln>
          <a:effec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4356" y="2406837"/>
            <a:ext cx="5250686" cy="3938015"/>
          </a:xfrm>
          <a:prstGeom prst="roundRect">
            <a:avLst>
              <a:gd name="adj" fmla="val 8594"/>
            </a:avLst>
          </a:prstGeom>
          <a:solidFill>
            <a:srgbClr val="FFFFFF">
              <a:shade val="85000"/>
            </a:srgbClr>
          </a:solidFill>
          <a:ln>
            <a:noFill/>
          </a:ln>
          <a:effectLst/>
        </p:spPr>
      </p:pic>
      <p:sp>
        <p:nvSpPr>
          <p:cNvPr id="5" name="TextBox 4"/>
          <p:cNvSpPr txBox="1"/>
          <p:nvPr/>
        </p:nvSpPr>
        <p:spPr>
          <a:xfrm>
            <a:off x="777240" y="1349738"/>
            <a:ext cx="6689852"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Spots and cove lighting were using in this roo</a:t>
            </a:r>
            <a:r>
              <a:rPr lang="en-US" dirty="0">
                <a:latin typeface="Times New Roman" panose="02020603050405020304" pitchFamily="18" charset="0"/>
                <a:cs typeface="Times New Roman" panose="02020603050405020304" pitchFamily="18" charset="0"/>
              </a:rPr>
              <a:t>m</a:t>
            </a:r>
          </a:p>
        </p:txBody>
      </p:sp>
      <p:sp>
        <p:nvSpPr>
          <p:cNvPr id="6" name="Slide Number Placeholder 5"/>
          <p:cNvSpPr>
            <a:spLocks noGrp="1"/>
          </p:cNvSpPr>
          <p:nvPr>
            <p:ph type="sldNum" sz="quarter" idx="11"/>
          </p:nvPr>
        </p:nvSpPr>
        <p:spPr/>
        <p:txBody>
          <a:bodyPr/>
          <a:lstStyle/>
          <a:p>
            <a:fld id="{19B51A1E-902D-48AF-9020-955120F399B6}" type="slidenum">
              <a:rPr lang="en-US" noProof="0" smtClean="0"/>
              <a:pPr/>
              <a:t>77</a:t>
            </a:fld>
            <a:endParaRPr lang="en-US" noProof="0" dirty="0"/>
          </a:p>
        </p:txBody>
      </p:sp>
    </p:spTree>
    <p:extLst>
      <p:ext uri="{BB962C8B-B14F-4D97-AF65-F5344CB8AC3E}">
        <p14:creationId xmlns:p14="http://schemas.microsoft.com/office/powerpoint/2010/main" val="5432373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50896" y="154905"/>
            <a:ext cx="5945729" cy="2816895"/>
          </a:xfrm>
          <a:prstGeom prst="rect">
            <a:avLst/>
          </a:prstGeom>
        </p:spPr>
      </p:pic>
      <p:pic>
        <p:nvPicPr>
          <p:cNvPr id="3" name="Picture 2"/>
          <p:cNvPicPr>
            <a:picLocks noChangeAspect="1"/>
          </p:cNvPicPr>
          <p:nvPr/>
        </p:nvPicPr>
        <p:blipFill>
          <a:blip r:embed="rId3"/>
          <a:stretch>
            <a:fillRect/>
          </a:stretch>
        </p:blipFill>
        <p:spPr>
          <a:xfrm>
            <a:off x="4650896" y="3034844"/>
            <a:ext cx="5931823" cy="2016631"/>
          </a:xfrm>
          <a:prstGeom prst="rect">
            <a:avLst/>
          </a:prstGeom>
        </p:spPr>
      </p:pic>
      <p:pic>
        <p:nvPicPr>
          <p:cNvPr id="4" name="Picture 3"/>
          <p:cNvPicPr>
            <a:picLocks noChangeAspect="1"/>
          </p:cNvPicPr>
          <p:nvPr/>
        </p:nvPicPr>
        <p:blipFill>
          <a:blip r:embed="rId4"/>
          <a:stretch>
            <a:fillRect/>
          </a:stretch>
        </p:blipFill>
        <p:spPr>
          <a:xfrm>
            <a:off x="4650896" y="5114520"/>
            <a:ext cx="5975959" cy="1348350"/>
          </a:xfrm>
          <a:prstGeom prst="rect">
            <a:avLst/>
          </a:prstGeom>
        </p:spPr>
      </p:pic>
      <p:sp>
        <p:nvSpPr>
          <p:cNvPr id="5" name="TextBox 4"/>
          <p:cNvSpPr txBox="1"/>
          <p:nvPr/>
        </p:nvSpPr>
        <p:spPr>
          <a:xfrm>
            <a:off x="713232" y="521208"/>
            <a:ext cx="3502152" cy="2246769"/>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These tables shows the results of the artificial lighting simulation of all functional areas in the building. </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All lighting and glare requirements were achieved. </a:t>
            </a:r>
            <a:endParaRPr lang="en-US" sz="20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1"/>
          </p:nvPr>
        </p:nvSpPr>
        <p:spPr/>
        <p:txBody>
          <a:bodyPr/>
          <a:lstStyle/>
          <a:p>
            <a:fld id="{19B51A1E-902D-48AF-9020-955120F399B6}" type="slidenum">
              <a:rPr lang="en-US" noProof="0" smtClean="0"/>
              <a:pPr/>
              <a:t>78</a:t>
            </a:fld>
            <a:endParaRPr lang="en-US" noProof="0" dirty="0"/>
          </a:p>
        </p:txBody>
      </p:sp>
    </p:spTree>
    <p:extLst>
      <p:ext uri="{BB962C8B-B14F-4D97-AF65-F5344CB8AC3E}">
        <p14:creationId xmlns:p14="http://schemas.microsoft.com/office/powerpoint/2010/main" val="35671030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6988" y="992664"/>
            <a:ext cx="5765292" cy="400110"/>
          </a:xfrm>
          <a:prstGeom prst="rect">
            <a:avLst/>
          </a:prstGeom>
          <a:noFill/>
        </p:spPr>
        <p:txBody>
          <a:bodyPr wrap="square" rtlCol="0">
            <a:spAutoFit/>
          </a:bodyPr>
          <a:lstStyle/>
          <a:p>
            <a:r>
              <a:rPr lang="en-US" sz="2000" b="1" dirty="0" err="1" smtClean="0">
                <a:latin typeface="Times New Roman" panose="02020603050405020304" pitchFamily="18" charset="0"/>
                <a:cs typeface="Times New Roman" panose="02020603050405020304" pitchFamily="18" charset="0"/>
              </a:rPr>
              <a:t>DIALux</a:t>
            </a:r>
            <a:r>
              <a:rPr lang="en-US" sz="2000" b="1" dirty="0" smtClean="0">
                <a:latin typeface="Times New Roman" panose="02020603050405020304" pitchFamily="18" charset="0"/>
                <a:cs typeface="Times New Roman" panose="02020603050405020304" pitchFamily="18" charset="0"/>
              </a:rPr>
              <a:t> Simulation (Natural lighting): </a:t>
            </a:r>
            <a:endParaRPr lang="en-US" sz="20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59955" y="1540763"/>
            <a:ext cx="6553201" cy="4914901"/>
          </a:xfrm>
          <a:prstGeom prst="roundRect">
            <a:avLst>
              <a:gd name="adj" fmla="val 8594"/>
            </a:avLst>
          </a:prstGeom>
          <a:solidFill>
            <a:srgbClr val="FFFFFF">
              <a:shade val="85000"/>
            </a:srgbClr>
          </a:solidFill>
          <a:ln>
            <a:noFill/>
          </a:ln>
          <a:effectLst/>
        </p:spPr>
      </p:pic>
      <p:sp>
        <p:nvSpPr>
          <p:cNvPr id="4" name="TextBox 3"/>
          <p:cNvSpPr txBox="1"/>
          <p:nvPr/>
        </p:nvSpPr>
        <p:spPr>
          <a:xfrm>
            <a:off x="1046988" y="2212848"/>
            <a:ext cx="3616452" cy="1938992"/>
          </a:xfrm>
          <a:prstGeom prst="rect">
            <a:avLst/>
          </a:prstGeom>
          <a:noFill/>
        </p:spPr>
        <p:txBody>
          <a:bodyPr wrap="square" rtlCol="0">
            <a:spAutoFit/>
          </a:bodyPr>
          <a:lstStyle/>
          <a:p>
            <a:pPr algn="just"/>
            <a:r>
              <a:rPr lang="en-US" sz="2000" dirty="0" smtClean="0">
                <a:latin typeface="Times New Roman" panose="02020603050405020304" pitchFamily="18" charset="0"/>
                <a:cs typeface="Times New Roman" panose="02020603050405020304" pitchFamily="18" charset="0"/>
              </a:rPr>
              <a:t>Daylighting simulation was done using </a:t>
            </a:r>
            <a:r>
              <a:rPr lang="en-US" sz="2000" dirty="0" err="1" smtClean="0">
                <a:latin typeface="Times New Roman" panose="02020603050405020304" pitchFamily="18" charset="0"/>
                <a:cs typeface="Times New Roman" panose="02020603050405020304" pitchFamily="18" charset="0"/>
              </a:rPr>
              <a:t>DIALux</a:t>
            </a:r>
            <a:r>
              <a:rPr lang="en-US" sz="2000" dirty="0" smtClean="0">
                <a:latin typeface="Times New Roman" panose="02020603050405020304" pitchFamily="18" charset="0"/>
                <a:cs typeface="Times New Roman" panose="02020603050405020304" pitchFamily="18" charset="0"/>
              </a:rPr>
              <a:t> and many functional areas have enough daylight, it was determined that these area can totally depend on daylight from 12:00 till 3:00 PM. </a:t>
            </a:r>
            <a:endParaRPr lang="en-US" sz="20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1"/>
          </p:nvPr>
        </p:nvSpPr>
        <p:spPr/>
        <p:txBody>
          <a:bodyPr/>
          <a:lstStyle/>
          <a:p>
            <a:fld id="{19B51A1E-902D-48AF-9020-955120F399B6}" type="slidenum">
              <a:rPr lang="en-US" noProof="0" smtClean="0"/>
              <a:pPr/>
              <a:t>79</a:t>
            </a:fld>
            <a:endParaRPr lang="en-US" noProof="0" dirty="0"/>
          </a:p>
        </p:txBody>
      </p:sp>
    </p:spTree>
    <p:extLst>
      <p:ext uri="{BB962C8B-B14F-4D97-AF65-F5344CB8AC3E}">
        <p14:creationId xmlns:p14="http://schemas.microsoft.com/office/powerpoint/2010/main" val="35519455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19B51A1E-902D-48AF-9020-955120F399B6}" type="slidenum">
              <a:rPr lang="en-US" noProof="0" smtClean="0"/>
              <a:pPr/>
              <a:t>8</a:t>
            </a:fld>
            <a:endParaRPr lang="en-US" noProof="0" dirty="0"/>
          </a:p>
        </p:txBody>
      </p:sp>
      <p:sp>
        <p:nvSpPr>
          <p:cNvPr id="2" name="TextBox 1"/>
          <p:cNvSpPr txBox="1"/>
          <p:nvPr/>
        </p:nvSpPr>
        <p:spPr>
          <a:xfrm>
            <a:off x="8122023" y="905436"/>
            <a:ext cx="546847" cy="268941"/>
          </a:xfrm>
          <a:prstGeom prst="rect">
            <a:avLst/>
          </a:prstGeom>
          <a:noFill/>
        </p:spPr>
        <p:txBody>
          <a:bodyPr wrap="none" lIns="0" tIns="0" rIns="0" bIns="0" rtlCol="0">
            <a:noAutofit/>
          </a:bodyPr>
          <a:lstStyle/>
          <a:p>
            <a:pPr algn="l"/>
            <a:r>
              <a:rPr lang="en-US" sz="2000" dirty="0" smtClean="0">
                <a:solidFill>
                  <a:schemeClr val="tx1">
                    <a:lumMod val="75000"/>
                    <a:lumOff val="25000"/>
                  </a:schemeClr>
                </a:solidFill>
                <a:latin typeface="Times New Roman" panose="02020603050405020304" pitchFamily="18" charset="0"/>
                <a:ea typeface="Tahoma" panose="020B0604030504040204" pitchFamily="34" charset="0"/>
                <a:cs typeface="Times New Roman" panose="02020603050405020304" pitchFamily="18" charset="0"/>
              </a:rPr>
              <a:t>After</a:t>
            </a:r>
            <a:r>
              <a:rPr lang="en-US" sz="1200" dirty="0" smtClean="0">
                <a:solidFill>
                  <a:schemeClr val="tx1">
                    <a:lumMod val="75000"/>
                    <a:lumOff val="25000"/>
                  </a:schemeClr>
                </a:solidFill>
                <a:latin typeface="+mn-lt"/>
              </a:rPr>
              <a:t> </a:t>
            </a:r>
          </a:p>
        </p:txBody>
      </p:sp>
      <p:pic>
        <p:nvPicPr>
          <p:cNvPr id="5" name="Picture 4"/>
          <p:cNvPicPr>
            <a:picLocks noChangeAspect="1"/>
          </p:cNvPicPr>
          <p:nvPr/>
        </p:nvPicPr>
        <p:blipFill>
          <a:blip r:embed="rId2"/>
          <a:stretch>
            <a:fillRect/>
          </a:stretch>
        </p:blipFill>
        <p:spPr>
          <a:xfrm>
            <a:off x="422508" y="1389530"/>
            <a:ext cx="5323869" cy="4200546"/>
          </a:xfrm>
          <a:prstGeom prst="rect">
            <a:avLst/>
          </a:prstGeom>
        </p:spPr>
      </p:pic>
      <p:sp>
        <p:nvSpPr>
          <p:cNvPr id="3" name="Rectangle 2"/>
          <p:cNvSpPr/>
          <p:nvPr/>
        </p:nvSpPr>
        <p:spPr>
          <a:xfrm>
            <a:off x="2380403" y="905436"/>
            <a:ext cx="813043" cy="369332"/>
          </a:xfrm>
          <a:prstGeom prst="rect">
            <a:avLst/>
          </a:prstGeom>
        </p:spPr>
        <p:txBody>
          <a:bodyPr wrap="none">
            <a:spAutoFit/>
          </a:bodyPr>
          <a:lstStyle/>
          <a:p>
            <a:r>
              <a:rPr lang="en-US" dirty="0" smtClean="0">
                <a:solidFill>
                  <a:schemeClr val="tx1">
                    <a:lumMod val="75000"/>
                    <a:lumOff val="25000"/>
                  </a:schemeClr>
                </a:solidFill>
                <a:latin typeface="Times New Roman" panose="02020603050405020304" pitchFamily="18" charset="0"/>
                <a:ea typeface="Tahoma" panose="020B0604030504040204" pitchFamily="34" charset="0"/>
                <a:cs typeface="Times New Roman" panose="02020603050405020304" pitchFamily="18" charset="0"/>
              </a:rPr>
              <a:t>Before</a:t>
            </a:r>
            <a:endParaRPr lang="en-US" sz="1100" dirty="0">
              <a:solidFill>
                <a:schemeClr val="tx1">
                  <a:lumMod val="75000"/>
                  <a:lumOff val="25000"/>
                </a:schemeClr>
              </a:solidFill>
            </a:endParaRPr>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91835" y="1389530"/>
            <a:ext cx="5105842" cy="4252328"/>
          </a:xfrm>
        </p:spPr>
      </p:pic>
    </p:spTree>
    <p:extLst>
      <p:ext uri="{BB962C8B-B14F-4D97-AF65-F5344CB8AC3E}">
        <p14:creationId xmlns:p14="http://schemas.microsoft.com/office/powerpoint/2010/main" val="17701112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418" y="848593"/>
            <a:ext cx="5037696" cy="3778271"/>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84114" y="734291"/>
            <a:ext cx="4821382" cy="3616037"/>
          </a:xfrm>
          <a:prstGeom prst="rect">
            <a:avLst/>
          </a:prstGeom>
        </p:spPr>
      </p:pic>
      <p:sp>
        <p:nvSpPr>
          <p:cNvPr id="5" name="TextBox 4"/>
          <p:cNvSpPr txBox="1"/>
          <p:nvPr/>
        </p:nvSpPr>
        <p:spPr>
          <a:xfrm>
            <a:off x="1975103" y="5166360"/>
            <a:ext cx="3511296"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Computer laboratory</a:t>
            </a:r>
          </a:p>
        </p:txBody>
      </p:sp>
      <p:sp>
        <p:nvSpPr>
          <p:cNvPr id="6" name="TextBox 5"/>
          <p:cNvSpPr txBox="1"/>
          <p:nvPr/>
        </p:nvSpPr>
        <p:spPr>
          <a:xfrm>
            <a:off x="8281415" y="5166359"/>
            <a:ext cx="3511296"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Art room</a:t>
            </a: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80</a:t>
            </a:fld>
            <a:endParaRPr lang="en-US" noProof="0" dirty="0"/>
          </a:p>
        </p:txBody>
      </p:sp>
    </p:spTree>
    <p:extLst>
      <p:ext uri="{BB962C8B-B14F-4D97-AF65-F5344CB8AC3E}">
        <p14:creationId xmlns:p14="http://schemas.microsoft.com/office/powerpoint/2010/main" val="29536788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0483" y="387928"/>
            <a:ext cx="3994006" cy="5112327"/>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7903" y="665018"/>
            <a:ext cx="2445950" cy="4835237"/>
          </a:xfrm>
          <a:prstGeom prst="rect">
            <a:avLst/>
          </a:prstGeom>
        </p:spPr>
      </p:pic>
      <p:sp>
        <p:nvSpPr>
          <p:cNvPr id="3" name="TextBox 2"/>
          <p:cNvSpPr txBox="1"/>
          <p:nvPr/>
        </p:nvSpPr>
        <p:spPr>
          <a:xfrm>
            <a:off x="8174736" y="5879592"/>
            <a:ext cx="1929384"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Corridor (GF)</a:t>
            </a:r>
            <a:endParaRPr lang="en-US" sz="20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566416" y="5879592"/>
            <a:ext cx="1929384"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Reception Area</a:t>
            </a:r>
            <a:endParaRPr lang="en-US" sz="20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1"/>
          </p:nvPr>
        </p:nvSpPr>
        <p:spPr/>
        <p:txBody>
          <a:bodyPr/>
          <a:lstStyle/>
          <a:p>
            <a:fld id="{19B51A1E-902D-48AF-9020-955120F399B6}" type="slidenum">
              <a:rPr lang="en-US" noProof="0" smtClean="0"/>
              <a:pPr/>
              <a:t>81</a:t>
            </a:fld>
            <a:endParaRPr lang="en-US" noProof="0" dirty="0"/>
          </a:p>
        </p:txBody>
      </p:sp>
    </p:spTree>
    <p:extLst>
      <p:ext uri="{BB962C8B-B14F-4D97-AF65-F5344CB8AC3E}">
        <p14:creationId xmlns:p14="http://schemas.microsoft.com/office/powerpoint/2010/main" val="16051294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31803"/>
            <a:ext cx="6021356" cy="4516017"/>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6638" y="662800"/>
            <a:ext cx="6468789" cy="4851592"/>
          </a:xfrm>
          <a:prstGeom prst="rect">
            <a:avLst/>
          </a:prstGeom>
        </p:spPr>
      </p:pic>
      <p:sp>
        <p:nvSpPr>
          <p:cNvPr id="4" name="TextBox 3"/>
          <p:cNvSpPr txBox="1"/>
          <p:nvPr/>
        </p:nvSpPr>
        <p:spPr>
          <a:xfrm>
            <a:off x="2045986" y="5747820"/>
            <a:ext cx="1929384"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Staff room</a:t>
            </a:r>
            <a:endParaRPr lang="en-US" sz="20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8216631" y="5747820"/>
            <a:ext cx="1929384"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Library </a:t>
            </a:r>
            <a:endParaRPr lang="en-US" sz="20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1"/>
          </p:nvPr>
        </p:nvSpPr>
        <p:spPr/>
        <p:txBody>
          <a:bodyPr/>
          <a:lstStyle/>
          <a:p>
            <a:fld id="{19B51A1E-902D-48AF-9020-955120F399B6}" type="slidenum">
              <a:rPr lang="en-US" noProof="0" smtClean="0"/>
              <a:pPr/>
              <a:t>82</a:t>
            </a:fld>
            <a:endParaRPr lang="en-US" noProof="0" dirty="0"/>
          </a:p>
        </p:txBody>
      </p:sp>
    </p:spTree>
    <p:extLst>
      <p:ext uri="{BB962C8B-B14F-4D97-AF65-F5344CB8AC3E}">
        <p14:creationId xmlns:p14="http://schemas.microsoft.com/office/powerpoint/2010/main" val="51905491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4712" y="1389888"/>
            <a:ext cx="10387584" cy="3046988"/>
          </a:xfrm>
          <a:prstGeom prst="rect">
            <a:avLst/>
          </a:prstGeom>
          <a:noFill/>
        </p:spPr>
        <p:txBody>
          <a:bodyPr wrap="square" rtlCol="0">
            <a:spAutoFit/>
          </a:bodyPr>
          <a:lstStyle/>
          <a:p>
            <a:pPr marL="457200" indent="-457200">
              <a:buFont typeface="Wingdings" panose="05000000000000000000" pitchFamily="2" charset="2"/>
              <a:buChar char="v"/>
            </a:pPr>
            <a:r>
              <a:rPr lang="en-US" sz="3200" dirty="0" smtClean="0">
                <a:latin typeface="Times New Roman" panose="02020603050405020304" pitchFamily="18" charset="0"/>
                <a:cs typeface="Times New Roman" panose="02020603050405020304" pitchFamily="18" charset="0"/>
              </a:rPr>
              <a:t>What do these simulations add to the </a:t>
            </a:r>
            <a:r>
              <a:rPr lang="en-US" sz="3200" b="1" dirty="0" smtClean="0">
                <a:latin typeface="Times New Roman" panose="02020603050405020304" pitchFamily="18" charset="0"/>
                <a:cs typeface="Times New Roman" panose="02020603050405020304" pitchFamily="18" charset="0"/>
              </a:rPr>
              <a:t>scientific value</a:t>
            </a:r>
            <a:r>
              <a:rPr lang="en-US" sz="3200" dirty="0" smtClean="0">
                <a:latin typeface="Times New Roman" panose="02020603050405020304" pitchFamily="18" charset="0"/>
                <a:cs typeface="Times New Roman" panose="02020603050405020304" pitchFamily="18" charset="0"/>
              </a:rPr>
              <a:t> and </a:t>
            </a:r>
            <a:r>
              <a:rPr lang="en-US" sz="3200" b="1" dirty="0" smtClean="0">
                <a:latin typeface="Times New Roman" panose="02020603050405020304" pitchFamily="18" charset="0"/>
                <a:cs typeface="Times New Roman" panose="02020603050405020304" pitchFamily="18" charset="0"/>
              </a:rPr>
              <a:t>analytical output</a:t>
            </a:r>
            <a:r>
              <a:rPr lang="en-US" sz="3200" dirty="0" smtClean="0">
                <a:latin typeface="Times New Roman" panose="02020603050405020304" pitchFamily="18" charset="0"/>
                <a:cs typeface="Times New Roman" panose="02020603050405020304" pitchFamily="18" charset="0"/>
              </a:rPr>
              <a:t> of the building?</a:t>
            </a:r>
          </a:p>
          <a:p>
            <a:endParaRPr lang="en-US" sz="3200" dirty="0" smtClean="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3200" dirty="0" smtClean="0">
                <a:latin typeface="Times New Roman" panose="02020603050405020304" pitchFamily="18" charset="0"/>
                <a:cs typeface="Times New Roman" panose="02020603050405020304" pitchFamily="18" charset="0"/>
              </a:rPr>
              <a:t>How can we take advantage of these simulations in energy saving concept?</a:t>
            </a:r>
            <a:endParaRPr lang="en-US" sz="32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83</a:t>
            </a:fld>
            <a:endParaRPr lang="en-US" noProof="0" dirty="0"/>
          </a:p>
        </p:txBody>
      </p:sp>
    </p:spTree>
    <p:extLst>
      <p:ext uri="{BB962C8B-B14F-4D97-AF65-F5344CB8AC3E}">
        <p14:creationId xmlns:p14="http://schemas.microsoft.com/office/powerpoint/2010/main" val="14108787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8407" y="649224"/>
            <a:ext cx="9628632" cy="830997"/>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Through further calculations, it was determined that up to nearly 150 ILS can be saved depending on natural lighting from 12:00 to 3:00 PM.</a:t>
            </a:r>
            <a:endParaRPr lang="en-US" sz="2400"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nvPr>
        </p:nvGraphicFramePr>
        <p:xfrm>
          <a:off x="2366612" y="1820164"/>
          <a:ext cx="6852223" cy="4470912"/>
        </p:xfrm>
        <a:graphic>
          <a:graphicData uri="http://schemas.openxmlformats.org/drawingml/2006/table">
            <a:tbl>
              <a:tblPr>
                <a:tableStyleId>{5940675A-B579-460E-94D1-54222C63F5DA}</a:tableStyleId>
              </a:tblPr>
              <a:tblGrid>
                <a:gridCol w="1281234"/>
                <a:gridCol w="911099"/>
                <a:gridCol w="911099"/>
                <a:gridCol w="2420105"/>
                <a:gridCol w="1328686"/>
              </a:tblGrid>
              <a:tr h="245542">
                <a:tc gridSpan="5">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Electricity tariff rate= 0.747 </a:t>
                      </a:r>
                      <a:r>
                        <a:rPr lang="en-US" sz="1400" u="none" strike="noStrike" dirty="0" smtClean="0">
                          <a:effectLst/>
                          <a:latin typeface="Times New Roman" panose="02020603050405020304" pitchFamily="18" charset="0"/>
                          <a:cs typeface="Times New Roman" panose="02020603050405020304" pitchFamily="18" charset="0"/>
                        </a:rPr>
                        <a:t>ILS/KW</a:t>
                      </a: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32007">
                <a:tc>
                  <a:txBody>
                    <a:bodyPr/>
                    <a:lstStyle/>
                    <a:p>
                      <a:pPr algn="ctr" fontAlgn="ctr"/>
                      <a:r>
                        <a:rPr lang="en-US" sz="1600" u="none" strike="noStrike" dirty="0">
                          <a:effectLst/>
                          <a:latin typeface="Times New Roman" panose="02020603050405020304" pitchFamily="18" charset="0"/>
                          <a:cs typeface="Times New Roman" panose="02020603050405020304" pitchFamily="18" charset="0"/>
                        </a:rPr>
                        <a:t>Area</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Quantity </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Power</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Duration of operation (hours)</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Operation cost</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501315">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Computer lab</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5</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29.5</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dirty="0">
                          <a:effectLst/>
                          <a:latin typeface="Times New Roman" panose="02020603050405020304" pitchFamily="18" charset="0"/>
                          <a:cs typeface="Times New Roman" panose="02020603050405020304" pitchFamily="18" charset="0"/>
                        </a:rPr>
                        <a:t>7.27</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Art Room</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6</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41</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12.13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Reception</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2</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450</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dirty="0">
                          <a:effectLst/>
                          <a:latin typeface="Times New Roman" panose="02020603050405020304" pitchFamily="18" charset="0"/>
                          <a:cs typeface="Times New Roman" panose="02020603050405020304" pitchFamily="18" charset="0"/>
                        </a:rPr>
                        <a:t>3</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44.37</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Reception</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12</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11.5</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dirty="0">
                          <a:effectLst/>
                          <a:latin typeface="Times New Roman" panose="02020603050405020304" pitchFamily="18" charset="0"/>
                          <a:cs typeface="Times New Roman" panose="02020603050405020304" pitchFamily="18" charset="0"/>
                        </a:rPr>
                        <a:t>3</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6.80</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Lobby GF</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4</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60</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dirty="0">
                          <a:effectLst/>
                          <a:latin typeface="Times New Roman" panose="02020603050405020304" pitchFamily="18" charset="0"/>
                          <a:cs typeface="Times New Roman" panose="02020603050405020304" pitchFamily="18" charset="0"/>
                        </a:rPr>
                        <a:t>3</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dirty="0">
                          <a:effectLst/>
                          <a:latin typeface="Times New Roman" panose="02020603050405020304" pitchFamily="18" charset="0"/>
                          <a:cs typeface="Times New Roman" panose="02020603050405020304" pitchFamily="18" charset="0"/>
                        </a:rPr>
                        <a:t>11.83</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Lobby GF</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8</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9.4</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3.71</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Lobby FF</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450</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22.19</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Lobby FF</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10</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11.8</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5.82</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Library</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6</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41</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12.13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Staff room </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6</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60</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17.75</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Corridor</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60</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3</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8.87</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rowSpan="2" gridSpan="3">
                  <a:txBody>
                    <a:bodyPr/>
                    <a:lstStyle/>
                    <a:p>
                      <a:pPr algn="ctr" fontAlgn="ctr"/>
                      <a:r>
                        <a:rPr lang="en-US" sz="1800" u="none" strike="noStrike">
                          <a:effectLst/>
                          <a:latin typeface="Times New Roman" panose="02020603050405020304" pitchFamily="18" charset="0"/>
                          <a:cs typeface="Times New Roman" panose="02020603050405020304" pitchFamily="18" charset="0"/>
                        </a:rPr>
                        <a:t>savings</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rowSpan="2" hMerge="1">
                  <a:txBody>
                    <a:bodyPr/>
                    <a:lstStyle/>
                    <a:p>
                      <a:endParaRPr lang="en-US"/>
                    </a:p>
                  </a:txBody>
                  <a:tcPr/>
                </a:tc>
                <a:tc rowSpan="2" hMerge="1">
                  <a:txBody>
                    <a:bodyPr/>
                    <a:lstStyle/>
                    <a:p>
                      <a:endParaRPr lang="en-US"/>
                    </a:p>
                  </a:txBody>
                  <a:tcPr/>
                </a:tc>
                <a:tc>
                  <a:txBody>
                    <a:bodyPr/>
                    <a:lstStyle/>
                    <a:p>
                      <a:pPr algn="ctr" fontAlgn="ctr"/>
                      <a:r>
                        <a:rPr lang="en-US" sz="1600" u="none" strike="noStrike" dirty="0" smtClean="0">
                          <a:effectLst/>
                          <a:latin typeface="Times New Roman" panose="02020603050405020304" pitchFamily="18" charset="0"/>
                          <a:cs typeface="Times New Roman" panose="02020603050405020304" pitchFamily="18" charset="0"/>
                        </a:rPr>
                        <a:t>Savings </a:t>
                      </a:r>
                      <a:r>
                        <a:rPr lang="en-US" sz="1600" u="none" strike="noStrike" dirty="0">
                          <a:effectLst/>
                          <a:latin typeface="Times New Roman" panose="02020603050405020304" pitchFamily="18" charset="0"/>
                          <a:cs typeface="Times New Roman" panose="02020603050405020304" pitchFamily="18" charset="0"/>
                        </a:rPr>
                        <a:t>per month</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a:effectLst/>
                          <a:latin typeface="Times New Roman" panose="02020603050405020304" pitchFamily="18" charset="0"/>
                          <a:cs typeface="Times New Roman" panose="02020603050405020304" pitchFamily="18" charset="0"/>
                        </a:rPr>
                        <a:t>152.87</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r h="266004">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ctr" fontAlgn="ctr"/>
                      <a:r>
                        <a:rPr lang="en-US" sz="1400" u="none" strike="noStrike" dirty="0" smtClean="0">
                          <a:effectLst/>
                          <a:latin typeface="Times New Roman" panose="02020603050405020304" pitchFamily="18" charset="0"/>
                          <a:cs typeface="Times New Roman" panose="02020603050405020304" pitchFamily="18" charset="0"/>
                        </a:rPr>
                        <a:t>savings </a:t>
                      </a:r>
                      <a:r>
                        <a:rPr lang="en-US" sz="1400" u="none" strike="noStrike" dirty="0">
                          <a:effectLst/>
                          <a:latin typeface="Times New Roman" panose="02020603050405020304" pitchFamily="18" charset="0"/>
                          <a:cs typeface="Times New Roman" panose="02020603050405020304" pitchFamily="18" charset="0"/>
                        </a:rPr>
                        <a:t>per year</a:t>
                      </a: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1600" u="none" strike="noStrike" dirty="0">
                          <a:effectLst/>
                          <a:latin typeface="Times New Roman" panose="02020603050405020304" pitchFamily="18" charset="0"/>
                          <a:cs typeface="Times New Roman" panose="02020603050405020304" pitchFamily="18" charset="0"/>
                        </a:rPr>
                        <a:t>1834.45</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r>
            </a:tbl>
          </a:graphicData>
        </a:graphic>
      </p:graphicFrame>
      <p:sp>
        <p:nvSpPr>
          <p:cNvPr id="4" name="Slide Number Placeholder 3"/>
          <p:cNvSpPr>
            <a:spLocks noGrp="1"/>
          </p:cNvSpPr>
          <p:nvPr>
            <p:ph type="sldNum" sz="quarter" idx="11"/>
          </p:nvPr>
        </p:nvSpPr>
        <p:spPr/>
        <p:txBody>
          <a:bodyPr/>
          <a:lstStyle/>
          <a:p>
            <a:fld id="{19B51A1E-902D-48AF-9020-955120F399B6}" type="slidenum">
              <a:rPr lang="en-US" noProof="0" smtClean="0"/>
              <a:pPr/>
              <a:t>84</a:t>
            </a:fld>
            <a:endParaRPr lang="en-US" noProof="0" dirty="0"/>
          </a:p>
        </p:txBody>
      </p:sp>
    </p:spTree>
    <p:extLst>
      <p:ext uri="{BB962C8B-B14F-4D97-AF65-F5344CB8AC3E}">
        <p14:creationId xmlns:p14="http://schemas.microsoft.com/office/powerpoint/2010/main" val="42173906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9264" y="681120"/>
            <a:ext cx="3209544"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Outdoor Lighting</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0791" y="681120"/>
            <a:ext cx="7382399" cy="5536799"/>
          </a:xfrm>
          <a:prstGeom prst="roundRect">
            <a:avLst>
              <a:gd name="adj" fmla="val 8594"/>
            </a:avLst>
          </a:prstGeom>
          <a:solidFill>
            <a:srgbClr val="FFFFFF">
              <a:shade val="85000"/>
            </a:srgbClr>
          </a:solidFill>
          <a:ln>
            <a:noFill/>
          </a:ln>
          <a:effectLst/>
        </p:spPr>
      </p:pic>
      <p:sp>
        <p:nvSpPr>
          <p:cNvPr id="5" name="TextBox 4"/>
          <p:cNvSpPr txBox="1"/>
          <p:nvPr/>
        </p:nvSpPr>
        <p:spPr>
          <a:xfrm>
            <a:off x="969264" y="1737360"/>
            <a:ext cx="2944368" cy="1938992"/>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Lighting units were used in an elegant, simple way to </a:t>
            </a:r>
            <a:r>
              <a:rPr lang="en-US" sz="2400" dirty="0">
                <a:latin typeface="Times New Roman" panose="02020603050405020304" pitchFamily="18" charset="0"/>
                <a:cs typeface="Times New Roman" panose="02020603050405020304" pitchFamily="18" charset="0"/>
              </a:rPr>
              <a:t>show the a</a:t>
            </a:r>
            <a:r>
              <a:rPr lang="en-US" sz="2400" dirty="0" smtClean="0">
                <a:latin typeface="Times New Roman" panose="02020603050405020304" pitchFamily="18" charset="0"/>
                <a:cs typeface="Times New Roman" panose="02020603050405020304" pitchFamily="18" charset="0"/>
              </a:rPr>
              <a:t>rchitectural </a:t>
            </a:r>
            <a:r>
              <a:rPr lang="en-US" sz="2400" dirty="0">
                <a:latin typeface="Times New Roman" panose="02020603050405020304" pitchFamily="18" charset="0"/>
                <a:cs typeface="Times New Roman" panose="02020603050405020304" pitchFamily="18" charset="0"/>
              </a:rPr>
              <a:t>cuts </a:t>
            </a:r>
            <a:r>
              <a:rPr lang="en-US" sz="2400" dirty="0" smtClean="0">
                <a:latin typeface="Times New Roman" panose="02020603050405020304" pitchFamily="18" charset="0"/>
                <a:cs typeface="Times New Roman" panose="02020603050405020304" pitchFamily="18" charset="0"/>
              </a:rPr>
              <a:t>of the building.</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85</a:t>
            </a:fld>
            <a:endParaRPr lang="en-US" noProof="0" dirty="0"/>
          </a:p>
        </p:txBody>
      </p:sp>
    </p:spTree>
    <p:extLst>
      <p:ext uri="{BB962C8B-B14F-4D97-AF65-F5344CB8AC3E}">
        <p14:creationId xmlns:p14="http://schemas.microsoft.com/office/powerpoint/2010/main" val="16392725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8517" y="740678"/>
            <a:ext cx="9187395" cy="5248641"/>
          </a:xfrm>
          <a:prstGeom prst="roundRect">
            <a:avLst>
              <a:gd name="adj" fmla="val 8594"/>
            </a:avLst>
          </a:prstGeom>
          <a:solidFill>
            <a:srgbClr val="FFFFFF">
              <a:shade val="85000"/>
            </a:srgbClr>
          </a:solidFill>
          <a:ln>
            <a:noFill/>
          </a:ln>
          <a:effectLst/>
        </p:spPr>
      </p:pic>
      <p:sp>
        <p:nvSpPr>
          <p:cNvPr id="3" name="Slide Number Placeholder 2"/>
          <p:cNvSpPr>
            <a:spLocks noGrp="1"/>
          </p:cNvSpPr>
          <p:nvPr>
            <p:ph type="sldNum" sz="quarter" idx="11"/>
          </p:nvPr>
        </p:nvSpPr>
        <p:spPr/>
        <p:txBody>
          <a:bodyPr/>
          <a:lstStyle/>
          <a:p>
            <a:fld id="{19B51A1E-902D-48AF-9020-955120F399B6}" type="slidenum">
              <a:rPr lang="en-US" noProof="0" smtClean="0"/>
              <a:pPr/>
              <a:t>86</a:t>
            </a:fld>
            <a:endParaRPr lang="en-US" noProof="0" dirty="0"/>
          </a:p>
        </p:txBody>
      </p:sp>
    </p:spTree>
    <p:extLst>
      <p:ext uri="{BB962C8B-B14F-4D97-AF65-F5344CB8AC3E}">
        <p14:creationId xmlns:p14="http://schemas.microsoft.com/office/powerpoint/2010/main" val="153615536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213" y="1328738"/>
            <a:ext cx="6015445" cy="4386262"/>
          </a:xfrm>
          <a:prstGeom prst="roundRect">
            <a:avLst>
              <a:gd name="adj" fmla="val 8594"/>
            </a:avLst>
          </a:prstGeom>
          <a:solidFill>
            <a:srgbClr val="FFFFFF">
              <a:shade val="85000"/>
            </a:srgbClr>
          </a:solidFill>
          <a:ln>
            <a:noFill/>
          </a:ln>
          <a:effec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6018" y="1328738"/>
            <a:ext cx="5848349" cy="4386262"/>
          </a:xfrm>
          <a:prstGeom prst="roundRect">
            <a:avLst>
              <a:gd name="adj" fmla="val 8594"/>
            </a:avLst>
          </a:prstGeom>
          <a:solidFill>
            <a:srgbClr val="FFFFFF">
              <a:shade val="85000"/>
            </a:srgbClr>
          </a:solidFill>
          <a:ln>
            <a:noFill/>
          </a:ln>
          <a:effectLst/>
        </p:spPr>
      </p:pic>
      <p:sp>
        <p:nvSpPr>
          <p:cNvPr id="2" name="Slide Number Placeholder 1"/>
          <p:cNvSpPr>
            <a:spLocks noGrp="1"/>
          </p:cNvSpPr>
          <p:nvPr>
            <p:ph type="sldNum" sz="quarter" idx="11"/>
          </p:nvPr>
        </p:nvSpPr>
        <p:spPr/>
        <p:txBody>
          <a:bodyPr/>
          <a:lstStyle/>
          <a:p>
            <a:fld id="{19B51A1E-902D-48AF-9020-955120F399B6}" type="slidenum">
              <a:rPr lang="en-US" noProof="0" smtClean="0"/>
              <a:pPr/>
              <a:t>87</a:t>
            </a:fld>
            <a:endParaRPr lang="en-US" noProof="0" dirty="0"/>
          </a:p>
        </p:txBody>
      </p:sp>
    </p:spTree>
    <p:extLst>
      <p:ext uri="{BB962C8B-B14F-4D97-AF65-F5344CB8AC3E}">
        <p14:creationId xmlns:p14="http://schemas.microsoft.com/office/powerpoint/2010/main" val="17896425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93536" y="1307592"/>
            <a:ext cx="5754624" cy="4315968"/>
          </a:xfrm>
          <a:prstGeom prst="roundRect">
            <a:avLst>
              <a:gd name="adj" fmla="val 8594"/>
            </a:avLst>
          </a:prstGeom>
          <a:solidFill>
            <a:srgbClr val="FFFFFF">
              <a:shade val="85000"/>
            </a:srgbClr>
          </a:solidFill>
          <a:ln>
            <a:noFill/>
          </a:ln>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128" y="1307592"/>
            <a:ext cx="5754624" cy="4315968"/>
          </a:xfrm>
          <a:prstGeom prst="roundRect">
            <a:avLst>
              <a:gd name="adj" fmla="val 8594"/>
            </a:avLst>
          </a:prstGeom>
          <a:solidFill>
            <a:srgbClr val="FFFFFF">
              <a:shade val="85000"/>
            </a:srgbClr>
          </a:solidFill>
          <a:ln>
            <a:noFill/>
          </a:ln>
          <a:effectLst/>
        </p:spPr>
      </p:pic>
      <p:sp>
        <p:nvSpPr>
          <p:cNvPr id="4" name="Slide Number Placeholder 3"/>
          <p:cNvSpPr>
            <a:spLocks noGrp="1"/>
          </p:cNvSpPr>
          <p:nvPr>
            <p:ph type="sldNum" sz="quarter" idx="11"/>
          </p:nvPr>
        </p:nvSpPr>
        <p:spPr/>
        <p:txBody>
          <a:bodyPr/>
          <a:lstStyle/>
          <a:p>
            <a:fld id="{19B51A1E-902D-48AF-9020-955120F399B6}" type="slidenum">
              <a:rPr lang="en-US" noProof="0" smtClean="0"/>
              <a:pPr/>
              <a:t>88</a:t>
            </a:fld>
            <a:endParaRPr lang="en-US" noProof="0" dirty="0"/>
          </a:p>
        </p:txBody>
      </p:sp>
    </p:spTree>
    <p:extLst>
      <p:ext uri="{BB962C8B-B14F-4D97-AF65-F5344CB8AC3E}">
        <p14:creationId xmlns:p14="http://schemas.microsoft.com/office/powerpoint/2010/main" val="105452145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9483" y="2847373"/>
            <a:ext cx="5949387"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Fire fighting system</a:t>
            </a:r>
            <a:endParaRPr lang="en-US" sz="36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89</a:t>
            </a:fld>
            <a:endParaRPr lang="en-US" noProof="0" dirty="0"/>
          </a:p>
        </p:txBody>
      </p:sp>
    </p:spTree>
    <p:extLst>
      <p:ext uri="{BB962C8B-B14F-4D97-AF65-F5344CB8AC3E}">
        <p14:creationId xmlns:p14="http://schemas.microsoft.com/office/powerpoint/2010/main" val="143542903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7954" y="1242172"/>
            <a:ext cx="5096616" cy="4679950"/>
          </a:xfrm>
        </p:spPr>
      </p:pic>
      <p:sp>
        <p:nvSpPr>
          <p:cNvPr id="4" name="Slide Number Placeholder 3"/>
          <p:cNvSpPr>
            <a:spLocks noGrp="1"/>
          </p:cNvSpPr>
          <p:nvPr>
            <p:ph type="sldNum" sz="quarter" idx="11"/>
          </p:nvPr>
        </p:nvSpPr>
        <p:spPr/>
        <p:txBody>
          <a:bodyPr/>
          <a:lstStyle/>
          <a:p>
            <a:fld id="{19B51A1E-902D-48AF-9020-955120F399B6}" type="slidenum">
              <a:rPr lang="en-US" noProof="0" smtClean="0"/>
              <a:pPr/>
              <a:t>9</a:t>
            </a:fld>
            <a:endParaRPr lang="en-US" noProof="0" dirty="0"/>
          </a:p>
        </p:txBody>
      </p:sp>
      <p:sp>
        <p:nvSpPr>
          <p:cNvPr id="7" name="TextBox 6"/>
          <p:cNvSpPr txBox="1"/>
          <p:nvPr/>
        </p:nvSpPr>
        <p:spPr>
          <a:xfrm>
            <a:off x="2743198" y="897769"/>
            <a:ext cx="2160495" cy="268940"/>
          </a:xfrm>
          <a:prstGeom prst="rect">
            <a:avLst/>
          </a:prstGeom>
          <a:noFill/>
        </p:spPr>
        <p:txBody>
          <a:bodyPr wrap="none" lIns="0" tIns="0" rIns="0" bIns="0" rtlCol="0">
            <a:noAutofit/>
          </a:bodyPr>
          <a:lstStyle/>
          <a:p>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First </a:t>
            </a: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floor before </a:t>
            </a:r>
          </a:p>
        </p:txBody>
      </p:sp>
      <p:sp>
        <p:nvSpPr>
          <p:cNvPr id="8" name="Rectangle 7"/>
          <p:cNvSpPr/>
          <p:nvPr/>
        </p:nvSpPr>
        <p:spPr>
          <a:xfrm>
            <a:off x="8075142" y="797377"/>
            <a:ext cx="1745991" cy="400110"/>
          </a:xfrm>
          <a:prstGeom prst="rect">
            <a:avLst/>
          </a:prstGeom>
        </p:spPr>
        <p:txBody>
          <a:bodyPr wrap="none">
            <a:spAutoFit/>
          </a:bodyPr>
          <a:lstStyle/>
          <a:p>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First floor after</a:t>
            </a:r>
            <a:endParaRPr lang="en-US" sz="20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9" name="Rectangle 8"/>
          <p:cNvSpPr/>
          <p:nvPr/>
        </p:nvSpPr>
        <p:spPr>
          <a:xfrm>
            <a:off x="641649" y="374549"/>
            <a:ext cx="1564622" cy="523220"/>
          </a:xfrm>
          <a:prstGeom prst="rect">
            <a:avLst/>
          </a:prstGeom>
        </p:spPr>
        <p:txBody>
          <a:bodyPr wrap="square">
            <a:spAutoFit/>
          </a:bodyPr>
          <a:lstStyle/>
          <a:p>
            <a:r>
              <a:rPr lang="en-US" sz="2800" dirty="0" smtClean="0">
                <a:latin typeface="Times New Roman" panose="02020603050405020304" pitchFamily="18" charset="0"/>
                <a:cs typeface="Times New Roman" panose="02020603050405020304" pitchFamily="18" charset="0"/>
              </a:rPr>
              <a:t>Plans</a:t>
            </a:r>
            <a:r>
              <a:rPr lang="en-US" dirty="0" smtClean="0"/>
              <a:t> </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4570" y="1242172"/>
            <a:ext cx="5151364" cy="5034949"/>
          </a:xfrm>
          <a:prstGeom prst="rect">
            <a:avLst/>
          </a:prstGeom>
        </p:spPr>
      </p:pic>
    </p:spTree>
    <p:extLst>
      <p:ext uri="{BB962C8B-B14F-4D97-AF65-F5344CB8AC3E}">
        <p14:creationId xmlns:p14="http://schemas.microsoft.com/office/powerpoint/2010/main" val="39600101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3446" y="1156315"/>
            <a:ext cx="2629128" cy="5494496"/>
          </a:xfrm>
          <a:prstGeom prst="rect">
            <a:avLst/>
          </a:prstGeom>
        </p:spPr>
      </p:pic>
      <p:sp>
        <p:nvSpPr>
          <p:cNvPr id="3" name="Rectangle 2"/>
          <p:cNvSpPr/>
          <p:nvPr/>
        </p:nvSpPr>
        <p:spPr>
          <a:xfrm>
            <a:off x="269189" y="186686"/>
            <a:ext cx="4476430" cy="707886"/>
          </a:xfrm>
          <a:prstGeom prst="rect">
            <a:avLst/>
          </a:prstGeom>
        </p:spPr>
        <p:txBody>
          <a:bodyPr wrap="square">
            <a:spAutoFit/>
          </a:bodyPr>
          <a:lstStyle/>
          <a:p>
            <a:pPr marL="342900" indent="-342900">
              <a:buFont typeface="Wingdings" panose="05000000000000000000" pitchFamily="2" charset="2"/>
              <a:buChar char="v"/>
            </a:pPr>
            <a:r>
              <a:rPr lang="en-US" sz="2000" dirty="0">
                <a:latin typeface="Times New Roman" pitchFamily="18" charset="0"/>
                <a:cs typeface="Times New Roman" pitchFamily="18" charset="0"/>
              </a:rPr>
              <a:t>The symbols of the </a:t>
            </a:r>
            <a:r>
              <a:rPr lang="en-US" sz="2000" dirty="0" smtClean="0">
                <a:latin typeface="Times New Roman" pitchFamily="18" charset="0"/>
                <a:cs typeface="Times New Roman" pitchFamily="18" charset="0"/>
              </a:rPr>
              <a:t>fire fighting and evacuation systems </a:t>
            </a:r>
            <a:r>
              <a:rPr lang="en-US" sz="2000" dirty="0">
                <a:latin typeface="Times New Roman" pitchFamily="18" charset="0"/>
                <a:cs typeface="Times New Roman" pitchFamily="18" charset="0"/>
              </a:rPr>
              <a:t>in the </a:t>
            </a:r>
            <a:r>
              <a:rPr lang="en-US" sz="2000" dirty="0" smtClean="0">
                <a:latin typeface="Times New Roman" pitchFamily="18" charset="0"/>
                <a:cs typeface="Times New Roman" pitchFamily="18" charset="0"/>
              </a:rPr>
              <a:t>building.</a:t>
            </a:r>
            <a:endParaRPr lang="en-US" sz="2000" dirty="0">
              <a:latin typeface="Times New Roman" pitchFamily="18" charset="0"/>
              <a:cs typeface="Times New Roman" pitchFamily="18" charset="0"/>
            </a:endParaRPr>
          </a:p>
        </p:txBody>
      </p:sp>
      <p:cxnSp>
        <p:nvCxnSpPr>
          <p:cNvPr id="5" name="Straight Connector 4"/>
          <p:cNvCxnSpPr/>
          <p:nvPr/>
        </p:nvCxnSpPr>
        <p:spPr>
          <a:xfrm flipH="1">
            <a:off x="5104437" y="186686"/>
            <a:ext cx="23148" cy="6493398"/>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a:stretch>
            <a:fillRect/>
          </a:stretch>
        </p:blipFill>
        <p:spPr>
          <a:xfrm>
            <a:off x="5301059" y="699075"/>
            <a:ext cx="6729043" cy="5951736"/>
          </a:xfrm>
          <a:prstGeom prst="rect">
            <a:avLst/>
          </a:prstGeom>
        </p:spPr>
      </p:pic>
      <p:sp>
        <p:nvSpPr>
          <p:cNvPr id="8" name="مستطيل 13"/>
          <p:cNvSpPr/>
          <p:nvPr/>
        </p:nvSpPr>
        <p:spPr>
          <a:xfrm>
            <a:off x="5486403" y="171297"/>
            <a:ext cx="3788217" cy="369332"/>
          </a:xfrm>
          <a:prstGeom prst="rect">
            <a:avLst/>
          </a:prstGeom>
        </p:spPr>
        <p:txBody>
          <a:bodyPr wrap="none">
            <a:spAutoFit/>
          </a:bodyPr>
          <a:lstStyle>
            <a:defPPr>
              <a:defRPr lang="en-US"/>
            </a:defPPr>
            <a:lvl1pPr marL="0" algn="l" defTabSz="914166" rtl="0" eaLnBrk="1" latinLnBrk="0" hangingPunct="1">
              <a:defRPr sz="1800" kern="1200">
                <a:solidFill>
                  <a:schemeClr val="tx1"/>
                </a:solidFill>
                <a:latin typeface="+mn-lt"/>
                <a:ea typeface="+mn-ea"/>
                <a:cs typeface="+mn-cs"/>
              </a:defRPr>
            </a:lvl1pPr>
            <a:lvl2pPr marL="457083"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4" algn="l" defTabSz="914166"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v"/>
            </a:pPr>
            <a:r>
              <a:rPr lang="en-US" dirty="0" smtClean="0">
                <a:latin typeface="Times New Roman" pitchFamily="18" charset="0"/>
                <a:cs typeface="Times New Roman" pitchFamily="18" charset="0"/>
              </a:rPr>
              <a:t>firefighting </a:t>
            </a:r>
            <a:r>
              <a:rPr lang="en-US" dirty="0">
                <a:latin typeface="Times New Roman" pitchFamily="18" charset="0"/>
                <a:cs typeface="Times New Roman" pitchFamily="18" charset="0"/>
              </a:rPr>
              <a:t>plan </a:t>
            </a:r>
            <a:r>
              <a:rPr lang="en-US" dirty="0" smtClean="0">
                <a:latin typeface="Times New Roman" pitchFamily="18" charset="0"/>
                <a:cs typeface="Times New Roman" pitchFamily="18" charset="0"/>
              </a:rPr>
              <a:t>of </a:t>
            </a:r>
            <a:r>
              <a:rPr lang="en-US" dirty="0">
                <a:latin typeface="Times New Roman" pitchFamily="18" charset="0"/>
                <a:cs typeface="Times New Roman" pitchFamily="18" charset="0"/>
              </a:rPr>
              <a:t>the ground </a:t>
            </a:r>
            <a:r>
              <a:rPr lang="en-US" dirty="0" smtClean="0">
                <a:latin typeface="Times New Roman" pitchFamily="18" charset="0"/>
                <a:cs typeface="Times New Roman" pitchFamily="18" charset="0"/>
              </a:rPr>
              <a:t>floor</a:t>
            </a:r>
            <a:endParaRPr lang="en-US" i="1" dirty="0">
              <a:latin typeface="Times New Roman" pitchFamily="18" charset="0"/>
              <a:cs typeface="Times New Roman" pitchFamily="18" charset="0"/>
            </a:endParaRPr>
          </a:p>
        </p:txBody>
      </p:sp>
      <p:sp>
        <p:nvSpPr>
          <p:cNvPr id="4" name="Slide Number Placeholder 3"/>
          <p:cNvSpPr>
            <a:spLocks noGrp="1"/>
          </p:cNvSpPr>
          <p:nvPr>
            <p:ph type="sldNum" sz="quarter" idx="11"/>
          </p:nvPr>
        </p:nvSpPr>
        <p:spPr/>
        <p:txBody>
          <a:bodyPr/>
          <a:lstStyle/>
          <a:p>
            <a:fld id="{19B51A1E-902D-48AF-9020-955120F399B6}" type="slidenum">
              <a:rPr lang="en-US" noProof="0" smtClean="0"/>
              <a:pPr/>
              <a:t>90</a:t>
            </a:fld>
            <a:endParaRPr lang="en-US" noProof="0" dirty="0"/>
          </a:p>
        </p:txBody>
      </p:sp>
    </p:spTree>
    <p:extLst>
      <p:ext uri="{BB962C8B-B14F-4D97-AF65-F5344CB8AC3E}">
        <p14:creationId xmlns:p14="http://schemas.microsoft.com/office/powerpoint/2010/main" val="19376847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6756481" y="839948"/>
          <a:ext cx="4308917" cy="3394180"/>
        </p:xfrm>
        <a:graphic>
          <a:graphicData uri="http://schemas.openxmlformats.org/drawingml/2006/table">
            <a:tbl>
              <a:tblPr firstRow="1" firstCol="1" bandRow="1">
                <a:tableStyleId>{5940675A-B579-460E-94D1-54222C63F5DA}</a:tableStyleId>
              </a:tblPr>
              <a:tblGrid>
                <a:gridCol w="2219745"/>
                <a:gridCol w="2089172"/>
              </a:tblGrid>
              <a:tr h="390994">
                <a:tc>
                  <a:txBody>
                    <a:bodyPr/>
                    <a:lstStyle/>
                    <a:p>
                      <a:pPr marL="0" marR="0" algn="ctr">
                        <a:lnSpc>
                          <a:spcPct val="107000"/>
                        </a:lnSpc>
                        <a:spcBef>
                          <a:spcPts val="0"/>
                        </a:spcBef>
                        <a:spcAft>
                          <a:spcPts val="0"/>
                        </a:spcAft>
                      </a:pPr>
                      <a:r>
                        <a:rPr lang="en-US" sz="1300" dirty="0">
                          <a:effectLst/>
                        </a:rPr>
                        <a:t>Functional area</a:t>
                      </a:r>
                      <a:endParaRPr lang="en-US" sz="1300" dirty="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Type of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19179">
                <a:tc>
                  <a:txBody>
                    <a:bodyPr/>
                    <a:lstStyle/>
                    <a:p>
                      <a:pPr marL="0" marR="0" algn="ctr">
                        <a:lnSpc>
                          <a:spcPct val="107000"/>
                        </a:lnSpc>
                        <a:spcBef>
                          <a:spcPts val="0"/>
                        </a:spcBef>
                        <a:spcAft>
                          <a:spcPts val="0"/>
                        </a:spcAft>
                      </a:pPr>
                      <a:r>
                        <a:rPr lang="en-US" sz="1300">
                          <a:effectLst/>
                        </a:rPr>
                        <a:t>Corridors</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dirty="0">
                          <a:effectLst/>
                        </a:rPr>
                        <a:t>Water extinguisher</a:t>
                      </a:r>
                      <a:endParaRPr lang="en-US" sz="1300" dirty="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25708">
                <a:tc>
                  <a:txBody>
                    <a:bodyPr/>
                    <a:lstStyle/>
                    <a:p>
                      <a:pPr marL="0" marR="0" algn="ctr">
                        <a:lnSpc>
                          <a:spcPct val="107000"/>
                        </a:lnSpc>
                        <a:spcBef>
                          <a:spcPts val="0"/>
                        </a:spcBef>
                        <a:spcAft>
                          <a:spcPts val="0"/>
                        </a:spcAft>
                      </a:pPr>
                      <a:r>
                        <a:rPr lang="en-US" sz="1300">
                          <a:effectLst/>
                        </a:rPr>
                        <a:t>Library</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Dry powder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19179">
                <a:tc>
                  <a:txBody>
                    <a:bodyPr/>
                    <a:lstStyle/>
                    <a:p>
                      <a:pPr marL="0" marR="0" algn="ctr">
                        <a:lnSpc>
                          <a:spcPct val="107000"/>
                        </a:lnSpc>
                        <a:spcBef>
                          <a:spcPts val="0"/>
                        </a:spcBef>
                        <a:spcAft>
                          <a:spcPts val="0"/>
                        </a:spcAft>
                      </a:pPr>
                      <a:r>
                        <a:rPr lang="en-US" sz="1300">
                          <a:effectLst/>
                        </a:rPr>
                        <a:t>Class rooms</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Dry powder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12651">
                <a:tc>
                  <a:txBody>
                    <a:bodyPr/>
                    <a:lstStyle/>
                    <a:p>
                      <a:pPr marL="0" marR="0" algn="ctr">
                        <a:lnSpc>
                          <a:spcPct val="107000"/>
                        </a:lnSpc>
                        <a:spcBef>
                          <a:spcPts val="0"/>
                        </a:spcBef>
                        <a:spcAft>
                          <a:spcPts val="0"/>
                        </a:spcAft>
                      </a:pPr>
                      <a:r>
                        <a:rPr lang="en-US" sz="1300">
                          <a:effectLst/>
                        </a:rPr>
                        <a:t>kitchen</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Dry powder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19179">
                <a:tc>
                  <a:txBody>
                    <a:bodyPr/>
                    <a:lstStyle/>
                    <a:p>
                      <a:pPr marL="0" marR="0" algn="ctr">
                        <a:lnSpc>
                          <a:spcPct val="107000"/>
                        </a:lnSpc>
                        <a:spcBef>
                          <a:spcPts val="0"/>
                        </a:spcBef>
                        <a:spcAft>
                          <a:spcPts val="0"/>
                        </a:spcAft>
                      </a:pPr>
                      <a:r>
                        <a:rPr lang="en-US" sz="1300">
                          <a:effectLst/>
                        </a:rPr>
                        <a:t>Computer lab</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Dry powder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25708">
                <a:tc>
                  <a:txBody>
                    <a:bodyPr/>
                    <a:lstStyle/>
                    <a:p>
                      <a:pPr marL="0" marR="0" algn="ctr">
                        <a:lnSpc>
                          <a:spcPct val="107000"/>
                        </a:lnSpc>
                        <a:spcBef>
                          <a:spcPts val="0"/>
                        </a:spcBef>
                        <a:spcAft>
                          <a:spcPts val="0"/>
                        </a:spcAft>
                      </a:pPr>
                      <a:r>
                        <a:rPr lang="en-US" sz="1300">
                          <a:effectLst/>
                        </a:rPr>
                        <a:t>Art room</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Dry powder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19179">
                <a:tc>
                  <a:txBody>
                    <a:bodyPr/>
                    <a:lstStyle/>
                    <a:p>
                      <a:pPr marL="0" marR="0" algn="ctr">
                        <a:lnSpc>
                          <a:spcPct val="107000"/>
                        </a:lnSpc>
                        <a:spcBef>
                          <a:spcPts val="0"/>
                        </a:spcBef>
                        <a:spcAft>
                          <a:spcPts val="0"/>
                        </a:spcAft>
                      </a:pPr>
                      <a:r>
                        <a:rPr lang="en-US" sz="1300">
                          <a:effectLst/>
                        </a:rPr>
                        <a:t>Manager room</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Dry powder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77937">
                <a:tc>
                  <a:txBody>
                    <a:bodyPr/>
                    <a:lstStyle/>
                    <a:p>
                      <a:pPr marL="0" marR="0" algn="ctr">
                        <a:lnSpc>
                          <a:spcPct val="107000"/>
                        </a:lnSpc>
                        <a:spcBef>
                          <a:spcPts val="0"/>
                        </a:spcBef>
                        <a:spcAft>
                          <a:spcPts val="0"/>
                        </a:spcAft>
                      </a:pPr>
                      <a:r>
                        <a:rPr lang="en-US" sz="1300">
                          <a:effectLst/>
                        </a:rPr>
                        <a:t>Cafeteria</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a:effectLst/>
                        </a:rPr>
                        <a:t>Water extinguisher</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r h="384466">
                <a:tc>
                  <a:txBody>
                    <a:bodyPr/>
                    <a:lstStyle/>
                    <a:p>
                      <a:pPr marL="0" marR="0" algn="ctr">
                        <a:lnSpc>
                          <a:spcPct val="107000"/>
                        </a:lnSpc>
                        <a:spcBef>
                          <a:spcPts val="0"/>
                        </a:spcBef>
                        <a:spcAft>
                          <a:spcPts val="0"/>
                        </a:spcAft>
                      </a:pPr>
                      <a:r>
                        <a:rPr lang="en-US" sz="1300">
                          <a:effectLst/>
                        </a:rPr>
                        <a:t>Entertaining room</a:t>
                      </a:r>
                      <a:endParaRPr lang="en-US" sz="130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c>
                  <a:txBody>
                    <a:bodyPr/>
                    <a:lstStyle/>
                    <a:p>
                      <a:pPr marL="0" marR="0" algn="ctr">
                        <a:lnSpc>
                          <a:spcPct val="107000"/>
                        </a:lnSpc>
                        <a:spcBef>
                          <a:spcPts val="0"/>
                        </a:spcBef>
                        <a:spcAft>
                          <a:spcPts val="0"/>
                        </a:spcAft>
                      </a:pPr>
                      <a:r>
                        <a:rPr lang="en-US" sz="1300" dirty="0">
                          <a:effectLst/>
                        </a:rPr>
                        <a:t>Dry powder extinguisher</a:t>
                      </a:r>
                      <a:endParaRPr lang="en-US" sz="1300" dirty="0">
                        <a:effectLst/>
                        <a:latin typeface="Times New Roman" panose="02020603050405020304" pitchFamily="18" charset="0"/>
                        <a:ea typeface="Calibri" panose="020F0502020204030204" pitchFamily="34" charset="0"/>
                        <a:cs typeface="Arial" panose="020B0604020202020204" pitchFamily="34" charset="0"/>
                      </a:endParaRPr>
                    </a:p>
                  </a:txBody>
                  <a:tcPr marL="78344" marR="78344" marT="0" marB="0"/>
                </a:tc>
              </a:tr>
            </a:tbl>
          </a:graphicData>
        </a:graphic>
      </p:graphicFrame>
      <p:sp>
        <p:nvSpPr>
          <p:cNvPr id="3" name="TextBox 2"/>
          <p:cNvSpPr txBox="1"/>
          <p:nvPr/>
        </p:nvSpPr>
        <p:spPr>
          <a:xfrm>
            <a:off x="6756481" y="410118"/>
            <a:ext cx="4401514"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Extinguishers according to the space:</a:t>
            </a:r>
            <a:endParaRPr lang="en-US" sz="20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248165114"/>
              </p:ext>
            </p:extLst>
          </p:nvPr>
        </p:nvGraphicFramePr>
        <p:xfrm>
          <a:off x="646977" y="1566587"/>
          <a:ext cx="4470963" cy="2315919"/>
        </p:xfrm>
        <a:graphic>
          <a:graphicData uri="http://schemas.openxmlformats.org/drawingml/2006/table">
            <a:tbl>
              <a:tblPr firstRow="1" firstCol="1" bandRow="1">
                <a:tableStyleId>{5940675A-B579-460E-94D1-54222C63F5DA}</a:tableStyleId>
              </a:tblPr>
              <a:tblGrid>
                <a:gridCol w="2303223"/>
                <a:gridCol w="2167740"/>
              </a:tblGrid>
              <a:tr h="520551">
                <a:tc>
                  <a:txBody>
                    <a:bodyPr/>
                    <a:lstStyle/>
                    <a:p>
                      <a:pPr marL="0" marR="0" algn="ctr">
                        <a:lnSpc>
                          <a:spcPct val="107000"/>
                        </a:lnSpc>
                        <a:spcBef>
                          <a:spcPts val="0"/>
                        </a:spcBef>
                        <a:spcAft>
                          <a:spcPts val="0"/>
                        </a:spcAft>
                      </a:pPr>
                      <a:r>
                        <a:rPr lang="en-US" sz="1200" dirty="0">
                          <a:effectLst/>
                        </a:rPr>
                        <a:t>Functional area</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Type of </a:t>
                      </a:r>
                      <a:r>
                        <a:rPr lang="en-US" sz="1200" dirty="0" smtClean="0">
                          <a:effectLst/>
                        </a:rPr>
                        <a:t>sprinkler</a:t>
                      </a:r>
                      <a:r>
                        <a:rPr lang="en-US" sz="1200" baseline="0" dirty="0" smtClean="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24939">
                <a:tc>
                  <a:txBody>
                    <a:bodyPr/>
                    <a:lstStyle/>
                    <a:p>
                      <a:pPr marL="0" marR="0" algn="ctr">
                        <a:lnSpc>
                          <a:spcPct val="107000"/>
                        </a:lnSpc>
                        <a:spcBef>
                          <a:spcPts val="0"/>
                        </a:spcBef>
                        <a:spcAft>
                          <a:spcPts val="0"/>
                        </a:spcAft>
                      </a:pPr>
                      <a:r>
                        <a:rPr lang="en-US" sz="1200">
                          <a:effectLst/>
                        </a:rPr>
                        <a:t>Corridors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tabLst>
                          <a:tab pos="327660" algn="l"/>
                          <a:tab pos="845820" algn="ctr"/>
                        </a:tabLst>
                      </a:pPr>
                      <a:r>
                        <a:rPr lang="en-US" sz="1200">
                          <a:effectLst/>
                        </a:rPr>
                        <a:t>		Water sprinkler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33631">
                <a:tc>
                  <a:txBody>
                    <a:bodyPr/>
                    <a:lstStyle/>
                    <a:p>
                      <a:pPr marL="0" marR="0" algn="ctr">
                        <a:lnSpc>
                          <a:spcPct val="107000"/>
                        </a:lnSpc>
                        <a:spcBef>
                          <a:spcPts val="0"/>
                        </a:spcBef>
                        <a:spcAft>
                          <a:spcPts val="0"/>
                        </a:spcAft>
                      </a:pPr>
                      <a:r>
                        <a:rPr lang="en-US" sz="1200">
                          <a:effectLst/>
                        </a:rPr>
                        <a:t>Library</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Dry sprinkler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33631">
                <a:tc>
                  <a:txBody>
                    <a:bodyPr/>
                    <a:lstStyle/>
                    <a:p>
                      <a:pPr marL="0" marR="0" algn="ctr">
                        <a:lnSpc>
                          <a:spcPct val="107000"/>
                        </a:lnSpc>
                        <a:spcBef>
                          <a:spcPts val="0"/>
                        </a:spcBef>
                        <a:spcAft>
                          <a:spcPts val="0"/>
                        </a:spcAft>
                      </a:pPr>
                      <a:r>
                        <a:rPr lang="en-US" sz="1200">
                          <a:effectLst/>
                        </a:rPr>
                        <a:t>Multimedia room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Dry sprinkler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03167">
                <a:tc>
                  <a:txBody>
                    <a:bodyPr/>
                    <a:lstStyle/>
                    <a:p>
                      <a:pPr marL="0" marR="0" algn="ctr">
                        <a:lnSpc>
                          <a:spcPct val="107000"/>
                        </a:lnSpc>
                        <a:spcBef>
                          <a:spcPts val="0"/>
                        </a:spcBef>
                        <a:spcAft>
                          <a:spcPts val="0"/>
                        </a:spcAft>
                      </a:pPr>
                      <a:r>
                        <a:rPr lang="en-US" sz="1200">
                          <a:effectLst/>
                        </a:rPr>
                        <a:t>Cafeteria</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tabLst>
                          <a:tab pos="327660" algn="l"/>
                          <a:tab pos="845820" algn="ctr"/>
                        </a:tabLst>
                      </a:pPr>
                      <a:r>
                        <a:rPr lang="en-US" sz="1200" dirty="0">
                          <a:effectLst/>
                        </a:rPr>
                        <a:t>		Water sprinkler</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TextBox 4"/>
          <p:cNvSpPr txBox="1"/>
          <p:nvPr/>
        </p:nvSpPr>
        <p:spPr>
          <a:xfrm>
            <a:off x="646977" y="798653"/>
            <a:ext cx="4401514"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sprinklers according to the space:</a:t>
            </a:r>
            <a:endParaRPr lang="en-US" sz="2000" dirty="0">
              <a:latin typeface="Times New Roman" panose="02020603050405020304" pitchFamily="18" charset="0"/>
              <a:cs typeface="Times New Roman" panose="02020603050405020304" pitchFamily="18" charset="0"/>
            </a:endParaRPr>
          </a:p>
        </p:txBody>
      </p:sp>
      <p:pic>
        <p:nvPicPr>
          <p:cNvPr id="8193" name="Picture 1" descr="BS-6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977" y="4375231"/>
            <a:ext cx="2482769" cy="248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4" name="Picture 2" descr="heat-det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1824" y="4521807"/>
            <a:ext cx="2513333" cy="218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p:nvPr/>
        </p:nvPicPr>
        <p:blipFill rotWithShape="1">
          <a:blip r:embed="rId4">
            <a:extLst>
              <a:ext uri="{28A0092B-C50C-407E-A947-70E740481C1C}">
                <a14:useLocalDpi xmlns:a14="http://schemas.microsoft.com/office/drawing/2010/main" val="0"/>
              </a:ext>
            </a:extLst>
          </a:blip>
          <a:srcRect l="10252" t="13136" r="10449" b="9236"/>
          <a:stretch/>
        </p:blipFill>
        <p:spPr bwMode="auto">
          <a:xfrm>
            <a:off x="6842362" y="5149572"/>
            <a:ext cx="1521764" cy="9340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9" name="Picture 8"/>
          <p:cNvPicPr/>
          <p:nvPr/>
        </p:nvPicPr>
        <p:blipFill rotWithShape="1">
          <a:blip r:embed="rId5">
            <a:extLst>
              <a:ext uri="{28A0092B-C50C-407E-A947-70E740481C1C}">
                <a14:useLocalDpi xmlns:a14="http://schemas.microsoft.com/office/drawing/2010/main" val="0"/>
              </a:ext>
            </a:extLst>
          </a:blip>
          <a:srcRect l="8871" t="3984" r="17339" b="2899"/>
          <a:stretch/>
        </p:blipFill>
        <p:spPr bwMode="auto">
          <a:xfrm>
            <a:off x="9361672" y="4521807"/>
            <a:ext cx="1518531" cy="2043145"/>
          </a:xfrm>
          <a:prstGeom prst="rect">
            <a:avLst/>
          </a:prstGeom>
          <a:noFill/>
          <a:ln>
            <a:noFill/>
          </a:ln>
          <a:extLst>
            <a:ext uri="{53640926-AAD7-44D8-BBD7-CCE9431645EC}">
              <a14:shadowObscured xmlns:a14="http://schemas.microsoft.com/office/drawing/2010/main"/>
            </a:ext>
          </a:extLst>
        </p:spPr>
      </p:pic>
      <p:sp>
        <p:nvSpPr>
          <p:cNvPr id="6" name="Slide Number Placeholder 5"/>
          <p:cNvSpPr>
            <a:spLocks noGrp="1"/>
          </p:cNvSpPr>
          <p:nvPr>
            <p:ph type="sldNum" sz="quarter" idx="11"/>
          </p:nvPr>
        </p:nvSpPr>
        <p:spPr/>
        <p:txBody>
          <a:bodyPr/>
          <a:lstStyle/>
          <a:p>
            <a:fld id="{19B51A1E-902D-48AF-9020-955120F399B6}" type="slidenum">
              <a:rPr lang="en-US" noProof="0" smtClean="0"/>
              <a:pPr/>
              <a:t>91</a:t>
            </a:fld>
            <a:endParaRPr lang="en-US" noProof="0" dirty="0"/>
          </a:p>
        </p:txBody>
      </p:sp>
    </p:spTree>
    <p:extLst>
      <p:ext uri="{BB962C8B-B14F-4D97-AF65-F5344CB8AC3E}">
        <p14:creationId xmlns:p14="http://schemas.microsoft.com/office/powerpoint/2010/main" val="88788470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706055" y="1016918"/>
            <a:ext cx="5601817" cy="4538930"/>
          </a:xfrm>
          <a:prstGeom prst="rect">
            <a:avLst/>
          </a:prstGeom>
        </p:spPr>
      </p:pic>
      <p:sp>
        <p:nvSpPr>
          <p:cNvPr id="3" name="TextBox 2"/>
          <p:cNvSpPr txBox="1"/>
          <p:nvPr/>
        </p:nvSpPr>
        <p:spPr>
          <a:xfrm>
            <a:off x="810228" y="474562"/>
            <a:ext cx="2963119"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Evacuation plans:</a:t>
            </a:r>
            <a:endParaRPr lang="en-US" sz="2400"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3"/>
          <a:stretch>
            <a:fillRect/>
          </a:stretch>
        </p:blipFill>
        <p:spPr>
          <a:xfrm>
            <a:off x="6583535" y="110715"/>
            <a:ext cx="4945380" cy="2906395"/>
          </a:xfrm>
          <a:prstGeom prst="rect">
            <a:avLst/>
          </a:prstGeom>
        </p:spPr>
      </p:pic>
      <p:pic>
        <p:nvPicPr>
          <p:cNvPr id="5" name="Picture 4"/>
          <p:cNvPicPr/>
          <p:nvPr/>
        </p:nvPicPr>
        <p:blipFill>
          <a:blip r:embed="rId4"/>
          <a:stretch>
            <a:fillRect/>
          </a:stretch>
        </p:blipFill>
        <p:spPr>
          <a:xfrm>
            <a:off x="7104548" y="3203868"/>
            <a:ext cx="4424367" cy="3529567"/>
          </a:xfrm>
          <a:prstGeom prst="rect">
            <a:avLst/>
          </a:prstGeom>
        </p:spPr>
      </p:pic>
      <p:sp>
        <p:nvSpPr>
          <p:cNvPr id="6" name="Slide Number Placeholder 5"/>
          <p:cNvSpPr>
            <a:spLocks noGrp="1"/>
          </p:cNvSpPr>
          <p:nvPr>
            <p:ph type="sldNum" sz="quarter" idx="11"/>
          </p:nvPr>
        </p:nvSpPr>
        <p:spPr/>
        <p:txBody>
          <a:bodyPr/>
          <a:lstStyle/>
          <a:p>
            <a:fld id="{19B51A1E-902D-48AF-9020-955120F399B6}" type="slidenum">
              <a:rPr lang="en-US" noProof="0" smtClean="0"/>
              <a:pPr/>
              <a:t>92</a:t>
            </a:fld>
            <a:endParaRPr lang="en-US" noProof="0" dirty="0"/>
          </a:p>
        </p:txBody>
      </p:sp>
    </p:spTree>
    <p:extLst>
      <p:ext uri="{BB962C8B-B14F-4D97-AF65-F5344CB8AC3E}">
        <p14:creationId xmlns:p14="http://schemas.microsoft.com/office/powerpoint/2010/main" val="41510210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29813" y="2712902"/>
            <a:ext cx="5949387"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Acoustic Design </a:t>
            </a:r>
            <a:endParaRPr lang="en-US" sz="36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93</a:t>
            </a:fld>
            <a:endParaRPr lang="en-US" noProof="0" dirty="0"/>
          </a:p>
        </p:txBody>
      </p:sp>
    </p:spTree>
    <p:extLst>
      <p:ext uri="{BB962C8B-B14F-4D97-AF65-F5344CB8AC3E}">
        <p14:creationId xmlns:p14="http://schemas.microsoft.com/office/powerpoint/2010/main" val="32562366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53" y="192610"/>
            <a:ext cx="10515600" cy="1325563"/>
          </a:xfrm>
        </p:spPr>
        <p:txBody>
          <a:bodyPr/>
          <a:lstStyle/>
          <a:p>
            <a:r>
              <a:rPr lang="en-US" dirty="0" smtClean="0">
                <a:latin typeface="Times New Roman" panose="02020603050405020304" pitchFamily="18" charset="0"/>
                <a:cs typeface="Times New Roman" panose="02020603050405020304" pitchFamily="18" charset="0"/>
              </a:rPr>
              <a:t>Acoustic Design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9791" y="1570056"/>
            <a:ext cx="4414567" cy="1691476"/>
          </a:xfrm>
        </p:spPr>
      </p:pic>
      <p:sp>
        <p:nvSpPr>
          <p:cNvPr id="5" name="TextBox 4"/>
          <p:cNvSpPr txBox="1"/>
          <p:nvPr/>
        </p:nvSpPr>
        <p:spPr>
          <a:xfrm>
            <a:off x="369791" y="1200724"/>
            <a:ext cx="1505540"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Material used </a:t>
            </a:r>
            <a:endParaRPr lang="en-US" dirty="0">
              <a:latin typeface="Times New Roman" panose="02020603050405020304" pitchFamily="18" charset="0"/>
              <a:cs typeface="Times New Roman" panose="02020603050405020304" pitchFamily="18" charset="0"/>
            </a:endParaRPr>
          </a:p>
        </p:txBody>
      </p:sp>
      <p:sp>
        <p:nvSpPr>
          <p:cNvPr id="6" name="Rectangle 5"/>
          <p:cNvSpPr/>
          <p:nvPr/>
        </p:nvSpPr>
        <p:spPr>
          <a:xfrm>
            <a:off x="1337979" y="3691565"/>
            <a:ext cx="1882431"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Material added  </a:t>
            </a:r>
            <a:endParaRPr lang="en-US" dirty="0">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410453807"/>
              </p:ext>
            </p:extLst>
          </p:nvPr>
        </p:nvGraphicFramePr>
        <p:xfrm>
          <a:off x="961462" y="4231485"/>
          <a:ext cx="2436988" cy="1112520"/>
        </p:xfrm>
        <a:graphic>
          <a:graphicData uri="http://schemas.openxmlformats.org/drawingml/2006/table">
            <a:tbl>
              <a:tblPr firstRow="1" bandRow="1">
                <a:tableStyleId>{5940675A-B579-460E-94D1-54222C63F5DA}</a:tableStyleId>
              </a:tblPr>
              <a:tblGrid>
                <a:gridCol w="2436988"/>
              </a:tblGrid>
              <a:tr h="370840">
                <a:tc>
                  <a:txBody>
                    <a:bodyPr/>
                    <a:lstStyle/>
                    <a:p>
                      <a:pPr marL="0" marR="0" algn="ctr">
                        <a:spcBef>
                          <a:spcPts val="0"/>
                        </a:spcBef>
                        <a:spcAft>
                          <a:spcPts val="0"/>
                        </a:spcAft>
                      </a:pPr>
                      <a:r>
                        <a:rPr lang="en-US" sz="1600" dirty="0" err="1">
                          <a:effectLst/>
                        </a:rPr>
                        <a:t>Miniperf</a:t>
                      </a:r>
                      <a:r>
                        <a:rPr lang="en-US" sz="1600" dirty="0">
                          <a:effectLst/>
                        </a:rPr>
                        <a:t> </a:t>
                      </a:r>
                      <a:r>
                        <a:rPr lang="en-US" sz="1600" dirty="0" err="1">
                          <a:effectLst/>
                        </a:rPr>
                        <a:t>laine</a:t>
                      </a:r>
                      <a:endParaRPr lang="en-US" sz="1600" dirty="0">
                        <a:effectLst/>
                        <a:latin typeface="Times New Roman" panose="02020603050405020304" pitchFamily="18" charset="0"/>
                        <a:ea typeface="Franklin Gothic Book" panose="020B0503020102020204" pitchFamily="34" charset="0"/>
                        <a:cs typeface="Tahoma" panose="020B0604030504040204" pitchFamily="34" charset="0"/>
                      </a:endParaRPr>
                    </a:p>
                  </a:txBody>
                  <a:tcPr marL="68580" marR="68580" marT="0" marB="0" anchor="ctr"/>
                </a:tc>
              </a:tr>
              <a:tr h="370840">
                <a:tc>
                  <a:txBody>
                    <a:bodyPr/>
                    <a:lstStyle/>
                    <a:p>
                      <a:pPr marL="0" marR="0" algn="ctr">
                        <a:spcBef>
                          <a:spcPts val="0"/>
                        </a:spcBef>
                        <a:spcAft>
                          <a:spcPts val="0"/>
                        </a:spcAft>
                      </a:pPr>
                      <a:r>
                        <a:rPr lang="en-US" sz="1600" dirty="0">
                          <a:effectLst/>
                        </a:rPr>
                        <a:t>perforated wooden panels</a:t>
                      </a:r>
                      <a:endParaRPr lang="en-US" sz="1600" dirty="0">
                        <a:effectLst/>
                        <a:latin typeface="Times New Roman" panose="02020603050405020304" pitchFamily="18" charset="0"/>
                        <a:ea typeface="Franklin Gothic Book" panose="020B0503020102020204" pitchFamily="34" charset="0"/>
                        <a:cs typeface="Tahoma" panose="020B0604030504040204" pitchFamily="34" charset="0"/>
                      </a:endParaRPr>
                    </a:p>
                  </a:txBody>
                  <a:tcPr marL="68580" marR="68580" marT="0" marB="0" anchor="ctr"/>
                </a:tc>
              </a:tr>
              <a:tr h="370840">
                <a:tc>
                  <a:txBody>
                    <a:bodyPr/>
                    <a:lstStyle/>
                    <a:p>
                      <a:pPr marL="0" marR="0" algn="ctr" defTabSz="914400" rtl="0" eaLnBrk="1" latinLnBrk="0" hangingPunct="1">
                        <a:spcBef>
                          <a:spcPts val="0"/>
                        </a:spcBef>
                        <a:spcAft>
                          <a:spcPts val="0"/>
                        </a:spcAft>
                      </a:pPr>
                      <a:r>
                        <a:rPr lang="en-US" sz="1600" kern="1200" dirty="0" smtClean="0">
                          <a:effectLst/>
                        </a:rPr>
                        <a:t>Fabric acoustic material </a:t>
                      </a:r>
                      <a:endParaRPr lang="en-US" sz="1600" kern="1200" dirty="0">
                        <a:solidFill>
                          <a:schemeClr val="tx1"/>
                        </a:solidFill>
                        <a:effectLst/>
                        <a:latin typeface="Times New Roman" panose="02020603050405020304" pitchFamily="18" charset="0"/>
                        <a:ea typeface="Franklin Gothic Book" panose="020B0503020102020204" pitchFamily="34" charset="0"/>
                        <a:cs typeface="Tahoma" panose="020B0604030504040204" pitchFamily="34" charset="0"/>
                      </a:endParaRPr>
                    </a:p>
                  </a:txBody>
                  <a:tcPr/>
                </a:tc>
              </a:tr>
            </a:tbl>
          </a:graphicData>
        </a:graphic>
      </p:graphicFrame>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6905697" y="3876231"/>
            <a:ext cx="2778075" cy="2372272"/>
          </a:xfrm>
          <a:prstGeom prst="rect">
            <a:avLst/>
          </a:prstGeom>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5952817" y="724330"/>
            <a:ext cx="4827270" cy="2866390"/>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94</a:t>
            </a:fld>
            <a:endParaRPr lang="en-US" noProof="0" dirty="0"/>
          </a:p>
        </p:txBody>
      </p:sp>
    </p:spTree>
    <p:extLst>
      <p:ext uri="{BB962C8B-B14F-4D97-AF65-F5344CB8AC3E}">
        <p14:creationId xmlns:p14="http://schemas.microsoft.com/office/powerpoint/2010/main" val="19429919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042" y="175697"/>
            <a:ext cx="10515600" cy="1325563"/>
          </a:xfrm>
        </p:spPr>
        <p:txBody>
          <a:bodyPr/>
          <a:lstStyle/>
          <a:p>
            <a:r>
              <a:rPr lang="en-US" dirty="0" smtClean="0">
                <a:latin typeface="Times New Roman" panose="02020603050405020304" pitchFamily="18" charset="0"/>
                <a:cs typeface="Times New Roman" panose="02020603050405020304" pitchFamily="18" charset="0"/>
              </a:rPr>
              <a:t>Acoustic Design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Reverberation time (RT60)</a:t>
            </a:r>
            <a:endParaRPr lang="en-US" sz="2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7303551" y="1719706"/>
            <a:ext cx="366028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Office RT(60) according to Sabine </a:t>
            </a:r>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207403" y="1719706"/>
            <a:ext cx="432297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Classroom RT(60) according to Sabine  </a:t>
            </a:r>
            <a:endParaRPr lang="en-US" dirty="0">
              <a:latin typeface="Times New Roman" panose="02020603050405020304" pitchFamily="18" charset="0"/>
              <a:cs typeface="Times New Roman" panose="02020603050405020304" pitchFamily="18" charset="0"/>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6903574" y="2089038"/>
            <a:ext cx="4214503" cy="1707576"/>
          </a:xfrm>
          <a:prstGeom prst="rect">
            <a:avLst/>
          </a:prstGeom>
        </p:spPr>
      </p:pic>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a:xfrm>
            <a:off x="1207403" y="2085924"/>
            <a:ext cx="4236720" cy="171069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6134" y="3823280"/>
            <a:ext cx="3819258" cy="2670871"/>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3574" y="3929581"/>
            <a:ext cx="4214503" cy="2564570"/>
          </a:xfrm>
          <a:prstGeom prst="rect">
            <a:avLst/>
          </a:prstGeom>
        </p:spPr>
      </p:pic>
      <p:cxnSp>
        <p:nvCxnSpPr>
          <p:cNvPr id="4" name="Straight Connector 3"/>
          <p:cNvCxnSpPr/>
          <p:nvPr/>
        </p:nvCxnSpPr>
        <p:spPr>
          <a:xfrm flipH="1">
            <a:off x="6104965" y="941294"/>
            <a:ext cx="17929" cy="5659157"/>
          </a:xfrm>
          <a:prstGeom prst="line">
            <a:avLst/>
          </a:prstGeom>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1"/>
          </p:nvPr>
        </p:nvSpPr>
        <p:spPr/>
        <p:txBody>
          <a:bodyPr/>
          <a:lstStyle/>
          <a:p>
            <a:fld id="{19B51A1E-902D-48AF-9020-955120F399B6}" type="slidenum">
              <a:rPr lang="en-US" noProof="0" smtClean="0"/>
              <a:pPr/>
              <a:t>95</a:t>
            </a:fld>
            <a:endParaRPr lang="en-US" noProof="0" dirty="0"/>
          </a:p>
        </p:txBody>
      </p:sp>
    </p:spTree>
    <p:extLst>
      <p:ext uri="{BB962C8B-B14F-4D97-AF65-F5344CB8AC3E}">
        <p14:creationId xmlns:p14="http://schemas.microsoft.com/office/powerpoint/2010/main" val="203425238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424" y="322729"/>
            <a:ext cx="11340000" cy="859373"/>
          </a:xfrm>
        </p:spPr>
        <p:txBody>
          <a:bodyPr/>
          <a:lstStyle/>
          <a:p>
            <a:r>
              <a:rPr lang="en-US" dirty="0" smtClean="0">
                <a:latin typeface="Times New Roman" panose="02020603050405020304" pitchFamily="18" charset="0"/>
                <a:cs typeface="Times New Roman" panose="02020603050405020304" pitchFamily="18" charset="0"/>
              </a:rPr>
              <a:t>Acoustic Design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Reverberation time (RT60)</a:t>
            </a:r>
            <a:endParaRPr lang="en-US" sz="2000" dirty="0">
              <a:latin typeface="Times New Roman" panose="02020603050405020304" pitchFamily="18" charset="0"/>
              <a:cs typeface="Times New Roman" panose="02020603050405020304" pitchFamily="18" charset="0"/>
            </a:endParaRPr>
          </a:p>
        </p:txBody>
      </p:sp>
      <p:pic>
        <p:nvPicPr>
          <p:cNvPr id="6" name="Content Placeholder 5"/>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39864" y="2163078"/>
            <a:ext cx="3663415" cy="1371539"/>
          </a:xfrm>
          <a:prstGeom prst="rect">
            <a:avLst/>
          </a:prstGeom>
        </p:spPr>
      </p:pic>
      <p:sp>
        <p:nvSpPr>
          <p:cNvPr id="7" name="Rectangle 6"/>
          <p:cNvSpPr/>
          <p:nvPr/>
        </p:nvSpPr>
        <p:spPr>
          <a:xfrm>
            <a:off x="1614229" y="1690688"/>
            <a:ext cx="3819251"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Cafeteria  RT(60) according to Sabine  </a:t>
            </a:r>
            <a:endParaRPr lang="en-US"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4431" y="3637675"/>
            <a:ext cx="3558848" cy="2103302"/>
          </a:xfrm>
          <a:prstGeom prst="rect">
            <a:avLst/>
          </a:prstGeom>
        </p:spPr>
      </p:pic>
      <p:sp>
        <p:nvSpPr>
          <p:cNvPr id="9" name="Rectangle 8"/>
          <p:cNvSpPr/>
          <p:nvPr/>
        </p:nvSpPr>
        <p:spPr>
          <a:xfrm>
            <a:off x="6924580" y="1377712"/>
            <a:ext cx="5267420"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Entertainment room  RT(60) according to Sabine  </a:t>
            </a:r>
            <a:endParaRPr lang="en-US" dirty="0">
              <a:latin typeface="Times New Roman" panose="02020603050405020304" pitchFamily="18" charset="0"/>
              <a:cs typeface="Times New Roman" panose="02020603050405020304" pitchFamily="18" charset="0"/>
            </a:endParaRPr>
          </a:p>
        </p:txBody>
      </p:sp>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7116801" y="1858262"/>
            <a:ext cx="3961679" cy="148557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6802" y="3534617"/>
            <a:ext cx="3961678" cy="2503918"/>
          </a:xfrm>
          <a:prstGeom prst="rect">
            <a:avLst/>
          </a:prstGeom>
        </p:spPr>
      </p:pic>
      <p:cxnSp>
        <p:nvCxnSpPr>
          <p:cNvPr id="10" name="Straight Connector 9"/>
          <p:cNvCxnSpPr/>
          <p:nvPr/>
        </p:nvCxnSpPr>
        <p:spPr>
          <a:xfrm flipH="1">
            <a:off x="6104965" y="941294"/>
            <a:ext cx="17929" cy="5659157"/>
          </a:xfrm>
          <a:prstGeom prst="line">
            <a:avLst/>
          </a:prstGeom>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1"/>
          </p:nvPr>
        </p:nvSpPr>
        <p:spPr/>
        <p:txBody>
          <a:bodyPr/>
          <a:lstStyle/>
          <a:p>
            <a:fld id="{19B51A1E-902D-48AF-9020-955120F399B6}" type="slidenum">
              <a:rPr lang="en-US" noProof="0" smtClean="0"/>
              <a:pPr/>
              <a:t>96</a:t>
            </a:fld>
            <a:endParaRPr lang="en-US" noProof="0" dirty="0"/>
          </a:p>
        </p:txBody>
      </p:sp>
    </p:spTree>
    <p:extLst>
      <p:ext uri="{BB962C8B-B14F-4D97-AF65-F5344CB8AC3E}">
        <p14:creationId xmlns:p14="http://schemas.microsoft.com/office/powerpoint/2010/main" val="77057899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270" y="188259"/>
            <a:ext cx="11332729" cy="1219199"/>
          </a:xfrm>
        </p:spPr>
        <p:txBody>
          <a:bodyPr/>
          <a:lstStyle/>
          <a:p>
            <a:pPr lvl="0"/>
            <a:r>
              <a:rPr lang="en-US" dirty="0" smtClean="0">
                <a:latin typeface="Times New Roman" panose="02020603050405020304" pitchFamily="18" charset="0"/>
                <a:cs typeface="Times New Roman" panose="02020603050405020304" pitchFamily="18" charset="0"/>
              </a:rPr>
              <a:t>Acoustic Design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STC and IIC</a:t>
            </a:r>
            <a:r>
              <a:rPr lang="en-US" sz="1600" u="sng" dirty="0">
                <a:latin typeface="Times New Roman" panose="02020603050405020304" pitchFamily="18" charset="0"/>
                <a:cs typeface="Times New Roman" panose="02020603050405020304" pitchFamily="18" charset="0"/>
              </a:rPr>
              <a:t/>
            </a:r>
            <a:br>
              <a:rPr lang="en-US" sz="1600" u="sng"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35651" y="2177797"/>
            <a:ext cx="3810712" cy="350515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4911258" y="2323073"/>
            <a:ext cx="3436353" cy="3214601"/>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8712507" y="2304087"/>
            <a:ext cx="2969313" cy="3252577"/>
          </a:xfrm>
          <a:prstGeom prst="rect">
            <a:avLst/>
          </a:prstGeom>
        </p:spPr>
      </p:pic>
      <p:sp>
        <p:nvSpPr>
          <p:cNvPr id="7" name="Rectangle 6"/>
          <p:cNvSpPr/>
          <p:nvPr/>
        </p:nvSpPr>
        <p:spPr>
          <a:xfrm>
            <a:off x="9412333" y="1735152"/>
            <a:ext cx="1569660" cy="385362"/>
          </a:xfrm>
          <a:prstGeom prst="rect">
            <a:avLst/>
          </a:prstGeom>
        </p:spPr>
        <p:txBody>
          <a:bodyPr wrap="none">
            <a:spAutoFit/>
          </a:bodyPr>
          <a:lstStyle/>
          <a:p>
            <a:pPr lvl="0">
              <a:lnSpc>
                <a:spcPct val="115000"/>
              </a:lnSpc>
              <a:spcAft>
                <a:spcPts val="1000"/>
              </a:spcAft>
            </a:pPr>
            <a:r>
              <a:rPr lang="en-US" dirty="0" smtClean="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rPr>
              <a:t>External walls </a:t>
            </a:r>
            <a:endParaRPr lang="en-US" dirty="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endParaRPr>
          </a:p>
        </p:txBody>
      </p:sp>
      <p:sp>
        <p:nvSpPr>
          <p:cNvPr id="8" name="Rectangle 7"/>
          <p:cNvSpPr/>
          <p:nvPr/>
        </p:nvSpPr>
        <p:spPr>
          <a:xfrm>
            <a:off x="6102000" y="1756146"/>
            <a:ext cx="922047" cy="369332"/>
          </a:xfrm>
          <a:prstGeom prst="rect">
            <a:avLst/>
          </a:prstGeom>
        </p:spPr>
        <p:txBody>
          <a:bodyPr wrap="none">
            <a:spAutoFit/>
          </a:bodyPr>
          <a:lstStyle/>
          <a:p>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Ceiling </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Rectangle 8"/>
          <p:cNvSpPr/>
          <p:nvPr/>
        </p:nvSpPr>
        <p:spPr>
          <a:xfrm>
            <a:off x="2085244" y="1690688"/>
            <a:ext cx="684803" cy="385362"/>
          </a:xfrm>
          <a:prstGeom prst="rect">
            <a:avLst/>
          </a:prstGeom>
        </p:spPr>
        <p:txBody>
          <a:bodyPr wrap="none">
            <a:spAutoFit/>
          </a:bodyPr>
          <a:lstStyle/>
          <a:p>
            <a:pPr lvl="0">
              <a:lnSpc>
                <a:spcPct val="115000"/>
              </a:lnSpc>
              <a:spcAft>
                <a:spcPts val="1000"/>
              </a:spcAft>
            </a:pPr>
            <a:r>
              <a:rPr lang="en-US" dirty="0" smtClean="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rPr>
              <a:t>Floor</a:t>
            </a:r>
            <a:endParaRPr lang="en-US" dirty="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97</a:t>
            </a:fld>
            <a:endParaRPr lang="en-US" noProof="0" dirty="0"/>
          </a:p>
        </p:txBody>
      </p:sp>
    </p:spTree>
    <p:extLst>
      <p:ext uri="{BB962C8B-B14F-4D97-AF65-F5344CB8AC3E}">
        <p14:creationId xmlns:p14="http://schemas.microsoft.com/office/powerpoint/2010/main" val="9081380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874" y="322729"/>
            <a:ext cx="11340000" cy="881929"/>
          </a:xfrm>
        </p:spPr>
        <p:txBody>
          <a:bodyPr/>
          <a:lstStyle/>
          <a:p>
            <a:r>
              <a:rPr lang="en-US" dirty="0" smtClean="0">
                <a:latin typeface="Times New Roman" panose="02020603050405020304" pitchFamily="18" charset="0"/>
                <a:cs typeface="Times New Roman" panose="02020603050405020304" pitchFamily="18" charset="0"/>
              </a:rPr>
              <a:t>Acoustic Design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STC and IIC</a:t>
            </a:r>
            <a:endParaRPr lang="en-US"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457777" y="2182823"/>
            <a:ext cx="3283689" cy="3304310"/>
          </a:xfrm>
          <a:prstGeom prst="rect">
            <a:avLst/>
          </a:prstGeom>
        </p:spPr>
      </p:pic>
      <p:sp>
        <p:nvSpPr>
          <p:cNvPr id="7" name="Rectangle 6"/>
          <p:cNvSpPr/>
          <p:nvPr/>
        </p:nvSpPr>
        <p:spPr>
          <a:xfrm>
            <a:off x="1537241" y="1690688"/>
            <a:ext cx="704039" cy="385362"/>
          </a:xfrm>
          <a:prstGeom prst="rect">
            <a:avLst/>
          </a:prstGeom>
        </p:spPr>
        <p:txBody>
          <a:bodyPr wrap="none">
            <a:spAutoFit/>
          </a:bodyPr>
          <a:lstStyle/>
          <a:p>
            <a:pPr lvl="0">
              <a:lnSpc>
                <a:spcPct val="115000"/>
              </a:lnSpc>
              <a:spcAft>
                <a:spcPts val="1000"/>
              </a:spcAft>
            </a:pPr>
            <a:r>
              <a:rPr lang="en-US" dirty="0" smtClean="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rPr>
              <a:t>Roof </a:t>
            </a:r>
            <a:endParaRPr lang="en-US" dirty="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endParaRP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8537247" y="2327369"/>
            <a:ext cx="3277143" cy="3644674"/>
          </a:xfrm>
          <a:prstGeom prst="rect">
            <a:avLst/>
          </a:prstGeom>
        </p:spPr>
      </p:pic>
      <p:sp>
        <p:nvSpPr>
          <p:cNvPr id="9" name="Rectangle 8"/>
          <p:cNvSpPr/>
          <p:nvPr/>
        </p:nvSpPr>
        <p:spPr>
          <a:xfrm>
            <a:off x="9022297" y="1689309"/>
            <a:ext cx="2307042" cy="385362"/>
          </a:xfrm>
          <a:prstGeom prst="rect">
            <a:avLst/>
          </a:prstGeom>
        </p:spPr>
        <p:txBody>
          <a:bodyPr wrap="none">
            <a:spAutoFit/>
          </a:bodyPr>
          <a:lstStyle/>
          <a:p>
            <a:pPr lvl="0">
              <a:lnSpc>
                <a:spcPct val="115000"/>
              </a:lnSpc>
              <a:spcAft>
                <a:spcPts val="1000"/>
              </a:spcAft>
            </a:pPr>
            <a:r>
              <a:rPr lang="en-US" dirty="0" smtClean="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rPr>
              <a:t>External glazing walls </a:t>
            </a:r>
            <a:endParaRPr lang="en-US" dirty="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endParaRPr>
          </a:p>
        </p:txBody>
      </p:sp>
      <p:pic>
        <p:nvPicPr>
          <p:cNvPr id="10" name="Picture 9"/>
          <p:cNvPicPr/>
          <p:nvPr/>
        </p:nvPicPr>
        <p:blipFill>
          <a:blip r:embed="rId4" cstate="print">
            <a:extLst>
              <a:ext uri="{28A0092B-C50C-407E-A947-70E740481C1C}">
                <a14:useLocalDpi xmlns:a14="http://schemas.microsoft.com/office/drawing/2010/main" val="0"/>
              </a:ext>
            </a:extLst>
          </a:blip>
          <a:stretch>
            <a:fillRect/>
          </a:stretch>
        </p:blipFill>
        <p:spPr>
          <a:xfrm>
            <a:off x="4323837" y="2182823"/>
            <a:ext cx="3219581" cy="3627583"/>
          </a:xfrm>
          <a:prstGeom prst="rect">
            <a:avLst/>
          </a:prstGeom>
        </p:spPr>
      </p:pic>
      <p:sp>
        <p:nvSpPr>
          <p:cNvPr id="11" name="Rectangle 10"/>
          <p:cNvSpPr/>
          <p:nvPr/>
        </p:nvSpPr>
        <p:spPr>
          <a:xfrm>
            <a:off x="5180858" y="1623666"/>
            <a:ext cx="1505540" cy="385362"/>
          </a:xfrm>
          <a:prstGeom prst="rect">
            <a:avLst/>
          </a:prstGeom>
        </p:spPr>
        <p:txBody>
          <a:bodyPr wrap="none">
            <a:spAutoFit/>
          </a:bodyPr>
          <a:lstStyle/>
          <a:p>
            <a:pPr lvl="0">
              <a:lnSpc>
                <a:spcPct val="115000"/>
              </a:lnSpc>
              <a:spcAft>
                <a:spcPts val="1000"/>
              </a:spcAft>
            </a:pPr>
            <a:r>
              <a:rPr lang="en-US" dirty="0" smtClean="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rPr>
              <a:t>Internal walls </a:t>
            </a:r>
            <a:endParaRPr lang="en-US" dirty="0">
              <a:effectLst>
                <a:outerShdw blurRad="38100" dist="38100" dir="2700000" algn="tl">
                  <a:srgbClr val="000000">
                    <a:alpha val="43137"/>
                  </a:srgbClr>
                </a:outerShdw>
              </a:effectLst>
              <a:latin typeface="Times New Roman" panose="02020603050405020304" pitchFamily="18" charset="0"/>
              <a:ea typeface="Franklin Gothic Book" panose="020B0503020102020204" pitchFamily="34" charset="0"/>
              <a:cs typeface="Times New Roman" panose="02020603050405020304" pitchFamily="18" charset="0"/>
            </a:endParaRPr>
          </a:p>
        </p:txBody>
      </p:sp>
      <p:sp>
        <p:nvSpPr>
          <p:cNvPr id="3" name="Slide Number Placeholder 2"/>
          <p:cNvSpPr>
            <a:spLocks noGrp="1"/>
          </p:cNvSpPr>
          <p:nvPr>
            <p:ph type="sldNum" sz="quarter" idx="11"/>
          </p:nvPr>
        </p:nvSpPr>
        <p:spPr/>
        <p:txBody>
          <a:bodyPr/>
          <a:lstStyle/>
          <a:p>
            <a:fld id="{19B51A1E-902D-48AF-9020-955120F399B6}" type="slidenum">
              <a:rPr lang="en-US" noProof="0" smtClean="0"/>
              <a:pPr/>
              <a:t>98</a:t>
            </a:fld>
            <a:endParaRPr lang="en-US" noProof="0" dirty="0"/>
          </a:p>
        </p:txBody>
      </p:sp>
    </p:spTree>
    <p:extLst>
      <p:ext uri="{BB962C8B-B14F-4D97-AF65-F5344CB8AC3E}">
        <p14:creationId xmlns:p14="http://schemas.microsoft.com/office/powerpoint/2010/main" val="8235454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00" y="143435"/>
            <a:ext cx="11340000" cy="887506"/>
          </a:xfrm>
        </p:spPr>
        <p:txBody>
          <a:bodyPr/>
          <a:lstStyle/>
          <a:p>
            <a:r>
              <a:rPr lang="en-US" dirty="0" smtClean="0">
                <a:latin typeface="Times New Roman" panose="02020603050405020304" pitchFamily="18" charset="0"/>
                <a:cs typeface="Times New Roman" panose="02020603050405020304" pitchFamily="18" charset="0"/>
              </a:rPr>
              <a:t>Acoustic Design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Loud Speakers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34016" y="1810336"/>
            <a:ext cx="2839415" cy="3012739"/>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6501992" y="3680768"/>
            <a:ext cx="5180971" cy="2284615"/>
          </a:xfrm>
          <a:prstGeom prst="rect">
            <a:avLst/>
          </a:prstGeom>
        </p:spPr>
      </p:pic>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6431326" y="905926"/>
            <a:ext cx="5251637" cy="2493657"/>
          </a:xfrm>
          <a:prstGeom prst="rect">
            <a:avLst/>
          </a:prstGeom>
        </p:spPr>
      </p:pic>
      <p:pic>
        <p:nvPicPr>
          <p:cNvPr id="8" name="Picture 7"/>
          <p:cNvPicPr/>
          <p:nvPr/>
        </p:nvPicPr>
        <p:blipFill>
          <a:blip r:embed="rId5" cstate="print">
            <a:extLst>
              <a:ext uri="{28A0092B-C50C-407E-A947-70E740481C1C}">
                <a14:useLocalDpi xmlns:a14="http://schemas.microsoft.com/office/drawing/2010/main" val="0"/>
              </a:ext>
            </a:extLst>
          </a:blip>
          <a:stretch>
            <a:fillRect/>
          </a:stretch>
        </p:blipFill>
        <p:spPr>
          <a:xfrm>
            <a:off x="5588199" y="1810336"/>
            <a:ext cx="636905" cy="2735580"/>
          </a:xfrm>
          <a:prstGeom prst="rect">
            <a:avLst/>
          </a:prstGeom>
        </p:spPr>
      </p:pic>
      <p:sp>
        <p:nvSpPr>
          <p:cNvPr id="3" name="Slide Number Placeholder 2"/>
          <p:cNvSpPr>
            <a:spLocks noGrp="1"/>
          </p:cNvSpPr>
          <p:nvPr>
            <p:ph type="sldNum" sz="quarter" idx="11"/>
          </p:nvPr>
        </p:nvSpPr>
        <p:spPr/>
        <p:txBody>
          <a:bodyPr/>
          <a:lstStyle/>
          <a:p>
            <a:fld id="{19B51A1E-902D-48AF-9020-955120F399B6}" type="slidenum">
              <a:rPr lang="en-US" noProof="0" smtClean="0"/>
              <a:pPr/>
              <a:t>99</a:t>
            </a:fld>
            <a:endParaRPr lang="en-US" noProof="0" dirty="0"/>
          </a:p>
        </p:txBody>
      </p:sp>
      <p:cxnSp>
        <p:nvCxnSpPr>
          <p:cNvPr id="9" name="Straight Connector 8"/>
          <p:cNvCxnSpPr/>
          <p:nvPr/>
        </p:nvCxnSpPr>
        <p:spPr>
          <a:xfrm flipH="1">
            <a:off x="4267200" y="519953"/>
            <a:ext cx="44825" cy="589877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307735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Great Pitch Decks - Environment">
      <a:dk1>
        <a:sysClr val="windowText" lastClr="000000"/>
      </a:dk1>
      <a:lt1>
        <a:sysClr val="window" lastClr="FFFFFF"/>
      </a:lt1>
      <a:dk2>
        <a:srgbClr val="375C1E"/>
      </a:dk2>
      <a:lt2>
        <a:srgbClr val="E2DFCC"/>
      </a:lt2>
      <a:accent1>
        <a:srgbClr val="9ACB39"/>
      </a:accent1>
      <a:accent2>
        <a:srgbClr val="64C24A"/>
      </a:accent2>
      <a:accent3>
        <a:srgbClr val="297D53"/>
      </a:accent3>
      <a:accent4>
        <a:srgbClr val="FECF3F"/>
      </a:accent4>
      <a:accent5>
        <a:srgbClr val="F99D40"/>
      </a:accent5>
      <a:accent6>
        <a:srgbClr val="715C21"/>
      </a:accent6>
      <a:hlink>
        <a:srgbClr val="63A537"/>
      </a:hlink>
      <a:folHlink>
        <a:srgbClr val="63A537"/>
      </a:folHlink>
    </a:clrScheme>
    <a:fontScheme name="Custom 143">
      <a:majorFont>
        <a:latin typeface="Rockwell"/>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1200" dirty="0" smtClean="0">
            <a:solidFill>
              <a:schemeClr val="tx1">
                <a:lumMod val="75000"/>
                <a:lumOff val="25000"/>
              </a:schemeClr>
            </a:solidFill>
            <a:latin typeface="+mn-lt"/>
          </a:defRPr>
        </a:defPPr>
      </a:lstStyle>
    </a:txDef>
  </a:objectDefaults>
  <a:extraClrSchemeLst/>
  <a:extLst>
    <a:ext uri="{05A4C25C-085E-4340-85A3-A5531E510DB2}">
      <thm15:themeFamily xmlns:thm15="http://schemas.microsoft.com/office/thememl/2012/main" name="TF16411175_Green pitch deck_AAS_v4" id="{7774237F-020F-43A5-B912-064E6C199417}" vid="{D87B7C14-9379-4774-A3D4-9FA5066AD9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1961DD-CF27-443B-BFF6-660110ED05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F490261-1200-4EC7-95B0-2241EE54AA34}">
  <ds:schemaRefs>
    <ds:schemaRef ds:uri="http://purl.org/dc/elements/1.1/"/>
    <ds:schemaRef ds:uri="http://purl.org/dc/dcmitype/"/>
    <ds:schemaRef ds:uri="http://schemas.microsoft.com/office/2006/metadata/properties"/>
    <ds:schemaRef ds:uri="16c05727-aa75-4e4a-9b5f-8a80a1165891"/>
    <ds:schemaRef ds:uri="http://schemas.microsoft.com/office/2006/documentManagement/types"/>
    <ds:schemaRef ds:uri="http://schemas.openxmlformats.org/package/2006/metadata/core-properties"/>
    <ds:schemaRef ds:uri="71af3243-3dd4-4a8d-8c0d-dd76da1f02a5"/>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19BF51BA-BD97-4518-9266-AD3D615498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Green pitch deck(2)</Template>
  <TotalTime>0</TotalTime>
  <Words>2219</Words>
  <Application>Microsoft Office PowerPoint</Application>
  <PresentationFormat>Widescreen</PresentationFormat>
  <Paragraphs>777</Paragraphs>
  <Slides>111</Slides>
  <Notes>15</Notes>
  <HiddenSlides>0</HiddenSlides>
  <MMClips>4</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111</vt:i4>
      </vt:variant>
    </vt:vector>
  </HeadingPairs>
  <TitlesOfParts>
    <vt:vector size="121" baseType="lpstr">
      <vt:lpstr>Arial</vt:lpstr>
      <vt:lpstr>Calibri</vt:lpstr>
      <vt:lpstr>Calibri Light</vt:lpstr>
      <vt:lpstr>Cambria Math</vt:lpstr>
      <vt:lpstr>Franklin Gothic Book</vt:lpstr>
      <vt:lpstr>Rockwell</vt:lpstr>
      <vt:lpstr>Tahoma</vt:lpstr>
      <vt:lpstr>Times New Roman</vt:lpstr>
      <vt:lpstr>Wingdings</vt:lpstr>
      <vt:lpstr>Office Theme</vt:lpstr>
      <vt:lpstr> An-Najah National university  Building Engineering Department </vt:lpstr>
      <vt:lpstr>The Outlines </vt:lpstr>
      <vt:lpstr>PowerPoint Presentation</vt:lpstr>
      <vt:lpstr> Architectural Design  </vt:lpstr>
      <vt:lpstr>PowerPoint Presentation</vt:lpstr>
      <vt:lpstr>PowerPoint Presentation</vt:lpstr>
      <vt:lpstr>Location and Site Plan </vt:lpstr>
      <vt:lpstr>PowerPoint Presentation</vt:lpstr>
      <vt:lpstr>PowerPoint Presentation</vt:lpstr>
      <vt:lpstr>PowerPoint Presentation</vt:lpstr>
      <vt:lpstr>PowerPoint Presentation</vt:lpstr>
      <vt:lpstr>Elevations </vt:lpstr>
      <vt:lpstr>PowerPoint Presentation</vt:lpstr>
      <vt:lpstr>Elevations</vt:lpstr>
      <vt:lpstr>Sections</vt:lpstr>
      <vt:lpstr>PowerPoint Presentation</vt:lpstr>
      <vt:lpstr>Seismic Factors </vt:lpstr>
      <vt:lpstr>Seismic checks </vt:lpstr>
      <vt:lpstr>Seismic checks </vt:lpstr>
      <vt:lpstr>PowerPoint Presentation</vt:lpstr>
      <vt:lpstr>Footing layout </vt:lpstr>
      <vt:lpstr>Detailing </vt:lpstr>
      <vt:lpstr>Retaining wall design </vt:lpstr>
      <vt:lpstr>Column</vt:lpstr>
      <vt:lpstr>Tables</vt:lpstr>
      <vt:lpstr>Detailing</vt:lpstr>
      <vt:lpstr>Beams and Slabs </vt:lpstr>
      <vt:lpstr>Basement  floor layout</vt:lpstr>
      <vt:lpstr>Ground floor layout</vt:lpstr>
      <vt:lpstr>PowerPoint Presentation</vt:lpstr>
      <vt:lpstr>Slabs Detailing</vt:lpstr>
      <vt:lpstr>Water Tank </vt:lpstr>
      <vt:lpstr>Water tank </vt:lpstr>
      <vt:lpstr>Loads</vt:lpstr>
      <vt:lpstr>Detailing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Ventilation </vt:lpstr>
      <vt:lpstr>Wind simulation</vt:lpstr>
      <vt:lpstr>Wind simulation</vt:lpstr>
      <vt:lpstr> Wind simulation  </vt:lpstr>
      <vt:lpstr>Ingrid cloud simulation </vt:lpstr>
      <vt:lpstr>Internal circulation</vt:lpstr>
      <vt:lpstr>Design builder</vt:lpstr>
      <vt:lpstr>Temperature and Heat Loss</vt:lpstr>
      <vt:lpstr>PowerPoint Presentation</vt:lpstr>
      <vt:lpstr>HVAC</vt:lpstr>
      <vt:lpstr> Heating and Cooling loads summary of the building </vt:lpstr>
      <vt:lpstr>HVAC Systems Types Catalogues   </vt:lpstr>
      <vt:lpstr>HVAC systems types catalogues</vt:lpstr>
      <vt:lpstr>1) Split Unit Design </vt:lpstr>
      <vt:lpstr>Basement</vt:lpstr>
      <vt:lpstr>First floor</vt:lpstr>
      <vt:lpstr> 2)Cassette Unit Design </vt:lpstr>
      <vt:lpstr>Basement</vt:lpstr>
      <vt:lpstr>First floor</vt:lpstr>
      <vt:lpstr> 3) Fan coil-split unit system </vt:lpstr>
      <vt:lpstr>Basement</vt:lpstr>
      <vt:lpstr> First floor </vt:lpstr>
      <vt:lpstr>Comparison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Acoustic Design </vt:lpstr>
      <vt:lpstr>Acoustic Design   Reverberation time (RT60)</vt:lpstr>
      <vt:lpstr>Acoustic Design   Reverberation time (RT60)</vt:lpstr>
      <vt:lpstr>Acoustic Design   STC and IIC </vt:lpstr>
      <vt:lpstr>Acoustic Design   STC and IIC</vt:lpstr>
      <vt:lpstr>Acoustic Design   Loud Speakers </vt:lpstr>
      <vt:lpstr>PowerPoint Presentation</vt:lpstr>
      <vt:lpstr> Water supply system  </vt:lpstr>
      <vt:lpstr>Water consumption </vt:lpstr>
      <vt:lpstr>PowerPoint Presentation</vt:lpstr>
      <vt:lpstr>PowerPoint Presentation</vt:lpstr>
      <vt:lpstr>Pipes used </vt:lpstr>
      <vt:lpstr>PowerPoint Presentation</vt:lpstr>
      <vt:lpstr>PowerPoint Presentation</vt:lpstr>
      <vt:lpstr>PowerPoint Presentation</vt:lpstr>
      <vt:lpstr>PowerPoint Presentation</vt:lpstr>
      <vt:lpstr>The total cost of the building is 3599387 NIS and the total area of the building is 1366m2 which means that the total unit cost per m2 is 2635 NIS/m2, nearly 750 $/m2.</vt:lpstr>
      <vt:lpstr>Team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2020-06-02T20:57:07Z</dcterms:created>
  <dcterms:modified xsi:type="dcterms:W3CDTF">2020-06-06T23:31:56Z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