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8" r:id="rId3"/>
    <p:sldId id="259" r:id="rId4"/>
    <p:sldId id="260" r:id="rId5"/>
    <p:sldId id="274" r:id="rId6"/>
    <p:sldId id="275" r:id="rId7"/>
    <p:sldId id="276" r:id="rId8"/>
    <p:sldId id="277" r:id="rId9"/>
    <p:sldId id="278" r:id="rId10"/>
    <p:sldId id="279" r:id="rId11"/>
    <p:sldId id="280" r:id="rId12"/>
    <p:sldId id="261"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63" r:id="rId26"/>
    <p:sldId id="293" r:id="rId27"/>
    <p:sldId id="294" r:id="rId28"/>
    <p:sldId id="295" r:id="rId29"/>
    <p:sldId id="266" r:id="rId30"/>
    <p:sldId id="271" r:id="rId31"/>
    <p:sldId id="27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a Maraabeh" initials="IM" lastIdx="2" clrIdx="0">
    <p:extLst>
      <p:ext uri="{19B8F6BF-5375-455C-9EA6-DF929625EA0E}">
        <p15:presenceInfo xmlns:p15="http://schemas.microsoft.com/office/powerpoint/2012/main" userId="2b0377fdc5786ab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67956"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r>
              <a:rPr lang="en-US"/>
              <a:t>Faience</a:t>
            </a:r>
          </a:p>
        </c:rich>
      </c:tx>
      <c:overlay val="0"/>
      <c:spPr>
        <a:noFill/>
        <a:ln>
          <a:noFill/>
        </a:ln>
        <a:effectLst/>
      </c:spPr>
      <c:txPr>
        <a:bodyPr rot="0" spcFirstLastPara="1" vertOverflow="ellipsis" vert="horz" wrap="square" anchor="ctr" anchorCtr="1"/>
        <a:lstStyle/>
        <a:p>
          <a:pPr>
            <a:defRPr sz="1800" b="1" i="0" u="none" strike="noStrike" kern="1200" baseline="0">
              <a:solidFill>
                <a:sysClr val="windowText" lastClr="000000"/>
              </a:solidFill>
              <a:latin typeface="+mn-lt"/>
              <a:ea typeface="+mn-ea"/>
              <a:cs typeface="+mn-cs"/>
            </a:defRPr>
          </a:pPr>
          <a:endParaRPr lang="en-US"/>
        </a:p>
      </c:txPr>
    </c:title>
    <c:autoTitleDeleted val="0"/>
    <c:plotArea>
      <c:layout/>
      <c:scatterChart>
        <c:scatterStyle val="lineMarker"/>
        <c:varyColors val="0"/>
        <c:ser>
          <c:idx val="0"/>
          <c:order val="0"/>
          <c:tx>
            <c:strRef>
              <c:f>faience!$B$1</c:f>
              <c:strCache>
                <c:ptCount val="1"/>
                <c:pt idx="0">
                  <c:v>Intensity</c:v>
                </c:pt>
              </c:strCache>
            </c:strRef>
          </c:tx>
          <c:spPr>
            <a:ln w="28575" cap="rnd" cmpd="sng" algn="ctr">
              <a:solidFill>
                <a:schemeClr val="accent2">
                  <a:shade val="95000"/>
                  <a:satMod val="105000"/>
                </a:schemeClr>
              </a:solidFill>
              <a:prstDash val="solid"/>
              <a:round/>
            </a:ln>
            <a:effectLst/>
          </c:spPr>
          <c:marker>
            <c:symbol val="none"/>
          </c:marker>
          <c:xVal>
            <c:numRef>
              <c:f>faience!$A$2:$A$1204</c:f>
              <c:numCache>
                <c:formatCode>General</c:formatCode>
                <c:ptCount val="1203"/>
                <c:pt idx="0">
                  <c:v>5</c:v>
                </c:pt>
                <c:pt idx="1">
                  <c:v>5.05</c:v>
                </c:pt>
                <c:pt idx="2">
                  <c:v>5.0999999999999996</c:v>
                </c:pt>
                <c:pt idx="3">
                  <c:v>5.1499999999999995</c:v>
                </c:pt>
                <c:pt idx="4">
                  <c:v>5.2</c:v>
                </c:pt>
                <c:pt idx="5">
                  <c:v>5.25</c:v>
                </c:pt>
                <c:pt idx="6">
                  <c:v>5.3</c:v>
                </c:pt>
                <c:pt idx="7">
                  <c:v>5.35</c:v>
                </c:pt>
                <c:pt idx="8">
                  <c:v>5.4</c:v>
                </c:pt>
                <c:pt idx="9">
                  <c:v>5.45</c:v>
                </c:pt>
                <c:pt idx="10">
                  <c:v>5.5</c:v>
                </c:pt>
                <c:pt idx="11">
                  <c:v>5.55</c:v>
                </c:pt>
                <c:pt idx="12">
                  <c:v>5.6</c:v>
                </c:pt>
                <c:pt idx="13">
                  <c:v>5.6499999999999995</c:v>
                </c:pt>
                <c:pt idx="14">
                  <c:v>5.7</c:v>
                </c:pt>
                <c:pt idx="15">
                  <c:v>5.75</c:v>
                </c:pt>
                <c:pt idx="16">
                  <c:v>5.8</c:v>
                </c:pt>
                <c:pt idx="17">
                  <c:v>5.85</c:v>
                </c:pt>
                <c:pt idx="18">
                  <c:v>5.9</c:v>
                </c:pt>
                <c:pt idx="19">
                  <c:v>5.95</c:v>
                </c:pt>
                <c:pt idx="20">
                  <c:v>6</c:v>
                </c:pt>
                <c:pt idx="21">
                  <c:v>6.05</c:v>
                </c:pt>
                <c:pt idx="22">
                  <c:v>6.1</c:v>
                </c:pt>
                <c:pt idx="23">
                  <c:v>6.1499999999999995</c:v>
                </c:pt>
                <c:pt idx="24">
                  <c:v>6.2</c:v>
                </c:pt>
                <c:pt idx="25">
                  <c:v>6.25</c:v>
                </c:pt>
                <c:pt idx="26">
                  <c:v>6.3</c:v>
                </c:pt>
                <c:pt idx="27">
                  <c:v>6.35</c:v>
                </c:pt>
                <c:pt idx="28">
                  <c:v>6.4</c:v>
                </c:pt>
                <c:pt idx="29">
                  <c:v>6.45</c:v>
                </c:pt>
                <c:pt idx="30">
                  <c:v>6.5</c:v>
                </c:pt>
                <c:pt idx="31">
                  <c:v>6.55</c:v>
                </c:pt>
                <c:pt idx="32">
                  <c:v>6.6</c:v>
                </c:pt>
                <c:pt idx="33">
                  <c:v>6.6499999999999995</c:v>
                </c:pt>
                <c:pt idx="34">
                  <c:v>6.7</c:v>
                </c:pt>
                <c:pt idx="35">
                  <c:v>6.75</c:v>
                </c:pt>
                <c:pt idx="36">
                  <c:v>6.8</c:v>
                </c:pt>
                <c:pt idx="37">
                  <c:v>6.85</c:v>
                </c:pt>
                <c:pt idx="38">
                  <c:v>6.9</c:v>
                </c:pt>
                <c:pt idx="39">
                  <c:v>6.95</c:v>
                </c:pt>
                <c:pt idx="40">
                  <c:v>7</c:v>
                </c:pt>
                <c:pt idx="41">
                  <c:v>7.05</c:v>
                </c:pt>
                <c:pt idx="42">
                  <c:v>7.1</c:v>
                </c:pt>
                <c:pt idx="43">
                  <c:v>7.1499999999999995</c:v>
                </c:pt>
                <c:pt idx="44">
                  <c:v>7.2</c:v>
                </c:pt>
                <c:pt idx="45">
                  <c:v>7.25</c:v>
                </c:pt>
                <c:pt idx="46">
                  <c:v>7.3</c:v>
                </c:pt>
                <c:pt idx="47">
                  <c:v>7.35</c:v>
                </c:pt>
                <c:pt idx="48">
                  <c:v>7.4</c:v>
                </c:pt>
                <c:pt idx="49">
                  <c:v>7.45</c:v>
                </c:pt>
                <c:pt idx="50">
                  <c:v>7.5</c:v>
                </c:pt>
                <c:pt idx="51">
                  <c:v>7.55</c:v>
                </c:pt>
                <c:pt idx="52">
                  <c:v>7.6</c:v>
                </c:pt>
                <c:pt idx="53">
                  <c:v>7.6499999999999995</c:v>
                </c:pt>
                <c:pt idx="54">
                  <c:v>7.7</c:v>
                </c:pt>
                <c:pt idx="55">
                  <c:v>7.75</c:v>
                </c:pt>
                <c:pt idx="56">
                  <c:v>7.8</c:v>
                </c:pt>
                <c:pt idx="57">
                  <c:v>7.85</c:v>
                </c:pt>
                <c:pt idx="58">
                  <c:v>7.9</c:v>
                </c:pt>
                <c:pt idx="59">
                  <c:v>7.95</c:v>
                </c:pt>
                <c:pt idx="60">
                  <c:v>8</c:v>
                </c:pt>
                <c:pt idx="61">
                  <c:v>8.0500000000000007</c:v>
                </c:pt>
                <c:pt idx="62">
                  <c:v>8.1</c:v>
                </c:pt>
                <c:pt idx="63">
                  <c:v>8.15</c:v>
                </c:pt>
                <c:pt idx="64">
                  <c:v>8.2000000000000011</c:v>
                </c:pt>
                <c:pt idx="65">
                  <c:v>8.25</c:v>
                </c:pt>
                <c:pt idx="66">
                  <c:v>8.3000000000000007</c:v>
                </c:pt>
                <c:pt idx="67">
                  <c:v>8.350000000000005</c:v>
                </c:pt>
                <c:pt idx="68">
                  <c:v>8.4</c:v>
                </c:pt>
                <c:pt idx="69">
                  <c:v>8.4500000000000028</c:v>
                </c:pt>
                <c:pt idx="70">
                  <c:v>8.5</c:v>
                </c:pt>
                <c:pt idx="71">
                  <c:v>8.5500000000000007</c:v>
                </c:pt>
                <c:pt idx="72">
                  <c:v>8.6</c:v>
                </c:pt>
                <c:pt idx="73">
                  <c:v>8.65</c:v>
                </c:pt>
                <c:pt idx="74">
                  <c:v>8.7000000000000011</c:v>
                </c:pt>
                <c:pt idx="75">
                  <c:v>8.75</c:v>
                </c:pt>
                <c:pt idx="76">
                  <c:v>8.8000000000000007</c:v>
                </c:pt>
                <c:pt idx="77">
                  <c:v>8.850000000000005</c:v>
                </c:pt>
                <c:pt idx="78">
                  <c:v>8.9</c:v>
                </c:pt>
                <c:pt idx="79">
                  <c:v>8.9500000000000028</c:v>
                </c:pt>
                <c:pt idx="80">
                  <c:v>9</c:v>
                </c:pt>
                <c:pt idx="81">
                  <c:v>9.0500000000000007</c:v>
                </c:pt>
                <c:pt idx="82">
                  <c:v>9.1</c:v>
                </c:pt>
                <c:pt idx="83">
                  <c:v>9.15</c:v>
                </c:pt>
                <c:pt idx="84">
                  <c:v>9.2000000000000011</c:v>
                </c:pt>
                <c:pt idx="85">
                  <c:v>9.25</c:v>
                </c:pt>
                <c:pt idx="86">
                  <c:v>9.3000000000000007</c:v>
                </c:pt>
                <c:pt idx="87">
                  <c:v>9.350000000000005</c:v>
                </c:pt>
                <c:pt idx="88">
                  <c:v>9.4</c:v>
                </c:pt>
                <c:pt idx="89">
                  <c:v>9.4500000000000028</c:v>
                </c:pt>
                <c:pt idx="90">
                  <c:v>9.5</c:v>
                </c:pt>
                <c:pt idx="91">
                  <c:v>9.5500000000000007</c:v>
                </c:pt>
                <c:pt idx="92">
                  <c:v>9.6</c:v>
                </c:pt>
                <c:pt idx="93">
                  <c:v>9.65</c:v>
                </c:pt>
                <c:pt idx="94">
                  <c:v>9.7000000000000011</c:v>
                </c:pt>
                <c:pt idx="95">
                  <c:v>9.75</c:v>
                </c:pt>
                <c:pt idx="96">
                  <c:v>9.8000000000000007</c:v>
                </c:pt>
                <c:pt idx="97">
                  <c:v>9.850000000000005</c:v>
                </c:pt>
                <c:pt idx="98">
                  <c:v>9.9</c:v>
                </c:pt>
                <c:pt idx="99">
                  <c:v>9.9500000000000028</c:v>
                </c:pt>
                <c:pt idx="100">
                  <c:v>10</c:v>
                </c:pt>
                <c:pt idx="101">
                  <c:v>10.050000000000002</c:v>
                </c:pt>
                <c:pt idx="102">
                  <c:v>10.1</c:v>
                </c:pt>
                <c:pt idx="103">
                  <c:v>10.15</c:v>
                </c:pt>
                <c:pt idx="104">
                  <c:v>10.200000000000001</c:v>
                </c:pt>
                <c:pt idx="105">
                  <c:v>10.25</c:v>
                </c:pt>
                <c:pt idx="106">
                  <c:v>10.3</c:v>
                </c:pt>
                <c:pt idx="107">
                  <c:v>10.350000000000005</c:v>
                </c:pt>
                <c:pt idx="108">
                  <c:v>10.4</c:v>
                </c:pt>
                <c:pt idx="109">
                  <c:v>10.450000000000005</c:v>
                </c:pt>
                <c:pt idx="110">
                  <c:v>10.5</c:v>
                </c:pt>
                <c:pt idx="111">
                  <c:v>10.55</c:v>
                </c:pt>
                <c:pt idx="112">
                  <c:v>10.6</c:v>
                </c:pt>
                <c:pt idx="113">
                  <c:v>10.65</c:v>
                </c:pt>
                <c:pt idx="114">
                  <c:v>10.7</c:v>
                </c:pt>
                <c:pt idx="115">
                  <c:v>10.75</c:v>
                </c:pt>
                <c:pt idx="116">
                  <c:v>10.8</c:v>
                </c:pt>
                <c:pt idx="117">
                  <c:v>10.850000000000005</c:v>
                </c:pt>
                <c:pt idx="118">
                  <c:v>10.9</c:v>
                </c:pt>
                <c:pt idx="119">
                  <c:v>10.950000000000005</c:v>
                </c:pt>
                <c:pt idx="120">
                  <c:v>11</c:v>
                </c:pt>
                <c:pt idx="121">
                  <c:v>11.05</c:v>
                </c:pt>
                <c:pt idx="122">
                  <c:v>11.1</c:v>
                </c:pt>
                <c:pt idx="123">
                  <c:v>11.15</c:v>
                </c:pt>
                <c:pt idx="124">
                  <c:v>11.2</c:v>
                </c:pt>
                <c:pt idx="125">
                  <c:v>11.25</c:v>
                </c:pt>
                <c:pt idx="126">
                  <c:v>11.3</c:v>
                </c:pt>
                <c:pt idx="127">
                  <c:v>11.350000000000005</c:v>
                </c:pt>
                <c:pt idx="128">
                  <c:v>11.4</c:v>
                </c:pt>
                <c:pt idx="129">
                  <c:v>11.450000000000005</c:v>
                </c:pt>
                <c:pt idx="130">
                  <c:v>11.5</c:v>
                </c:pt>
                <c:pt idx="131">
                  <c:v>11.55</c:v>
                </c:pt>
                <c:pt idx="132">
                  <c:v>11.6</c:v>
                </c:pt>
                <c:pt idx="133">
                  <c:v>11.65</c:v>
                </c:pt>
                <c:pt idx="134">
                  <c:v>11.7</c:v>
                </c:pt>
                <c:pt idx="135">
                  <c:v>11.75</c:v>
                </c:pt>
                <c:pt idx="136">
                  <c:v>11.8</c:v>
                </c:pt>
                <c:pt idx="137">
                  <c:v>11.850000000000005</c:v>
                </c:pt>
                <c:pt idx="138">
                  <c:v>11.9</c:v>
                </c:pt>
                <c:pt idx="139">
                  <c:v>11.950000000000005</c:v>
                </c:pt>
                <c:pt idx="140">
                  <c:v>12</c:v>
                </c:pt>
                <c:pt idx="141">
                  <c:v>12.05</c:v>
                </c:pt>
                <c:pt idx="142">
                  <c:v>12.1</c:v>
                </c:pt>
                <c:pt idx="143">
                  <c:v>12.15</c:v>
                </c:pt>
                <c:pt idx="144">
                  <c:v>12.2</c:v>
                </c:pt>
                <c:pt idx="145">
                  <c:v>12.25</c:v>
                </c:pt>
                <c:pt idx="146">
                  <c:v>12.3</c:v>
                </c:pt>
                <c:pt idx="147">
                  <c:v>12.350000000000005</c:v>
                </c:pt>
                <c:pt idx="148">
                  <c:v>12.4</c:v>
                </c:pt>
                <c:pt idx="149">
                  <c:v>12.450000000000005</c:v>
                </c:pt>
                <c:pt idx="150">
                  <c:v>12.5</c:v>
                </c:pt>
                <c:pt idx="151">
                  <c:v>12.55</c:v>
                </c:pt>
                <c:pt idx="152">
                  <c:v>12.6</c:v>
                </c:pt>
                <c:pt idx="153">
                  <c:v>12.65</c:v>
                </c:pt>
                <c:pt idx="154">
                  <c:v>12.7</c:v>
                </c:pt>
                <c:pt idx="155">
                  <c:v>12.75</c:v>
                </c:pt>
                <c:pt idx="156">
                  <c:v>12.8</c:v>
                </c:pt>
                <c:pt idx="157">
                  <c:v>12.850000000000005</c:v>
                </c:pt>
                <c:pt idx="158">
                  <c:v>12.9</c:v>
                </c:pt>
                <c:pt idx="159">
                  <c:v>12.950000000000005</c:v>
                </c:pt>
                <c:pt idx="160">
                  <c:v>13</c:v>
                </c:pt>
                <c:pt idx="161">
                  <c:v>13.05</c:v>
                </c:pt>
                <c:pt idx="162">
                  <c:v>13.1</c:v>
                </c:pt>
                <c:pt idx="163">
                  <c:v>13.15</c:v>
                </c:pt>
                <c:pt idx="164">
                  <c:v>13.2</c:v>
                </c:pt>
                <c:pt idx="165">
                  <c:v>13.25</c:v>
                </c:pt>
                <c:pt idx="166">
                  <c:v>13.3</c:v>
                </c:pt>
                <c:pt idx="167">
                  <c:v>13.350000000000005</c:v>
                </c:pt>
                <c:pt idx="168">
                  <c:v>13.4</c:v>
                </c:pt>
                <c:pt idx="169">
                  <c:v>13.450000000000005</c:v>
                </c:pt>
                <c:pt idx="170">
                  <c:v>13.5</c:v>
                </c:pt>
                <c:pt idx="171">
                  <c:v>13.55</c:v>
                </c:pt>
                <c:pt idx="172">
                  <c:v>13.6</c:v>
                </c:pt>
                <c:pt idx="173">
                  <c:v>13.65</c:v>
                </c:pt>
                <c:pt idx="174">
                  <c:v>13.7</c:v>
                </c:pt>
                <c:pt idx="175">
                  <c:v>13.75</c:v>
                </c:pt>
                <c:pt idx="176">
                  <c:v>13.8</c:v>
                </c:pt>
                <c:pt idx="177">
                  <c:v>13.850000000000005</c:v>
                </c:pt>
                <c:pt idx="178">
                  <c:v>13.9</c:v>
                </c:pt>
                <c:pt idx="179">
                  <c:v>13.950000000000005</c:v>
                </c:pt>
                <c:pt idx="180">
                  <c:v>14</c:v>
                </c:pt>
                <c:pt idx="181">
                  <c:v>14.05</c:v>
                </c:pt>
                <c:pt idx="182">
                  <c:v>14.1</c:v>
                </c:pt>
                <c:pt idx="183">
                  <c:v>14.15</c:v>
                </c:pt>
                <c:pt idx="184">
                  <c:v>14.2</c:v>
                </c:pt>
                <c:pt idx="185">
                  <c:v>14.25</c:v>
                </c:pt>
                <c:pt idx="186">
                  <c:v>14.3</c:v>
                </c:pt>
                <c:pt idx="187">
                  <c:v>14.350000000000005</c:v>
                </c:pt>
                <c:pt idx="188">
                  <c:v>14.4</c:v>
                </c:pt>
                <c:pt idx="189">
                  <c:v>14.450000000000005</c:v>
                </c:pt>
                <c:pt idx="190">
                  <c:v>14.5</c:v>
                </c:pt>
                <c:pt idx="191">
                  <c:v>14.55</c:v>
                </c:pt>
                <c:pt idx="192">
                  <c:v>14.6</c:v>
                </c:pt>
                <c:pt idx="193">
                  <c:v>14.65</c:v>
                </c:pt>
                <c:pt idx="194">
                  <c:v>14.7</c:v>
                </c:pt>
                <c:pt idx="195">
                  <c:v>14.75</c:v>
                </c:pt>
                <c:pt idx="196">
                  <c:v>14.8</c:v>
                </c:pt>
                <c:pt idx="197">
                  <c:v>14.850000000000005</c:v>
                </c:pt>
                <c:pt idx="198">
                  <c:v>14.9</c:v>
                </c:pt>
                <c:pt idx="199">
                  <c:v>14.950000000000005</c:v>
                </c:pt>
                <c:pt idx="200">
                  <c:v>15</c:v>
                </c:pt>
                <c:pt idx="201">
                  <c:v>15.05</c:v>
                </c:pt>
                <c:pt idx="202">
                  <c:v>15.1</c:v>
                </c:pt>
                <c:pt idx="203">
                  <c:v>15.15</c:v>
                </c:pt>
                <c:pt idx="204">
                  <c:v>15.2</c:v>
                </c:pt>
                <c:pt idx="205">
                  <c:v>15.25</c:v>
                </c:pt>
                <c:pt idx="206">
                  <c:v>15.3</c:v>
                </c:pt>
                <c:pt idx="207">
                  <c:v>15.350000000000005</c:v>
                </c:pt>
                <c:pt idx="208">
                  <c:v>15.4</c:v>
                </c:pt>
                <c:pt idx="209">
                  <c:v>15.450000000000005</c:v>
                </c:pt>
                <c:pt idx="210">
                  <c:v>15.5</c:v>
                </c:pt>
                <c:pt idx="211">
                  <c:v>15.55</c:v>
                </c:pt>
                <c:pt idx="212">
                  <c:v>15.6</c:v>
                </c:pt>
                <c:pt idx="213">
                  <c:v>15.65</c:v>
                </c:pt>
                <c:pt idx="214">
                  <c:v>15.7</c:v>
                </c:pt>
                <c:pt idx="215">
                  <c:v>15.75</c:v>
                </c:pt>
                <c:pt idx="216">
                  <c:v>15.8</c:v>
                </c:pt>
                <c:pt idx="217">
                  <c:v>15.850000000000005</c:v>
                </c:pt>
                <c:pt idx="218">
                  <c:v>15.9</c:v>
                </c:pt>
                <c:pt idx="219">
                  <c:v>15.950000000000005</c:v>
                </c:pt>
                <c:pt idx="220">
                  <c:v>16</c:v>
                </c:pt>
                <c:pt idx="221">
                  <c:v>16.05</c:v>
                </c:pt>
                <c:pt idx="222">
                  <c:v>16.100000000000001</c:v>
                </c:pt>
                <c:pt idx="223">
                  <c:v>16.149999999999999</c:v>
                </c:pt>
                <c:pt idx="224">
                  <c:v>16.2</c:v>
                </c:pt>
                <c:pt idx="225">
                  <c:v>16.25</c:v>
                </c:pt>
                <c:pt idx="226">
                  <c:v>16.3</c:v>
                </c:pt>
                <c:pt idx="227">
                  <c:v>16.350000000000001</c:v>
                </c:pt>
                <c:pt idx="228">
                  <c:v>16.399999999999999</c:v>
                </c:pt>
                <c:pt idx="229">
                  <c:v>16.45</c:v>
                </c:pt>
                <c:pt idx="230">
                  <c:v>16.5</c:v>
                </c:pt>
                <c:pt idx="231">
                  <c:v>16.55</c:v>
                </c:pt>
                <c:pt idx="232">
                  <c:v>16.600000000000001</c:v>
                </c:pt>
                <c:pt idx="233">
                  <c:v>16.649999999999999</c:v>
                </c:pt>
                <c:pt idx="234">
                  <c:v>16.7</c:v>
                </c:pt>
                <c:pt idx="235">
                  <c:v>16.75</c:v>
                </c:pt>
                <c:pt idx="236">
                  <c:v>16.8</c:v>
                </c:pt>
                <c:pt idx="237">
                  <c:v>16.850000000000001</c:v>
                </c:pt>
                <c:pt idx="238">
                  <c:v>16.899999999999999</c:v>
                </c:pt>
                <c:pt idx="239">
                  <c:v>16.95</c:v>
                </c:pt>
                <c:pt idx="240">
                  <c:v>17</c:v>
                </c:pt>
                <c:pt idx="241">
                  <c:v>17.05</c:v>
                </c:pt>
                <c:pt idx="242">
                  <c:v>17.100000000000001</c:v>
                </c:pt>
                <c:pt idx="243">
                  <c:v>17.149999999999999</c:v>
                </c:pt>
                <c:pt idx="244">
                  <c:v>17.2</c:v>
                </c:pt>
                <c:pt idx="245">
                  <c:v>17.25</c:v>
                </c:pt>
                <c:pt idx="246">
                  <c:v>17.3</c:v>
                </c:pt>
                <c:pt idx="247">
                  <c:v>17.350000000000001</c:v>
                </c:pt>
                <c:pt idx="248">
                  <c:v>17.399999999999999</c:v>
                </c:pt>
                <c:pt idx="249">
                  <c:v>17.45</c:v>
                </c:pt>
                <c:pt idx="250">
                  <c:v>17.5</c:v>
                </c:pt>
                <c:pt idx="251">
                  <c:v>17.55</c:v>
                </c:pt>
                <c:pt idx="252">
                  <c:v>17.600000000000001</c:v>
                </c:pt>
                <c:pt idx="253">
                  <c:v>17.649999999999999</c:v>
                </c:pt>
                <c:pt idx="254">
                  <c:v>17.7</c:v>
                </c:pt>
                <c:pt idx="255">
                  <c:v>17.75</c:v>
                </c:pt>
                <c:pt idx="256">
                  <c:v>17.8</c:v>
                </c:pt>
                <c:pt idx="257">
                  <c:v>17.850000000000001</c:v>
                </c:pt>
                <c:pt idx="258">
                  <c:v>17.899999999999999</c:v>
                </c:pt>
                <c:pt idx="259">
                  <c:v>17.95</c:v>
                </c:pt>
                <c:pt idx="260">
                  <c:v>18</c:v>
                </c:pt>
                <c:pt idx="261">
                  <c:v>18.05</c:v>
                </c:pt>
                <c:pt idx="262">
                  <c:v>18.100000000000001</c:v>
                </c:pt>
                <c:pt idx="263">
                  <c:v>18.149999999999999</c:v>
                </c:pt>
                <c:pt idx="264">
                  <c:v>18.2</c:v>
                </c:pt>
                <c:pt idx="265">
                  <c:v>18.25</c:v>
                </c:pt>
                <c:pt idx="266">
                  <c:v>18.3</c:v>
                </c:pt>
                <c:pt idx="267">
                  <c:v>18.350000000000001</c:v>
                </c:pt>
                <c:pt idx="268">
                  <c:v>18.399999999999999</c:v>
                </c:pt>
                <c:pt idx="269">
                  <c:v>18.45</c:v>
                </c:pt>
                <c:pt idx="270">
                  <c:v>18.5</c:v>
                </c:pt>
                <c:pt idx="271">
                  <c:v>18.55</c:v>
                </c:pt>
                <c:pt idx="272">
                  <c:v>18.600000000000001</c:v>
                </c:pt>
                <c:pt idx="273">
                  <c:v>18.649999999999999</c:v>
                </c:pt>
                <c:pt idx="274">
                  <c:v>18.7</c:v>
                </c:pt>
                <c:pt idx="275">
                  <c:v>18.75</c:v>
                </c:pt>
                <c:pt idx="276">
                  <c:v>18.8</c:v>
                </c:pt>
                <c:pt idx="277">
                  <c:v>18.850000000000001</c:v>
                </c:pt>
                <c:pt idx="278">
                  <c:v>18.899999999999999</c:v>
                </c:pt>
                <c:pt idx="279">
                  <c:v>18.95</c:v>
                </c:pt>
                <c:pt idx="280">
                  <c:v>19</c:v>
                </c:pt>
                <c:pt idx="281">
                  <c:v>19.05</c:v>
                </c:pt>
                <c:pt idx="282">
                  <c:v>19.100000000000001</c:v>
                </c:pt>
                <c:pt idx="283">
                  <c:v>19.149999999999999</c:v>
                </c:pt>
                <c:pt idx="284">
                  <c:v>19.2</c:v>
                </c:pt>
                <c:pt idx="285">
                  <c:v>19.25</c:v>
                </c:pt>
                <c:pt idx="286">
                  <c:v>19.3</c:v>
                </c:pt>
                <c:pt idx="287">
                  <c:v>19.350000000000001</c:v>
                </c:pt>
                <c:pt idx="288">
                  <c:v>19.399999999999999</c:v>
                </c:pt>
                <c:pt idx="289">
                  <c:v>19.45</c:v>
                </c:pt>
                <c:pt idx="290">
                  <c:v>19.5</c:v>
                </c:pt>
                <c:pt idx="291">
                  <c:v>19.55</c:v>
                </c:pt>
                <c:pt idx="292">
                  <c:v>19.600000000000001</c:v>
                </c:pt>
                <c:pt idx="293">
                  <c:v>19.649999999999999</c:v>
                </c:pt>
                <c:pt idx="294">
                  <c:v>19.7</c:v>
                </c:pt>
                <c:pt idx="295">
                  <c:v>19.75</c:v>
                </c:pt>
                <c:pt idx="296">
                  <c:v>19.8</c:v>
                </c:pt>
                <c:pt idx="297">
                  <c:v>19.850000000000001</c:v>
                </c:pt>
                <c:pt idx="298">
                  <c:v>19.899999999999999</c:v>
                </c:pt>
                <c:pt idx="299">
                  <c:v>19.95</c:v>
                </c:pt>
                <c:pt idx="300">
                  <c:v>20</c:v>
                </c:pt>
                <c:pt idx="301">
                  <c:v>20.05</c:v>
                </c:pt>
                <c:pt idx="302">
                  <c:v>20.100000000000001</c:v>
                </c:pt>
                <c:pt idx="303">
                  <c:v>20.149999999999999</c:v>
                </c:pt>
                <c:pt idx="304">
                  <c:v>20.2</c:v>
                </c:pt>
                <c:pt idx="305">
                  <c:v>20.25</c:v>
                </c:pt>
                <c:pt idx="306">
                  <c:v>20.3</c:v>
                </c:pt>
                <c:pt idx="307">
                  <c:v>20.350000000000001</c:v>
                </c:pt>
                <c:pt idx="308">
                  <c:v>20.399999999999999</c:v>
                </c:pt>
                <c:pt idx="309">
                  <c:v>20.45</c:v>
                </c:pt>
                <c:pt idx="310">
                  <c:v>20.5</c:v>
                </c:pt>
                <c:pt idx="311">
                  <c:v>20.55</c:v>
                </c:pt>
                <c:pt idx="312">
                  <c:v>20.6</c:v>
                </c:pt>
                <c:pt idx="313">
                  <c:v>20.650000000000009</c:v>
                </c:pt>
                <c:pt idx="314">
                  <c:v>20.7</c:v>
                </c:pt>
                <c:pt idx="315">
                  <c:v>20.75</c:v>
                </c:pt>
                <c:pt idx="316">
                  <c:v>20.8</c:v>
                </c:pt>
                <c:pt idx="317">
                  <c:v>20.85</c:v>
                </c:pt>
                <c:pt idx="318">
                  <c:v>20.9</c:v>
                </c:pt>
                <c:pt idx="319">
                  <c:v>20.95</c:v>
                </c:pt>
                <c:pt idx="320">
                  <c:v>21</c:v>
                </c:pt>
                <c:pt idx="321">
                  <c:v>21.05</c:v>
                </c:pt>
                <c:pt idx="322">
                  <c:v>21.1</c:v>
                </c:pt>
                <c:pt idx="323">
                  <c:v>21.150000000000009</c:v>
                </c:pt>
                <c:pt idx="324">
                  <c:v>21.2</c:v>
                </c:pt>
                <c:pt idx="325">
                  <c:v>21.25</c:v>
                </c:pt>
                <c:pt idx="326">
                  <c:v>21.3</c:v>
                </c:pt>
                <c:pt idx="327">
                  <c:v>21.35</c:v>
                </c:pt>
                <c:pt idx="328">
                  <c:v>21.4</c:v>
                </c:pt>
                <c:pt idx="329">
                  <c:v>21.45</c:v>
                </c:pt>
                <c:pt idx="330">
                  <c:v>21.5</c:v>
                </c:pt>
                <c:pt idx="331">
                  <c:v>21.55</c:v>
                </c:pt>
                <c:pt idx="332">
                  <c:v>21.6</c:v>
                </c:pt>
                <c:pt idx="333">
                  <c:v>21.650000000000009</c:v>
                </c:pt>
                <c:pt idx="334">
                  <c:v>21.7</c:v>
                </c:pt>
                <c:pt idx="335">
                  <c:v>21.75</c:v>
                </c:pt>
                <c:pt idx="336">
                  <c:v>21.8</c:v>
                </c:pt>
                <c:pt idx="337">
                  <c:v>21.85</c:v>
                </c:pt>
                <c:pt idx="338">
                  <c:v>21.9</c:v>
                </c:pt>
                <c:pt idx="339">
                  <c:v>21.95</c:v>
                </c:pt>
                <c:pt idx="340">
                  <c:v>22</c:v>
                </c:pt>
                <c:pt idx="341">
                  <c:v>22.05</c:v>
                </c:pt>
                <c:pt idx="342">
                  <c:v>22.1</c:v>
                </c:pt>
                <c:pt idx="343">
                  <c:v>22.150000000000009</c:v>
                </c:pt>
                <c:pt idx="344">
                  <c:v>22.2</c:v>
                </c:pt>
                <c:pt idx="345">
                  <c:v>22.25</c:v>
                </c:pt>
                <c:pt idx="346">
                  <c:v>22.3</c:v>
                </c:pt>
                <c:pt idx="347">
                  <c:v>22.35</c:v>
                </c:pt>
                <c:pt idx="348">
                  <c:v>22.4</c:v>
                </c:pt>
                <c:pt idx="349">
                  <c:v>22.45</c:v>
                </c:pt>
                <c:pt idx="350">
                  <c:v>22.5</c:v>
                </c:pt>
                <c:pt idx="351">
                  <c:v>22.55</c:v>
                </c:pt>
                <c:pt idx="352">
                  <c:v>22.6</c:v>
                </c:pt>
                <c:pt idx="353">
                  <c:v>22.650000000000009</c:v>
                </c:pt>
                <c:pt idx="354">
                  <c:v>22.7</c:v>
                </c:pt>
                <c:pt idx="355">
                  <c:v>22.75</c:v>
                </c:pt>
                <c:pt idx="356">
                  <c:v>22.8</c:v>
                </c:pt>
                <c:pt idx="357">
                  <c:v>22.85</c:v>
                </c:pt>
                <c:pt idx="358">
                  <c:v>22.9</c:v>
                </c:pt>
                <c:pt idx="359">
                  <c:v>22.95</c:v>
                </c:pt>
                <c:pt idx="360">
                  <c:v>23</c:v>
                </c:pt>
                <c:pt idx="361">
                  <c:v>23.05</c:v>
                </c:pt>
                <c:pt idx="362">
                  <c:v>23.1</c:v>
                </c:pt>
                <c:pt idx="363">
                  <c:v>23.150000000000009</c:v>
                </c:pt>
                <c:pt idx="364">
                  <c:v>23.2</c:v>
                </c:pt>
                <c:pt idx="365">
                  <c:v>23.25</c:v>
                </c:pt>
                <c:pt idx="366">
                  <c:v>23.3</c:v>
                </c:pt>
                <c:pt idx="367">
                  <c:v>23.35</c:v>
                </c:pt>
                <c:pt idx="368">
                  <c:v>23.4</c:v>
                </c:pt>
                <c:pt idx="369">
                  <c:v>23.45</c:v>
                </c:pt>
                <c:pt idx="370">
                  <c:v>23.5</c:v>
                </c:pt>
                <c:pt idx="371">
                  <c:v>23.55</c:v>
                </c:pt>
                <c:pt idx="372">
                  <c:v>23.6</c:v>
                </c:pt>
                <c:pt idx="373">
                  <c:v>23.650000000000009</c:v>
                </c:pt>
                <c:pt idx="374">
                  <c:v>23.7</c:v>
                </c:pt>
                <c:pt idx="375">
                  <c:v>23.75</c:v>
                </c:pt>
                <c:pt idx="376">
                  <c:v>23.8</c:v>
                </c:pt>
                <c:pt idx="377">
                  <c:v>23.85</c:v>
                </c:pt>
                <c:pt idx="378">
                  <c:v>23.9</c:v>
                </c:pt>
                <c:pt idx="379">
                  <c:v>23.95</c:v>
                </c:pt>
                <c:pt idx="380">
                  <c:v>24</c:v>
                </c:pt>
                <c:pt idx="381">
                  <c:v>24.05</c:v>
                </c:pt>
                <c:pt idx="382">
                  <c:v>24.1</c:v>
                </c:pt>
                <c:pt idx="383">
                  <c:v>24.150000000000009</c:v>
                </c:pt>
                <c:pt idx="384">
                  <c:v>24.2</c:v>
                </c:pt>
                <c:pt idx="385">
                  <c:v>24.25</c:v>
                </c:pt>
                <c:pt idx="386">
                  <c:v>24.3</c:v>
                </c:pt>
                <c:pt idx="387">
                  <c:v>24.35</c:v>
                </c:pt>
                <c:pt idx="388">
                  <c:v>24.4</c:v>
                </c:pt>
                <c:pt idx="389">
                  <c:v>24.45</c:v>
                </c:pt>
                <c:pt idx="390">
                  <c:v>24.5</c:v>
                </c:pt>
                <c:pt idx="391">
                  <c:v>24.55</c:v>
                </c:pt>
                <c:pt idx="392">
                  <c:v>24.6</c:v>
                </c:pt>
                <c:pt idx="393">
                  <c:v>24.650000000000009</c:v>
                </c:pt>
                <c:pt idx="394">
                  <c:v>24.7</c:v>
                </c:pt>
                <c:pt idx="395">
                  <c:v>24.75</c:v>
                </c:pt>
                <c:pt idx="396">
                  <c:v>24.8</c:v>
                </c:pt>
                <c:pt idx="397">
                  <c:v>24.85</c:v>
                </c:pt>
                <c:pt idx="398">
                  <c:v>24.9</c:v>
                </c:pt>
                <c:pt idx="399">
                  <c:v>24.95</c:v>
                </c:pt>
                <c:pt idx="400">
                  <c:v>25</c:v>
                </c:pt>
                <c:pt idx="401">
                  <c:v>25.05</c:v>
                </c:pt>
                <c:pt idx="402">
                  <c:v>25.1</c:v>
                </c:pt>
                <c:pt idx="403">
                  <c:v>25.150000000000009</c:v>
                </c:pt>
                <c:pt idx="404">
                  <c:v>25.2</c:v>
                </c:pt>
                <c:pt idx="405">
                  <c:v>25.25</c:v>
                </c:pt>
                <c:pt idx="406">
                  <c:v>25.3</c:v>
                </c:pt>
                <c:pt idx="407">
                  <c:v>25.35</c:v>
                </c:pt>
                <c:pt idx="408">
                  <c:v>25.4</c:v>
                </c:pt>
                <c:pt idx="409">
                  <c:v>25.45</c:v>
                </c:pt>
                <c:pt idx="410">
                  <c:v>25.5</c:v>
                </c:pt>
                <c:pt idx="411">
                  <c:v>25.55</c:v>
                </c:pt>
                <c:pt idx="412">
                  <c:v>25.6</c:v>
                </c:pt>
                <c:pt idx="413">
                  <c:v>25.650000000000009</c:v>
                </c:pt>
                <c:pt idx="414">
                  <c:v>25.7</c:v>
                </c:pt>
                <c:pt idx="415">
                  <c:v>25.75</c:v>
                </c:pt>
                <c:pt idx="416">
                  <c:v>25.8</c:v>
                </c:pt>
                <c:pt idx="417">
                  <c:v>25.85</c:v>
                </c:pt>
                <c:pt idx="418">
                  <c:v>25.9</c:v>
                </c:pt>
                <c:pt idx="419">
                  <c:v>25.95</c:v>
                </c:pt>
                <c:pt idx="420">
                  <c:v>26</c:v>
                </c:pt>
                <c:pt idx="421">
                  <c:v>26.05</c:v>
                </c:pt>
                <c:pt idx="422">
                  <c:v>26.1</c:v>
                </c:pt>
                <c:pt idx="423">
                  <c:v>26.150000000000009</c:v>
                </c:pt>
                <c:pt idx="424">
                  <c:v>26.2</c:v>
                </c:pt>
                <c:pt idx="425">
                  <c:v>26.25</c:v>
                </c:pt>
                <c:pt idx="426">
                  <c:v>26.3</c:v>
                </c:pt>
                <c:pt idx="427">
                  <c:v>26.35</c:v>
                </c:pt>
                <c:pt idx="428">
                  <c:v>26.4</c:v>
                </c:pt>
                <c:pt idx="429">
                  <c:v>26.45</c:v>
                </c:pt>
                <c:pt idx="430">
                  <c:v>26.5</c:v>
                </c:pt>
                <c:pt idx="431">
                  <c:v>26.55</c:v>
                </c:pt>
                <c:pt idx="432">
                  <c:v>26.6</c:v>
                </c:pt>
                <c:pt idx="433">
                  <c:v>26.650000000000009</c:v>
                </c:pt>
                <c:pt idx="434">
                  <c:v>26.7</c:v>
                </c:pt>
                <c:pt idx="435">
                  <c:v>26.75</c:v>
                </c:pt>
                <c:pt idx="436">
                  <c:v>26.8</c:v>
                </c:pt>
                <c:pt idx="437">
                  <c:v>26.85</c:v>
                </c:pt>
                <c:pt idx="438">
                  <c:v>26.9</c:v>
                </c:pt>
                <c:pt idx="439">
                  <c:v>26.95</c:v>
                </c:pt>
                <c:pt idx="440">
                  <c:v>27</c:v>
                </c:pt>
                <c:pt idx="441">
                  <c:v>27.05</c:v>
                </c:pt>
                <c:pt idx="442">
                  <c:v>27.1</c:v>
                </c:pt>
                <c:pt idx="443">
                  <c:v>27.150000000000009</c:v>
                </c:pt>
                <c:pt idx="444">
                  <c:v>27.2</c:v>
                </c:pt>
                <c:pt idx="445">
                  <c:v>27.25</c:v>
                </c:pt>
                <c:pt idx="446">
                  <c:v>27.3</c:v>
                </c:pt>
                <c:pt idx="447">
                  <c:v>27.35</c:v>
                </c:pt>
                <c:pt idx="448">
                  <c:v>27.4</c:v>
                </c:pt>
                <c:pt idx="449">
                  <c:v>27.45</c:v>
                </c:pt>
                <c:pt idx="450">
                  <c:v>27.5</c:v>
                </c:pt>
                <c:pt idx="451">
                  <c:v>27.55</c:v>
                </c:pt>
                <c:pt idx="452">
                  <c:v>27.6</c:v>
                </c:pt>
                <c:pt idx="453">
                  <c:v>27.650000000000009</c:v>
                </c:pt>
                <c:pt idx="454">
                  <c:v>27.7</c:v>
                </c:pt>
                <c:pt idx="455">
                  <c:v>27.75</c:v>
                </c:pt>
                <c:pt idx="456">
                  <c:v>27.8</c:v>
                </c:pt>
                <c:pt idx="457">
                  <c:v>27.85</c:v>
                </c:pt>
                <c:pt idx="458">
                  <c:v>27.9</c:v>
                </c:pt>
                <c:pt idx="459">
                  <c:v>27.95</c:v>
                </c:pt>
                <c:pt idx="460">
                  <c:v>28</c:v>
                </c:pt>
                <c:pt idx="461">
                  <c:v>28.05</c:v>
                </c:pt>
                <c:pt idx="462">
                  <c:v>28.1</c:v>
                </c:pt>
                <c:pt idx="463">
                  <c:v>28.150000000000009</c:v>
                </c:pt>
                <c:pt idx="464">
                  <c:v>28.2</c:v>
                </c:pt>
                <c:pt idx="465">
                  <c:v>28.25</c:v>
                </c:pt>
                <c:pt idx="466">
                  <c:v>28.3</c:v>
                </c:pt>
                <c:pt idx="467">
                  <c:v>28.35</c:v>
                </c:pt>
                <c:pt idx="468">
                  <c:v>28.4</c:v>
                </c:pt>
                <c:pt idx="469">
                  <c:v>28.45</c:v>
                </c:pt>
                <c:pt idx="470">
                  <c:v>28.5</c:v>
                </c:pt>
                <c:pt idx="471">
                  <c:v>28.55</c:v>
                </c:pt>
                <c:pt idx="472">
                  <c:v>28.6</c:v>
                </c:pt>
                <c:pt idx="473">
                  <c:v>28.650000000000009</c:v>
                </c:pt>
                <c:pt idx="474">
                  <c:v>28.7</c:v>
                </c:pt>
                <c:pt idx="475">
                  <c:v>28.75</c:v>
                </c:pt>
                <c:pt idx="476">
                  <c:v>28.8</c:v>
                </c:pt>
                <c:pt idx="477">
                  <c:v>28.85</c:v>
                </c:pt>
                <c:pt idx="478">
                  <c:v>28.9</c:v>
                </c:pt>
                <c:pt idx="479">
                  <c:v>28.95</c:v>
                </c:pt>
                <c:pt idx="480">
                  <c:v>29</c:v>
                </c:pt>
                <c:pt idx="481">
                  <c:v>29.05</c:v>
                </c:pt>
                <c:pt idx="482">
                  <c:v>29.1</c:v>
                </c:pt>
                <c:pt idx="483">
                  <c:v>29.150000000000009</c:v>
                </c:pt>
                <c:pt idx="484">
                  <c:v>29.2</c:v>
                </c:pt>
                <c:pt idx="485">
                  <c:v>29.25</c:v>
                </c:pt>
                <c:pt idx="486">
                  <c:v>29.3</c:v>
                </c:pt>
                <c:pt idx="487">
                  <c:v>29.35</c:v>
                </c:pt>
                <c:pt idx="488">
                  <c:v>29.4</c:v>
                </c:pt>
                <c:pt idx="489">
                  <c:v>29.45</c:v>
                </c:pt>
                <c:pt idx="490">
                  <c:v>29.5</c:v>
                </c:pt>
                <c:pt idx="491">
                  <c:v>29.55</c:v>
                </c:pt>
                <c:pt idx="492">
                  <c:v>29.6</c:v>
                </c:pt>
                <c:pt idx="493">
                  <c:v>29.650000000000009</c:v>
                </c:pt>
                <c:pt idx="494">
                  <c:v>29.7</c:v>
                </c:pt>
                <c:pt idx="495">
                  <c:v>29.75</c:v>
                </c:pt>
                <c:pt idx="496">
                  <c:v>29.8</c:v>
                </c:pt>
                <c:pt idx="497">
                  <c:v>29.85</c:v>
                </c:pt>
                <c:pt idx="498">
                  <c:v>29.9</c:v>
                </c:pt>
                <c:pt idx="499">
                  <c:v>29.95</c:v>
                </c:pt>
                <c:pt idx="500">
                  <c:v>30</c:v>
                </c:pt>
                <c:pt idx="501">
                  <c:v>30.05</c:v>
                </c:pt>
                <c:pt idx="502">
                  <c:v>30.1</c:v>
                </c:pt>
                <c:pt idx="503">
                  <c:v>30.150000000000009</c:v>
                </c:pt>
                <c:pt idx="504">
                  <c:v>30.2</c:v>
                </c:pt>
                <c:pt idx="505">
                  <c:v>30.25</c:v>
                </c:pt>
                <c:pt idx="506">
                  <c:v>30.3</c:v>
                </c:pt>
                <c:pt idx="507">
                  <c:v>30.35</c:v>
                </c:pt>
                <c:pt idx="508">
                  <c:v>30.4</c:v>
                </c:pt>
                <c:pt idx="509">
                  <c:v>30.45</c:v>
                </c:pt>
                <c:pt idx="510">
                  <c:v>30.5</c:v>
                </c:pt>
                <c:pt idx="511">
                  <c:v>30.55</c:v>
                </c:pt>
                <c:pt idx="512">
                  <c:v>30.6</c:v>
                </c:pt>
                <c:pt idx="513">
                  <c:v>30.650000000000009</c:v>
                </c:pt>
                <c:pt idx="514">
                  <c:v>30.7</c:v>
                </c:pt>
                <c:pt idx="515">
                  <c:v>30.75</c:v>
                </c:pt>
                <c:pt idx="516">
                  <c:v>30.8</c:v>
                </c:pt>
                <c:pt idx="517">
                  <c:v>30.85</c:v>
                </c:pt>
                <c:pt idx="518">
                  <c:v>30.9</c:v>
                </c:pt>
                <c:pt idx="519">
                  <c:v>30.95</c:v>
                </c:pt>
                <c:pt idx="520">
                  <c:v>31</c:v>
                </c:pt>
                <c:pt idx="521">
                  <c:v>31.05</c:v>
                </c:pt>
                <c:pt idx="522">
                  <c:v>31.1</c:v>
                </c:pt>
                <c:pt idx="523">
                  <c:v>31.150000000000009</c:v>
                </c:pt>
                <c:pt idx="524">
                  <c:v>31.2</c:v>
                </c:pt>
                <c:pt idx="525">
                  <c:v>31.25</c:v>
                </c:pt>
                <c:pt idx="526">
                  <c:v>31.3</c:v>
                </c:pt>
                <c:pt idx="527">
                  <c:v>31.35</c:v>
                </c:pt>
                <c:pt idx="528">
                  <c:v>31.4</c:v>
                </c:pt>
                <c:pt idx="529">
                  <c:v>31.45</c:v>
                </c:pt>
                <c:pt idx="530">
                  <c:v>31.5</c:v>
                </c:pt>
                <c:pt idx="531">
                  <c:v>31.55</c:v>
                </c:pt>
                <c:pt idx="532">
                  <c:v>31.6</c:v>
                </c:pt>
                <c:pt idx="533">
                  <c:v>31.650000000000009</c:v>
                </c:pt>
                <c:pt idx="534">
                  <c:v>31.7</c:v>
                </c:pt>
                <c:pt idx="535">
                  <c:v>31.75</c:v>
                </c:pt>
                <c:pt idx="536">
                  <c:v>31.8</c:v>
                </c:pt>
                <c:pt idx="537">
                  <c:v>31.85</c:v>
                </c:pt>
                <c:pt idx="538">
                  <c:v>31.9</c:v>
                </c:pt>
                <c:pt idx="539">
                  <c:v>31.95</c:v>
                </c:pt>
                <c:pt idx="540">
                  <c:v>32</c:v>
                </c:pt>
                <c:pt idx="541">
                  <c:v>32.050000000000004</c:v>
                </c:pt>
                <c:pt idx="542">
                  <c:v>32.1</c:v>
                </c:pt>
                <c:pt idx="543">
                  <c:v>32.15</c:v>
                </c:pt>
                <c:pt idx="544">
                  <c:v>32.200000000000003</c:v>
                </c:pt>
                <c:pt idx="545">
                  <c:v>32.25</c:v>
                </c:pt>
                <c:pt idx="546">
                  <c:v>32.300000000000004</c:v>
                </c:pt>
                <c:pt idx="547">
                  <c:v>32.349999999999994</c:v>
                </c:pt>
                <c:pt idx="548">
                  <c:v>32.4</c:v>
                </c:pt>
                <c:pt idx="549">
                  <c:v>32.449999999999996</c:v>
                </c:pt>
                <c:pt idx="550">
                  <c:v>32.5</c:v>
                </c:pt>
                <c:pt idx="551">
                  <c:v>32.550000000000004</c:v>
                </c:pt>
                <c:pt idx="552">
                  <c:v>32.6</c:v>
                </c:pt>
                <c:pt idx="553">
                  <c:v>32.65</c:v>
                </c:pt>
                <c:pt idx="554">
                  <c:v>32.700000000000003</c:v>
                </c:pt>
                <c:pt idx="555">
                  <c:v>32.75</c:v>
                </c:pt>
                <c:pt idx="556">
                  <c:v>32.800000000000004</c:v>
                </c:pt>
                <c:pt idx="557">
                  <c:v>32.849999999999994</c:v>
                </c:pt>
                <c:pt idx="558">
                  <c:v>32.9</c:v>
                </c:pt>
                <c:pt idx="559">
                  <c:v>32.949999999999996</c:v>
                </c:pt>
                <c:pt idx="560">
                  <c:v>33</c:v>
                </c:pt>
                <c:pt idx="561">
                  <c:v>33.050000000000004</c:v>
                </c:pt>
                <c:pt idx="562">
                  <c:v>33.1</c:v>
                </c:pt>
                <c:pt idx="563">
                  <c:v>33.15</c:v>
                </c:pt>
                <c:pt idx="564">
                  <c:v>33.200000000000003</c:v>
                </c:pt>
                <c:pt idx="565">
                  <c:v>33.25</c:v>
                </c:pt>
                <c:pt idx="566">
                  <c:v>33.300000000000004</c:v>
                </c:pt>
                <c:pt idx="567">
                  <c:v>33.349999999999994</c:v>
                </c:pt>
                <c:pt idx="568">
                  <c:v>33.4</c:v>
                </c:pt>
                <c:pt idx="569">
                  <c:v>33.449999999999996</c:v>
                </c:pt>
                <c:pt idx="570">
                  <c:v>33.5</c:v>
                </c:pt>
                <c:pt idx="571">
                  <c:v>33.550000000000004</c:v>
                </c:pt>
                <c:pt idx="572">
                  <c:v>33.6</c:v>
                </c:pt>
                <c:pt idx="573">
                  <c:v>33.65</c:v>
                </c:pt>
                <c:pt idx="574">
                  <c:v>33.700000000000003</c:v>
                </c:pt>
                <c:pt idx="575">
                  <c:v>33.75</c:v>
                </c:pt>
                <c:pt idx="576">
                  <c:v>33.800000000000004</c:v>
                </c:pt>
                <c:pt idx="577">
                  <c:v>33.849999999999994</c:v>
                </c:pt>
                <c:pt idx="578">
                  <c:v>33.9</c:v>
                </c:pt>
                <c:pt idx="579">
                  <c:v>33.949999999999996</c:v>
                </c:pt>
                <c:pt idx="580">
                  <c:v>34</c:v>
                </c:pt>
                <c:pt idx="581">
                  <c:v>34.050000000000004</c:v>
                </c:pt>
                <c:pt idx="582">
                  <c:v>34.1</c:v>
                </c:pt>
                <c:pt idx="583">
                  <c:v>34.15</c:v>
                </c:pt>
                <c:pt idx="584">
                  <c:v>34.200000000000003</c:v>
                </c:pt>
                <c:pt idx="585">
                  <c:v>34.25</c:v>
                </c:pt>
                <c:pt idx="586">
                  <c:v>34.300000000000004</c:v>
                </c:pt>
                <c:pt idx="587">
                  <c:v>34.349999999999994</c:v>
                </c:pt>
                <c:pt idx="588">
                  <c:v>34.4</c:v>
                </c:pt>
                <c:pt idx="589">
                  <c:v>34.449999999999996</c:v>
                </c:pt>
                <c:pt idx="590">
                  <c:v>34.5</c:v>
                </c:pt>
                <c:pt idx="591">
                  <c:v>34.550000000000004</c:v>
                </c:pt>
                <c:pt idx="592">
                  <c:v>34.6</c:v>
                </c:pt>
                <c:pt idx="593">
                  <c:v>34.65</c:v>
                </c:pt>
                <c:pt idx="594">
                  <c:v>34.700000000000003</c:v>
                </c:pt>
                <c:pt idx="595">
                  <c:v>34.75</c:v>
                </c:pt>
                <c:pt idx="596">
                  <c:v>34.800000000000004</c:v>
                </c:pt>
                <c:pt idx="597">
                  <c:v>34.849999999999994</c:v>
                </c:pt>
                <c:pt idx="598">
                  <c:v>34.9</c:v>
                </c:pt>
                <c:pt idx="599">
                  <c:v>34.949999999999996</c:v>
                </c:pt>
                <c:pt idx="600">
                  <c:v>35</c:v>
                </c:pt>
                <c:pt idx="601">
                  <c:v>35.050000000000004</c:v>
                </c:pt>
                <c:pt idx="602">
                  <c:v>35.1</c:v>
                </c:pt>
                <c:pt idx="603">
                  <c:v>35.15</c:v>
                </c:pt>
                <c:pt idx="604">
                  <c:v>35.200000000000003</c:v>
                </c:pt>
                <c:pt idx="605">
                  <c:v>35.25</c:v>
                </c:pt>
                <c:pt idx="606">
                  <c:v>35.300000000000004</c:v>
                </c:pt>
                <c:pt idx="607">
                  <c:v>35.349999999999994</c:v>
                </c:pt>
                <c:pt idx="608">
                  <c:v>35.4</c:v>
                </c:pt>
                <c:pt idx="609">
                  <c:v>35.449999999999996</c:v>
                </c:pt>
                <c:pt idx="610">
                  <c:v>35.5</c:v>
                </c:pt>
                <c:pt idx="611">
                  <c:v>35.550000000000004</c:v>
                </c:pt>
                <c:pt idx="612">
                  <c:v>35.6</c:v>
                </c:pt>
                <c:pt idx="613">
                  <c:v>35.65</c:v>
                </c:pt>
                <c:pt idx="614">
                  <c:v>35.700000000000003</c:v>
                </c:pt>
                <c:pt idx="615">
                  <c:v>35.75</c:v>
                </c:pt>
                <c:pt idx="616">
                  <c:v>35.800000000000004</c:v>
                </c:pt>
                <c:pt idx="617">
                  <c:v>35.849999999999994</c:v>
                </c:pt>
                <c:pt idx="618">
                  <c:v>35.9</c:v>
                </c:pt>
                <c:pt idx="619">
                  <c:v>35.949999999999996</c:v>
                </c:pt>
                <c:pt idx="620">
                  <c:v>36</c:v>
                </c:pt>
                <c:pt idx="621">
                  <c:v>36.050000000000004</c:v>
                </c:pt>
                <c:pt idx="622">
                  <c:v>36.1</c:v>
                </c:pt>
                <c:pt idx="623">
                  <c:v>36.15</c:v>
                </c:pt>
                <c:pt idx="624">
                  <c:v>36.200000000000003</c:v>
                </c:pt>
                <c:pt idx="625">
                  <c:v>36.25</c:v>
                </c:pt>
                <c:pt idx="626">
                  <c:v>36.300000000000004</c:v>
                </c:pt>
                <c:pt idx="627">
                  <c:v>36.349999999999994</c:v>
                </c:pt>
                <c:pt idx="628">
                  <c:v>36.4</c:v>
                </c:pt>
                <c:pt idx="629">
                  <c:v>36.449999999999996</c:v>
                </c:pt>
                <c:pt idx="630">
                  <c:v>36.5</c:v>
                </c:pt>
                <c:pt idx="631">
                  <c:v>36.550000000000004</c:v>
                </c:pt>
                <c:pt idx="632">
                  <c:v>36.6</c:v>
                </c:pt>
                <c:pt idx="633">
                  <c:v>36.65</c:v>
                </c:pt>
                <c:pt idx="634">
                  <c:v>36.700000000000003</c:v>
                </c:pt>
                <c:pt idx="635">
                  <c:v>36.75</c:v>
                </c:pt>
                <c:pt idx="636">
                  <c:v>36.800000000000004</c:v>
                </c:pt>
                <c:pt idx="637">
                  <c:v>36.849999999999994</c:v>
                </c:pt>
                <c:pt idx="638">
                  <c:v>36.9</c:v>
                </c:pt>
                <c:pt idx="639">
                  <c:v>36.949999999999996</c:v>
                </c:pt>
                <c:pt idx="640">
                  <c:v>37</c:v>
                </c:pt>
                <c:pt idx="641">
                  <c:v>37.050000000000004</c:v>
                </c:pt>
                <c:pt idx="642">
                  <c:v>37.1</c:v>
                </c:pt>
                <c:pt idx="643">
                  <c:v>37.15</c:v>
                </c:pt>
                <c:pt idx="644">
                  <c:v>37.200000000000003</c:v>
                </c:pt>
                <c:pt idx="645">
                  <c:v>37.25</c:v>
                </c:pt>
                <c:pt idx="646">
                  <c:v>37.300000000000004</c:v>
                </c:pt>
                <c:pt idx="647">
                  <c:v>37.349999999999994</c:v>
                </c:pt>
                <c:pt idx="648">
                  <c:v>37.4</c:v>
                </c:pt>
                <c:pt idx="649">
                  <c:v>37.449999999999996</c:v>
                </c:pt>
                <c:pt idx="650">
                  <c:v>37.5</c:v>
                </c:pt>
                <c:pt idx="651">
                  <c:v>37.550000000000004</c:v>
                </c:pt>
                <c:pt idx="652">
                  <c:v>37.6</c:v>
                </c:pt>
                <c:pt idx="653">
                  <c:v>37.65</c:v>
                </c:pt>
                <c:pt idx="654">
                  <c:v>37.700000000000003</c:v>
                </c:pt>
                <c:pt idx="655">
                  <c:v>37.75</c:v>
                </c:pt>
                <c:pt idx="656">
                  <c:v>37.800000000000004</c:v>
                </c:pt>
                <c:pt idx="657">
                  <c:v>37.849999999999994</c:v>
                </c:pt>
                <c:pt idx="658">
                  <c:v>37.9</c:v>
                </c:pt>
                <c:pt idx="659">
                  <c:v>37.949999999999996</c:v>
                </c:pt>
                <c:pt idx="660">
                  <c:v>38</c:v>
                </c:pt>
                <c:pt idx="661">
                  <c:v>38.050000000000004</c:v>
                </c:pt>
                <c:pt idx="662">
                  <c:v>38.1</c:v>
                </c:pt>
                <c:pt idx="663">
                  <c:v>38.15</c:v>
                </c:pt>
                <c:pt idx="664">
                  <c:v>38.200000000000003</c:v>
                </c:pt>
                <c:pt idx="665">
                  <c:v>38.25</c:v>
                </c:pt>
                <c:pt idx="666">
                  <c:v>38.300000000000004</c:v>
                </c:pt>
                <c:pt idx="667">
                  <c:v>38.349999999999994</c:v>
                </c:pt>
                <c:pt idx="668">
                  <c:v>38.4</c:v>
                </c:pt>
                <c:pt idx="669">
                  <c:v>38.449999999999996</c:v>
                </c:pt>
                <c:pt idx="670">
                  <c:v>38.5</c:v>
                </c:pt>
                <c:pt idx="671">
                  <c:v>38.550000000000004</c:v>
                </c:pt>
                <c:pt idx="672">
                  <c:v>38.6</c:v>
                </c:pt>
                <c:pt idx="673">
                  <c:v>38.65</c:v>
                </c:pt>
                <c:pt idx="674">
                  <c:v>38.700000000000003</c:v>
                </c:pt>
                <c:pt idx="675">
                  <c:v>38.75</c:v>
                </c:pt>
                <c:pt idx="676">
                  <c:v>38.800000000000004</c:v>
                </c:pt>
                <c:pt idx="677">
                  <c:v>38.849999999999994</c:v>
                </c:pt>
                <c:pt idx="678">
                  <c:v>38.9</c:v>
                </c:pt>
                <c:pt idx="679">
                  <c:v>38.949999999999996</c:v>
                </c:pt>
                <c:pt idx="680">
                  <c:v>39</c:v>
                </c:pt>
                <c:pt idx="681">
                  <c:v>39.050000000000004</c:v>
                </c:pt>
                <c:pt idx="682">
                  <c:v>39.1</c:v>
                </c:pt>
                <c:pt idx="683">
                  <c:v>39.15</c:v>
                </c:pt>
                <c:pt idx="684">
                  <c:v>39.200000000000003</c:v>
                </c:pt>
                <c:pt idx="685">
                  <c:v>39.25</c:v>
                </c:pt>
                <c:pt idx="686">
                  <c:v>39.300000000000004</c:v>
                </c:pt>
                <c:pt idx="687">
                  <c:v>39.349999999999994</c:v>
                </c:pt>
                <c:pt idx="688">
                  <c:v>39.4</c:v>
                </c:pt>
                <c:pt idx="689">
                  <c:v>39.449999999999996</c:v>
                </c:pt>
                <c:pt idx="690">
                  <c:v>39.5</c:v>
                </c:pt>
                <c:pt idx="691">
                  <c:v>39.550000000000004</c:v>
                </c:pt>
                <c:pt idx="692">
                  <c:v>39.6</c:v>
                </c:pt>
                <c:pt idx="693">
                  <c:v>39.65</c:v>
                </c:pt>
                <c:pt idx="694">
                  <c:v>39.700000000000003</c:v>
                </c:pt>
                <c:pt idx="695">
                  <c:v>39.75</c:v>
                </c:pt>
                <c:pt idx="696">
                  <c:v>39.800000000000004</c:v>
                </c:pt>
                <c:pt idx="697">
                  <c:v>39.849999999999994</c:v>
                </c:pt>
                <c:pt idx="698">
                  <c:v>39.9</c:v>
                </c:pt>
                <c:pt idx="699">
                  <c:v>39.949999999999996</c:v>
                </c:pt>
                <c:pt idx="700">
                  <c:v>40</c:v>
                </c:pt>
                <c:pt idx="701">
                  <c:v>40.050000000000004</c:v>
                </c:pt>
                <c:pt idx="702">
                  <c:v>40.1</c:v>
                </c:pt>
                <c:pt idx="703">
                  <c:v>40.15</c:v>
                </c:pt>
                <c:pt idx="704">
                  <c:v>40.200000000000003</c:v>
                </c:pt>
                <c:pt idx="705">
                  <c:v>40.25</c:v>
                </c:pt>
                <c:pt idx="706">
                  <c:v>40.300000000000004</c:v>
                </c:pt>
                <c:pt idx="707">
                  <c:v>40.349999999999994</c:v>
                </c:pt>
                <c:pt idx="708">
                  <c:v>40.4</c:v>
                </c:pt>
                <c:pt idx="709">
                  <c:v>40.449999999999996</c:v>
                </c:pt>
                <c:pt idx="710">
                  <c:v>40.5</c:v>
                </c:pt>
                <c:pt idx="711">
                  <c:v>40.550000000000004</c:v>
                </c:pt>
                <c:pt idx="712">
                  <c:v>40.6</c:v>
                </c:pt>
                <c:pt idx="713">
                  <c:v>40.65</c:v>
                </c:pt>
                <c:pt idx="714">
                  <c:v>40.700000000000003</c:v>
                </c:pt>
                <c:pt idx="715">
                  <c:v>40.75</c:v>
                </c:pt>
                <c:pt idx="716">
                  <c:v>40.800000000000004</c:v>
                </c:pt>
                <c:pt idx="717">
                  <c:v>40.849999999999994</c:v>
                </c:pt>
                <c:pt idx="718">
                  <c:v>40.9</c:v>
                </c:pt>
                <c:pt idx="719">
                  <c:v>40.949999999999996</c:v>
                </c:pt>
                <c:pt idx="720">
                  <c:v>41</c:v>
                </c:pt>
                <c:pt idx="721">
                  <c:v>41.05</c:v>
                </c:pt>
                <c:pt idx="722">
                  <c:v>41.1</c:v>
                </c:pt>
                <c:pt idx="723">
                  <c:v>41.15</c:v>
                </c:pt>
                <c:pt idx="724">
                  <c:v>41.2</c:v>
                </c:pt>
                <c:pt idx="725">
                  <c:v>41.25</c:v>
                </c:pt>
                <c:pt idx="726">
                  <c:v>41.3</c:v>
                </c:pt>
                <c:pt idx="727">
                  <c:v>41.349999999999994</c:v>
                </c:pt>
                <c:pt idx="728">
                  <c:v>41.4</c:v>
                </c:pt>
                <c:pt idx="729">
                  <c:v>41.449999999999996</c:v>
                </c:pt>
                <c:pt idx="730">
                  <c:v>41.5</c:v>
                </c:pt>
                <c:pt idx="731">
                  <c:v>41.55</c:v>
                </c:pt>
                <c:pt idx="732">
                  <c:v>41.6</c:v>
                </c:pt>
                <c:pt idx="733">
                  <c:v>41.65</c:v>
                </c:pt>
                <c:pt idx="734">
                  <c:v>41.7</c:v>
                </c:pt>
                <c:pt idx="735">
                  <c:v>41.75</c:v>
                </c:pt>
                <c:pt idx="736">
                  <c:v>41.8</c:v>
                </c:pt>
                <c:pt idx="737">
                  <c:v>41.849999999999994</c:v>
                </c:pt>
                <c:pt idx="738">
                  <c:v>41.9</c:v>
                </c:pt>
                <c:pt idx="739">
                  <c:v>41.949999999999996</c:v>
                </c:pt>
                <c:pt idx="740">
                  <c:v>42</c:v>
                </c:pt>
                <c:pt idx="741">
                  <c:v>42.05</c:v>
                </c:pt>
                <c:pt idx="742">
                  <c:v>42.1</c:v>
                </c:pt>
                <c:pt idx="743">
                  <c:v>42.15</c:v>
                </c:pt>
                <c:pt idx="744">
                  <c:v>42.2</c:v>
                </c:pt>
                <c:pt idx="745">
                  <c:v>42.25</c:v>
                </c:pt>
                <c:pt idx="746">
                  <c:v>42.3</c:v>
                </c:pt>
                <c:pt idx="747">
                  <c:v>42.349999999999994</c:v>
                </c:pt>
                <c:pt idx="748">
                  <c:v>42.4</c:v>
                </c:pt>
                <c:pt idx="749">
                  <c:v>42.449999999999996</c:v>
                </c:pt>
                <c:pt idx="750">
                  <c:v>42.5</c:v>
                </c:pt>
                <c:pt idx="751">
                  <c:v>42.55</c:v>
                </c:pt>
                <c:pt idx="752">
                  <c:v>42.6</c:v>
                </c:pt>
                <c:pt idx="753">
                  <c:v>42.65</c:v>
                </c:pt>
                <c:pt idx="754">
                  <c:v>42.7</c:v>
                </c:pt>
                <c:pt idx="755">
                  <c:v>42.75</c:v>
                </c:pt>
                <c:pt idx="756">
                  <c:v>42.8</c:v>
                </c:pt>
                <c:pt idx="757">
                  <c:v>42.849999999999994</c:v>
                </c:pt>
                <c:pt idx="758">
                  <c:v>42.9</c:v>
                </c:pt>
                <c:pt idx="759">
                  <c:v>42.949999999999996</c:v>
                </c:pt>
                <c:pt idx="760">
                  <c:v>43</c:v>
                </c:pt>
                <c:pt idx="761">
                  <c:v>43.05</c:v>
                </c:pt>
                <c:pt idx="762">
                  <c:v>43.1</c:v>
                </c:pt>
                <c:pt idx="763">
                  <c:v>43.15</c:v>
                </c:pt>
                <c:pt idx="764">
                  <c:v>43.2</c:v>
                </c:pt>
                <c:pt idx="765">
                  <c:v>43.25</c:v>
                </c:pt>
                <c:pt idx="766">
                  <c:v>43.3</c:v>
                </c:pt>
                <c:pt idx="767">
                  <c:v>43.349999999999994</c:v>
                </c:pt>
                <c:pt idx="768">
                  <c:v>43.4</c:v>
                </c:pt>
                <c:pt idx="769">
                  <c:v>43.449999999999996</c:v>
                </c:pt>
                <c:pt idx="770">
                  <c:v>43.5</c:v>
                </c:pt>
                <c:pt idx="771">
                  <c:v>43.55</c:v>
                </c:pt>
                <c:pt idx="772">
                  <c:v>43.6</c:v>
                </c:pt>
                <c:pt idx="773">
                  <c:v>43.65</c:v>
                </c:pt>
                <c:pt idx="774">
                  <c:v>43.7</c:v>
                </c:pt>
                <c:pt idx="775">
                  <c:v>43.75</c:v>
                </c:pt>
                <c:pt idx="776">
                  <c:v>43.8</c:v>
                </c:pt>
                <c:pt idx="777">
                  <c:v>43.849999999999994</c:v>
                </c:pt>
                <c:pt idx="778">
                  <c:v>43.9</c:v>
                </c:pt>
                <c:pt idx="779">
                  <c:v>43.949999999999996</c:v>
                </c:pt>
                <c:pt idx="780">
                  <c:v>44</c:v>
                </c:pt>
                <c:pt idx="781">
                  <c:v>44.05</c:v>
                </c:pt>
                <c:pt idx="782">
                  <c:v>44.1</c:v>
                </c:pt>
                <c:pt idx="783">
                  <c:v>44.15</c:v>
                </c:pt>
                <c:pt idx="784">
                  <c:v>44.2</c:v>
                </c:pt>
                <c:pt idx="785">
                  <c:v>44.25</c:v>
                </c:pt>
                <c:pt idx="786">
                  <c:v>44.3</c:v>
                </c:pt>
                <c:pt idx="787">
                  <c:v>44.349999999999994</c:v>
                </c:pt>
                <c:pt idx="788">
                  <c:v>44.4</c:v>
                </c:pt>
                <c:pt idx="789">
                  <c:v>44.449999999999996</c:v>
                </c:pt>
                <c:pt idx="790">
                  <c:v>44.5</c:v>
                </c:pt>
                <c:pt idx="791">
                  <c:v>44.55</c:v>
                </c:pt>
                <c:pt idx="792">
                  <c:v>44.6</c:v>
                </c:pt>
                <c:pt idx="793">
                  <c:v>44.65</c:v>
                </c:pt>
                <c:pt idx="794">
                  <c:v>44.7</c:v>
                </c:pt>
                <c:pt idx="795">
                  <c:v>44.75</c:v>
                </c:pt>
                <c:pt idx="796">
                  <c:v>44.8</c:v>
                </c:pt>
                <c:pt idx="797">
                  <c:v>44.849999999999994</c:v>
                </c:pt>
                <c:pt idx="798">
                  <c:v>44.9</c:v>
                </c:pt>
                <c:pt idx="799">
                  <c:v>44.949999999999996</c:v>
                </c:pt>
                <c:pt idx="800">
                  <c:v>45</c:v>
                </c:pt>
                <c:pt idx="801">
                  <c:v>45.05</c:v>
                </c:pt>
                <c:pt idx="802">
                  <c:v>45.1</c:v>
                </c:pt>
                <c:pt idx="803">
                  <c:v>45.15</c:v>
                </c:pt>
                <c:pt idx="804">
                  <c:v>45.2</c:v>
                </c:pt>
                <c:pt idx="805">
                  <c:v>45.25</c:v>
                </c:pt>
                <c:pt idx="806">
                  <c:v>45.3</c:v>
                </c:pt>
                <c:pt idx="807">
                  <c:v>45.349999999999994</c:v>
                </c:pt>
                <c:pt idx="808">
                  <c:v>45.4</c:v>
                </c:pt>
                <c:pt idx="809">
                  <c:v>45.449999999999996</c:v>
                </c:pt>
                <c:pt idx="810">
                  <c:v>45.5</c:v>
                </c:pt>
                <c:pt idx="811">
                  <c:v>45.55</c:v>
                </c:pt>
                <c:pt idx="812">
                  <c:v>45.6</c:v>
                </c:pt>
                <c:pt idx="813">
                  <c:v>45.65</c:v>
                </c:pt>
                <c:pt idx="814">
                  <c:v>45.7</c:v>
                </c:pt>
                <c:pt idx="815">
                  <c:v>45.75</c:v>
                </c:pt>
                <c:pt idx="816">
                  <c:v>45.8</c:v>
                </c:pt>
                <c:pt idx="817">
                  <c:v>45.849999999999994</c:v>
                </c:pt>
                <c:pt idx="818">
                  <c:v>45.9</c:v>
                </c:pt>
                <c:pt idx="819">
                  <c:v>45.949999999999996</c:v>
                </c:pt>
                <c:pt idx="820">
                  <c:v>46</c:v>
                </c:pt>
                <c:pt idx="821">
                  <c:v>46.05</c:v>
                </c:pt>
                <c:pt idx="822">
                  <c:v>46.1</c:v>
                </c:pt>
                <c:pt idx="823">
                  <c:v>46.15</c:v>
                </c:pt>
                <c:pt idx="824">
                  <c:v>46.2</c:v>
                </c:pt>
                <c:pt idx="825">
                  <c:v>46.25</c:v>
                </c:pt>
                <c:pt idx="826">
                  <c:v>46.3</c:v>
                </c:pt>
                <c:pt idx="827">
                  <c:v>46.349999999999994</c:v>
                </c:pt>
                <c:pt idx="828">
                  <c:v>46.4</c:v>
                </c:pt>
                <c:pt idx="829">
                  <c:v>46.449999999999996</c:v>
                </c:pt>
                <c:pt idx="830">
                  <c:v>46.5</c:v>
                </c:pt>
                <c:pt idx="831">
                  <c:v>46.55</c:v>
                </c:pt>
                <c:pt idx="832">
                  <c:v>46.6</c:v>
                </c:pt>
                <c:pt idx="833">
                  <c:v>46.65</c:v>
                </c:pt>
                <c:pt idx="834">
                  <c:v>46.7</c:v>
                </c:pt>
                <c:pt idx="835">
                  <c:v>46.75</c:v>
                </c:pt>
                <c:pt idx="836">
                  <c:v>46.8</c:v>
                </c:pt>
                <c:pt idx="837">
                  <c:v>46.849999999999994</c:v>
                </c:pt>
                <c:pt idx="838">
                  <c:v>46.9</c:v>
                </c:pt>
                <c:pt idx="839">
                  <c:v>46.949999999999996</c:v>
                </c:pt>
                <c:pt idx="840">
                  <c:v>47</c:v>
                </c:pt>
                <c:pt idx="841">
                  <c:v>47.05</c:v>
                </c:pt>
                <c:pt idx="842">
                  <c:v>47.1</c:v>
                </c:pt>
                <c:pt idx="843">
                  <c:v>47.15</c:v>
                </c:pt>
                <c:pt idx="844">
                  <c:v>47.2</c:v>
                </c:pt>
                <c:pt idx="845">
                  <c:v>47.25</c:v>
                </c:pt>
                <c:pt idx="846">
                  <c:v>47.3</c:v>
                </c:pt>
                <c:pt idx="847">
                  <c:v>47.349999999999994</c:v>
                </c:pt>
                <c:pt idx="848">
                  <c:v>47.4</c:v>
                </c:pt>
                <c:pt idx="849">
                  <c:v>47.449999999999996</c:v>
                </c:pt>
                <c:pt idx="850">
                  <c:v>47.5</c:v>
                </c:pt>
                <c:pt idx="851">
                  <c:v>47.55</c:v>
                </c:pt>
                <c:pt idx="852">
                  <c:v>47.6</c:v>
                </c:pt>
                <c:pt idx="853">
                  <c:v>47.65</c:v>
                </c:pt>
                <c:pt idx="854">
                  <c:v>47.7</c:v>
                </c:pt>
                <c:pt idx="855">
                  <c:v>47.75</c:v>
                </c:pt>
                <c:pt idx="856">
                  <c:v>47.8</c:v>
                </c:pt>
                <c:pt idx="857">
                  <c:v>47.849999999999994</c:v>
                </c:pt>
                <c:pt idx="858">
                  <c:v>47.9</c:v>
                </c:pt>
                <c:pt idx="859">
                  <c:v>47.949999999999996</c:v>
                </c:pt>
                <c:pt idx="860">
                  <c:v>48</c:v>
                </c:pt>
                <c:pt idx="861">
                  <c:v>48.05</c:v>
                </c:pt>
                <c:pt idx="862">
                  <c:v>48.1</c:v>
                </c:pt>
                <c:pt idx="863">
                  <c:v>48.15</c:v>
                </c:pt>
                <c:pt idx="864">
                  <c:v>48.2</c:v>
                </c:pt>
                <c:pt idx="865">
                  <c:v>48.25</c:v>
                </c:pt>
                <c:pt idx="866">
                  <c:v>48.3</c:v>
                </c:pt>
                <c:pt idx="867">
                  <c:v>48.349999999999994</c:v>
                </c:pt>
                <c:pt idx="868">
                  <c:v>48.4</c:v>
                </c:pt>
                <c:pt idx="869">
                  <c:v>48.449999999999996</c:v>
                </c:pt>
                <c:pt idx="870">
                  <c:v>48.5</c:v>
                </c:pt>
                <c:pt idx="871">
                  <c:v>48.55</c:v>
                </c:pt>
                <c:pt idx="872">
                  <c:v>48.6</c:v>
                </c:pt>
                <c:pt idx="873">
                  <c:v>48.65</c:v>
                </c:pt>
                <c:pt idx="874">
                  <c:v>48.7</c:v>
                </c:pt>
                <c:pt idx="875">
                  <c:v>48.75</c:v>
                </c:pt>
                <c:pt idx="876">
                  <c:v>48.8</c:v>
                </c:pt>
                <c:pt idx="877">
                  <c:v>48.849999999999994</c:v>
                </c:pt>
                <c:pt idx="878">
                  <c:v>48.9</c:v>
                </c:pt>
                <c:pt idx="879">
                  <c:v>48.949999999999996</c:v>
                </c:pt>
                <c:pt idx="880">
                  <c:v>49</c:v>
                </c:pt>
                <c:pt idx="881">
                  <c:v>49.05</c:v>
                </c:pt>
                <c:pt idx="882">
                  <c:v>49.1</c:v>
                </c:pt>
                <c:pt idx="883">
                  <c:v>49.15</c:v>
                </c:pt>
                <c:pt idx="884">
                  <c:v>49.2</c:v>
                </c:pt>
                <c:pt idx="885">
                  <c:v>49.25</c:v>
                </c:pt>
                <c:pt idx="886">
                  <c:v>49.3</c:v>
                </c:pt>
                <c:pt idx="887">
                  <c:v>49.349999999999994</c:v>
                </c:pt>
                <c:pt idx="888">
                  <c:v>49.4</c:v>
                </c:pt>
                <c:pt idx="889">
                  <c:v>49.449999999999996</c:v>
                </c:pt>
                <c:pt idx="890">
                  <c:v>49.5</c:v>
                </c:pt>
                <c:pt idx="891">
                  <c:v>49.55</c:v>
                </c:pt>
                <c:pt idx="892">
                  <c:v>49.6</c:v>
                </c:pt>
                <c:pt idx="893">
                  <c:v>49.65</c:v>
                </c:pt>
                <c:pt idx="894">
                  <c:v>49.7</c:v>
                </c:pt>
                <c:pt idx="895">
                  <c:v>49.75</c:v>
                </c:pt>
                <c:pt idx="896">
                  <c:v>49.8</c:v>
                </c:pt>
                <c:pt idx="897">
                  <c:v>49.849999999999994</c:v>
                </c:pt>
                <c:pt idx="898">
                  <c:v>49.9</c:v>
                </c:pt>
                <c:pt idx="899">
                  <c:v>49.949999999999996</c:v>
                </c:pt>
                <c:pt idx="900">
                  <c:v>50</c:v>
                </c:pt>
                <c:pt idx="901">
                  <c:v>50.05</c:v>
                </c:pt>
                <c:pt idx="902">
                  <c:v>50.1</c:v>
                </c:pt>
                <c:pt idx="903">
                  <c:v>50.15</c:v>
                </c:pt>
                <c:pt idx="904">
                  <c:v>50.2</c:v>
                </c:pt>
                <c:pt idx="905">
                  <c:v>50.25</c:v>
                </c:pt>
                <c:pt idx="906">
                  <c:v>50.3</c:v>
                </c:pt>
                <c:pt idx="907">
                  <c:v>50.349999999999994</c:v>
                </c:pt>
                <c:pt idx="908">
                  <c:v>50.4</c:v>
                </c:pt>
                <c:pt idx="909">
                  <c:v>50.449999999999996</c:v>
                </c:pt>
                <c:pt idx="910">
                  <c:v>50.5</c:v>
                </c:pt>
                <c:pt idx="911">
                  <c:v>50.55</c:v>
                </c:pt>
                <c:pt idx="912">
                  <c:v>50.6</c:v>
                </c:pt>
                <c:pt idx="913">
                  <c:v>50.65</c:v>
                </c:pt>
                <c:pt idx="914">
                  <c:v>50.7</c:v>
                </c:pt>
                <c:pt idx="915">
                  <c:v>50.75</c:v>
                </c:pt>
                <c:pt idx="916">
                  <c:v>50.8</c:v>
                </c:pt>
                <c:pt idx="917">
                  <c:v>50.849999999999994</c:v>
                </c:pt>
                <c:pt idx="918">
                  <c:v>50.9</c:v>
                </c:pt>
                <c:pt idx="919">
                  <c:v>50.949999999999996</c:v>
                </c:pt>
                <c:pt idx="920">
                  <c:v>51</c:v>
                </c:pt>
                <c:pt idx="921">
                  <c:v>51.05</c:v>
                </c:pt>
                <c:pt idx="922">
                  <c:v>51.1</c:v>
                </c:pt>
                <c:pt idx="923">
                  <c:v>51.15</c:v>
                </c:pt>
                <c:pt idx="924">
                  <c:v>51.2</c:v>
                </c:pt>
                <c:pt idx="925">
                  <c:v>51.25</c:v>
                </c:pt>
                <c:pt idx="926">
                  <c:v>51.3</c:v>
                </c:pt>
                <c:pt idx="927">
                  <c:v>51.349999999999994</c:v>
                </c:pt>
                <c:pt idx="928">
                  <c:v>51.4</c:v>
                </c:pt>
                <c:pt idx="929">
                  <c:v>51.449999999999996</c:v>
                </c:pt>
                <c:pt idx="930">
                  <c:v>51.5</c:v>
                </c:pt>
                <c:pt idx="931">
                  <c:v>51.55</c:v>
                </c:pt>
                <c:pt idx="932">
                  <c:v>51.6</c:v>
                </c:pt>
                <c:pt idx="933">
                  <c:v>51.65</c:v>
                </c:pt>
                <c:pt idx="934">
                  <c:v>51.7</c:v>
                </c:pt>
                <c:pt idx="935">
                  <c:v>51.75</c:v>
                </c:pt>
                <c:pt idx="936">
                  <c:v>51.8</c:v>
                </c:pt>
                <c:pt idx="937">
                  <c:v>51.849999999999994</c:v>
                </c:pt>
                <c:pt idx="938">
                  <c:v>51.9</c:v>
                </c:pt>
                <c:pt idx="939">
                  <c:v>51.949999999999996</c:v>
                </c:pt>
                <c:pt idx="940">
                  <c:v>52</c:v>
                </c:pt>
                <c:pt idx="941">
                  <c:v>52.05</c:v>
                </c:pt>
                <c:pt idx="942">
                  <c:v>52.1</c:v>
                </c:pt>
                <c:pt idx="943">
                  <c:v>52.15</c:v>
                </c:pt>
                <c:pt idx="944">
                  <c:v>52.2</c:v>
                </c:pt>
                <c:pt idx="945">
                  <c:v>52.25</c:v>
                </c:pt>
                <c:pt idx="946">
                  <c:v>52.3</c:v>
                </c:pt>
                <c:pt idx="947">
                  <c:v>52.349999999999994</c:v>
                </c:pt>
                <c:pt idx="948">
                  <c:v>52.4</c:v>
                </c:pt>
                <c:pt idx="949">
                  <c:v>52.449999999999996</c:v>
                </c:pt>
                <c:pt idx="950">
                  <c:v>52.5</c:v>
                </c:pt>
                <c:pt idx="951">
                  <c:v>52.55</c:v>
                </c:pt>
                <c:pt idx="952">
                  <c:v>52.6</c:v>
                </c:pt>
                <c:pt idx="953">
                  <c:v>52.65</c:v>
                </c:pt>
                <c:pt idx="954">
                  <c:v>52.7</c:v>
                </c:pt>
                <c:pt idx="955">
                  <c:v>52.75</c:v>
                </c:pt>
                <c:pt idx="956">
                  <c:v>52.8</c:v>
                </c:pt>
                <c:pt idx="957">
                  <c:v>52.849999999999994</c:v>
                </c:pt>
                <c:pt idx="958">
                  <c:v>52.9</c:v>
                </c:pt>
                <c:pt idx="959">
                  <c:v>52.949999999999996</c:v>
                </c:pt>
                <c:pt idx="960">
                  <c:v>53</c:v>
                </c:pt>
                <c:pt idx="961">
                  <c:v>53.05</c:v>
                </c:pt>
                <c:pt idx="962">
                  <c:v>53.1</c:v>
                </c:pt>
                <c:pt idx="963">
                  <c:v>53.15</c:v>
                </c:pt>
                <c:pt idx="964">
                  <c:v>53.2</c:v>
                </c:pt>
                <c:pt idx="965">
                  <c:v>53.25</c:v>
                </c:pt>
                <c:pt idx="966">
                  <c:v>53.3</c:v>
                </c:pt>
                <c:pt idx="967">
                  <c:v>53.349999999999994</c:v>
                </c:pt>
                <c:pt idx="968">
                  <c:v>53.4</c:v>
                </c:pt>
                <c:pt idx="969">
                  <c:v>53.449999999999996</c:v>
                </c:pt>
                <c:pt idx="970">
                  <c:v>53.5</c:v>
                </c:pt>
                <c:pt idx="971">
                  <c:v>53.55</c:v>
                </c:pt>
                <c:pt idx="972">
                  <c:v>53.6</c:v>
                </c:pt>
                <c:pt idx="973">
                  <c:v>53.65</c:v>
                </c:pt>
                <c:pt idx="974">
                  <c:v>53.7</c:v>
                </c:pt>
                <c:pt idx="975">
                  <c:v>53.75</c:v>
                </c:pt>
                <c:pt idx="976">
                  <c:v>53.8</c:v>
                </c:pt>
                <c:pt idx="977">
                  <c:v>53.849999999999994</c:v>
                </c:pt>
                <c:pt idx="978">
                  <c:v>53.9</c:v>
                </c:pt>
                <c:pt idx="979">
                  <c:v>53.949999999999996</c:v>
                </c:pt>
                <c:pt idx="980">
                  <c:v>54</c:v>
                </c:pt>
                <c:pt idx="981">
                  <c:v>54.05</c:v>
                </c:pt>
                <c:pt idx="982">
                  <c:v>54.1</c:v>
                </c:pt>
                <c:pt idx="983">
                  <c:v>54.15</c:v>
                </c:pt>
                <c:pt idx="984">
                  <c:v>54.2</c:v>
                </c:pt>
                <c:pt idx="985">
                  <c:v>54.25</c:v>
                </c:pt>
                <c:pt idx="986">
                  <c:v>54.3</c:v>
                </c:pt>
                <c:pt idx="987">
                  <c:v>54.349999999999994</c:v>
                </c:pt>
                <c:pt idx="988">
                  <c:v>54.4</c:v>
                </c:pt>
                <c:pt idx="989">
                  <c:v>54.449999999999996</c:v>
                </c:pt>
                <c:pt idx="990">
                  <c:v>54.5</c:v>
                </c:pt>
                <c:pt idx="991">
                  <c:v>54.55</c:v>
                </c:pt>
                <c:pt idx="992">
                  <c:v>54.6</c:v>
                </c:pt>
                <c:pt idx="993">
                  <c:v>54.65</c:v>
                </c:pt>
                <c:pt idx="994">
                  <c:v>54.7</c:v>
                </c:pt>
                <c:pt idx="995">
                  <c:v>54.75</c:v>
                </c:pt>
                <c:pt idx="996">
                  <c:v>54.8</c:v>
                </c:pt>
                <c:pt idx="997">
                  <c:v>54.849999999999994</c:v>
                </c:pt>
                <c:pt idx="998">
                  <c:v>54.9</c:v>
                </c:pt>
                <c:pt idx="999">
                  <c:v>54.949999999999996</c:v>
                </c:pt>
                <c:pt idx="1000">
                  <c:v>55</c:v>
                </c:pt>
                <c:pt idx="1001">
                  <c:v>55.05</c:v>
                </c:pt>
                <c:pt idx="1002">
                  <c:v>55.1</c:v>
                </c:pt>
                <c:pt idx="1003">
                  <c:v>55.15</c:v>
                </c:pt>
                <c:pt idx="1004">
                  <c:v>55.2</c:v>
                </c:pt>
                <c:pt idx="1005">
                  <c:v>55.25</c:v>
                </c:pt>
                <c:pt idx="1006">
                  <c:v>55.3</c:v>
                </c:pt>
                <c:pt idx="1007">
                  <c:v>55.349999999999994</c:v>
                </c:pt>
                <c:pt idx="1008">
                  <c:v>55.4</c:v>
                </c:pt>
                <c:pt idx="1009">
                  <c:v>55.449999999999996</c:v>
                </c:pt>
                <c:pt idx="1010">
                  <c:v>55.5</c:v>
                </c:pt>
                <c:pt idx="1011">
                  <c:v>55.55</c:v>
                </c:pt>
                <c:pt idx="1012">
                  <c:v>55.6</c:v>
                </c:pt>
                <c:pt idx="1013">
                  <c:v>55.65</c:v>
                </c:pt>
                <c:pt idx="1014">
                  <c:v>55.7</c:v>
                </c:pt>
                <c:pt idx="1015">
                  <c:v>55.75</c:v>
                </c:pt>
                <c:pt idx="1016">
                  <c:v>55.8</c:v>
                </c:pt>
                <c:pt idx="1017">
                  <c:v>55.849999999999994</c:v>
                </c:pt>
                <c:pt idx="1018">
                  <c:v>55.9</c:v>
                </c:pt>
                <c:pt idx="1019">
                  <c:v>55.949999999999996</c:v>
                </c:pt>
                <c:pt idx="1020">
                  <c:v>56</c:v>
                </c:pt>
                <c:pt idx="1021">
                  <c:v>56.05</c:v>
                </c:pt>
                <c:pt idx="1022">
                  <c:v>56.1</c:v>
                </c:pt>
                <c:pt idx="1023">
                  <c:v>56.15</c:v>
                </c:pt>
                <c:pt idx="1024">
                  <c:v>56.2</c:v>
                </c:pt>
                <c:pt idx="1025">
                  <c:v>56.25</c:v>
                </c:pt>
                <c:pt idx="1026">
                  <c:v>56.3</c:v>
                </c:pt>
                <c:pt idx="1027">
                  <c:v>56.349999999999994</c:v>
                </c:pt>
                <c:pt idx="1028">
                  <c:v>56.4</c:v>
                </c:pt>
                <c:pt idx="1029">
                  <c:v>56.449999999999996</c:v>
                </c:pt>
                <c:pt idx="1030">
                  <c:v>56.5</c:v>
                </c:pt>
                <c:pt idx="1031">
                  <c:v>56.55</c:v>
                </c:pt>
                <c:pt idx="1032">
                  <c:v>56.6</c:v>
                </c:pt>
                <c:pt idx="1033">
                  <c:v>56.65</c:v>
                </c:pt>
                <c:pt idx="1034">
                  <c:v>56.7</c:v>
                </c:pt>
                <c:pt idx="1035">
                  <c:v>56.75</c:v>
                </c:pt>
                <c:pt idx="1036">
                  <c:v>56.8</c:v>
                </c:pt>
                <c:pt idx="1037">
                  <c:v>56.849999999999994</c:v>
                </c:pt>
                <c:pt idx="1038">
                  <c:v>56.9</c:v>
                </c:pt>
                <c:pt idx="1039">
                  <c:v>56.949999999999996</c:v>
                </c:pt>
                <c:pt idx="1040">
                  <c:v>57</c:v>
                </c:pt>
                <c:pt idx="1041">
                  <c:v>57.05</c:v>
                </c:pt>
                <c:pt idx="1042">
                  <c:v>57.1</c:v>
                </c:pt>
                <c:pt idx="1043">
                  <c:v>57.15</c:v>
                </c:pt>
                <c:pt idx="1044">
                  <c:v>57.2</c:v>
                </c:pt>
                <c:pt idx="1045">
                  <c:v>57.25</c:v>
                </c:pt>
                <c:pt idx="1046">
                  <c:v>57.3</c:v>
                </c:pt>
                <c:pt idx="1047">
                  <c:v>57.349999999999994</c:v>
                </c:pt>
                <c:pt idx="1048">
                  <c:v>57.4</c:v>
                </c:pt>
                <c:pt idx="1049">
                  <c:v>57.449999999999996</c:v>
                </c:pt>
                <c:pt idx="1050">
                  <c:v>57.5</c:v>
                </c:pt>
                <c:pt idx="1051">
                  <c:v>57.55</c:v>
                </c:pt>
                <c:pt idx="1052">
                  <c:v>57.6</c:v>
                </c:pt>
                <c:pt idx="1053">
                  <c:v>57.65</c:v>
                </c:pt>
                <c:pt idx="1054">
                  <c:v>57.7</c:v>
                </c:pt>
                <c:pt idx="1055">
                  <c:v>57.75</c:v>
                </c:pt>
                <c:pt idx="1056">
                  <c:v>57.8</c:v>
                </c:pt>
                <c:pt idx="1057">
                  <c:v>57.849999999999994</c:v>
                </c:pt>
                <c:pt idx="1058">
                  <c:v>57.9</c:v>
                </c:pt>
                <c:pt idx="1059">
                  <c:v>57.949999999999996</c:v>
                </c:pt>
                <c:pt idx="1060">
                  <c:v>58</c:v>
                </c:pt>
                <c:pt idx="1061">
                  <c:v>58.05</c:v>
                </c:pt>
                <c:pt idx="1062">
                  <c:v>58.1</c:v>
                </c:pt>
                <c:pt idx="1063">
                  <c:v>58.15</c:v>
                </c:pt>
                <c:pt idx="1064">
                  <c:v>58.2</c:v>
                </c:pt>
                <c:pt idx="1065">
                  <c:v>58.25</c:v>
                </c:pt>
                <c:pt idx="1066">
                  <c:v>58.3</c:v>
                </c:pt>
                <c:pt idx="1067">
                  <c:v>58.349999999999994</c:v>
                </c:pt>
                <c:pt idx="1068">
                  <c:v>58.4</c:v>
                </c:pt>
                <c:pt idx="1069">
                  <c:v>58.449999999999996</c:v>
                </c:pt>
                <c:pt idx="1070">
                  <c:v>58.5</c:v>
                </c:pt>
                <c:pt idx="1071">
                  <c:v>58.55</c:v>
                </c:pt>
                <c:pt idx="1072">
                  <c:v>58.6</c:v>
                </c:pt>
                <c:pt idx="1073">
                  <c:v>58.65</c:v>
                </c:pt>
                <c:pt idx="1074">
                  <c:v>58.7</c:v>
                </c:pt>
                <c:pt idx="1075">
                  <c:v>58.75</c:v>
                </c:pt>
                <c:pt idx="1076">
                  <c:v>58.8</c:v>
                </c:pt>
                <c:pt idx="1077">
                  <c:v>58.849999999999994</c:v>
                </c:pt>
                <c:pt idx="1078">
                  <c:v>58.9</c:v>
                </c:pt>
                <c:pt idx="1079">
                  <c:v>58.949999999999996</c:v>
                </c:pt>
                <c:pt idx="1080">
                  <c:v>59</c:v>
                </c:pt>
                <c:pt idx="1081">
                  <c:v>59.05</c:v>
                </c:pt>
                <c:pt idx="1082">
                  <c:v>59.1</c:v>
                </c:pt>
                <c:pt idx="1083">
                  <c:v>59.15</c:v>
                </c:pt>
                <c:pt idx="1084">
                  <c:v>59.2</c:v>
                </c:pt>
                <c:pt idx="1085">
                  <c:v>59.25</c:v>
                </c:pt>
                <c:pt idx="1086">
                  <c:v>59.3</c:v>
                </c:pt>
                <c:pt idx="1087">
                  <c:v>59.349999999999994</c:v>
                </c:pt>
                <c:pt idx="1088">
                  <c:v>59.4</c:v>
                </c:pt>
                <c:pt idx="1089">
                  <c:v>59.449999999999996</c:v>
                </c:pt>
                <c:pt idx="1090">
                  <c:v>59.5</c:v>
                </c:pt>
                <c:pt idx="1091">
                  <c:v>59.55</c:v>
                </c:pt>
                <c:pt idx="1092">
                  <c:v>59.6</c:v>
                </c:pt>
                <c:pt idx="1093">
                  <c:v>59.65</c:v>
                </c:pt>
                <c:pt idx="1094">
                  <c:v>59.7</c:v>
                </c:pt>
                <c:pt idx="1095">
                  <c:v>59.75</c:v>
                </c:pt>
                <c:pt idx="1096">
                  <c:v>59.8</c:v>
                </c:pt>
                <c:pt idx="1097">
                  <c:v>59.849999999999994</c:v>
                </c:pt>
                <c:pt idx="1098">
                  <c:v>59.9</c:v>
                </c:pt>
                <c:pt idx="1099">
                  <c:v>59.949999999999996</c:v>
                </c:pt>
                <c:pt idx="1100">
                  <c:v>60</c:v>
                </c:pt>
                <c:pt idx="1101">
                  <c:v>60.05</c:v>
                </c:pt>
                <c:pt idx="1102">
                  <c:v>60.1</c:v>
                </c:pt>
                <c:pt idx="1103">
                  <c:v>60.15</c:v>
                </c:pt>
                <c:pt idx="1104">
                  <c:v>60.2</c:v>
                </c:pt>
                <c:pt idx="1105">
                  <c:v>60.25</c:v>
                </c:pt>
                <c:pt idx="1106">
                  <c:v>60.3</c:v>
                </c:pt>
                <c:pt idx="1107">
                  <c:v>60.349999999999994</c:v>
                </c:pt>
                <c:pt idx="1108">
                  <c:v>60.4</c:v>
                </c:pt>
                <c:pt idx="1109">
                  <c:v>60.449999999999996</c:v>
                </c:pt>
                <c:pt idx="1110">
                  <c:v>60.5</c:v>
                </c:pt>
                <c:pt idx="1111">
                  <c:v>60.55</c:v>
                </c:pt>
                <c:pt idx="1112">
                  <c:v>60.6</c:v>
                </c:pt>
                <c:pt idx="1113">
                  <c:v>60.65</c:v>
                </c:pt>
                <c:pt idx="1114">
                  <c:v>60.7</c:v>
                </c:pt>
                <c:pt idx="1115">
                  <c:v>60.75</c:v>
                </c:pt>
                <c:pt idx="1116">
                  <c:v>60.8</c:v>
                </c:pt>
                <c:pt idx="1117">
                  <c:v>60.849999999999994</c:v>
                </c:pt>
                <c:pt idx="1118">
                  <c:v>60.9</c:v>
                </c:pt>
                <c:pt idx="1119">
                  <c:v>60.949999999999996</c:v>
                </c:pt>
                <c:pt idx="1120">
                  <c:v>61</c:v>
                </c:pt>
                <c:pt idx="1121">
                  <c:v>61.05</c:v>
                </c:pt>
                <c:pt idx="1122">
                  <c:v>61.1</c:v>
                </c:pt>
                <c:pt idx="1123">
                  <c:v>61.15</c:v>
                </c:pt>
                <c:pt idx="1124">
                  <c:v>61.2</c:v>
                </c:pt>
                <c:pt idx="1125">
                  <c:v>61.25</c:v>
                </c:pt>
                <c:pt idx="1126">
                  <c:v>61.3</c:v>
                </c:pt>
                <c:pt idx="1127">
                  <c:v>61.349999999999994</c:v>
                </c:pt>
                <c:pt idx="1128">
                  <c:v>61.4</c:v>
                </c:pt>
                <c:pt idx="1129">
                  <c:v>61.449999999999996</c:v>
                </c:pt>
                <c:pt idx="1130">
                  <c:v>61.5</c:v>
                </c:pt>
                <c:pt idx="1131">
                  <c:v>61.55</c:v>
                </c:pt>
                <c:pt idx="1132">
                  <c:v>61.6</c:v>
                </c:pt>
                <c:pt idx="1133">
                  <c:v>61.65</c:v>
                </c:pt>
                <c:pt idx="1134">
                  <c:v>61.7</c:v>
                </c:pt>
                <c:pt idx="1135">
                  <c:v>61.75</c:v>
                </c:pt>
                <c:pt idx="1136">
                  <c:v>61.8</c:v>
                </c:pt>
                <c:pt idx="1137">
                  <c:v>61.849999999999994</c:v>
                </c:pt>
                <c:pt idx="1138">
                  <c:v>61.9</c:v>
                </c:pt>
                <c:pt idx="1139">
                  <c:v>61.949999999999996</c:v>
                </c:pt>
                <c:pt idx="1140">
                  <c:v>62</c:v>
                </c:pt>
                <c:pt idx="1141">
                  <c:v>62.05</c:v>
                </c:pt>
                <c:pt idx="1142">
                  <c:v>62.1</c:v>
                </c:pt>
                <c:pt idx="1143">
                  <c:v>62.15</c:v>
                </c:pt>
                <c:pt idx="1144">
                  <c:v>62.2</c:v>
                </c:pt>
                <c:pt idx="1145">
                  <c:v>62.25</c:v>
                </c:pt>
                <c:pt idx="1146">
                  <c:v>62.3</c:v>
                </c:pt>
                <c:pt idx="1147">
                  <c:v>62.349999999999994</c:v>
                </c:pt>
                <c:pt idx="1148">
                  <c:v>62.4</c:v>
                </c:pt>
                <c:pt idx="1149">
                  <c:v>62.449999999999996</c:v>
                </c:pt>
                <c:pt idx="1150">
                  <c:v>62.5</c:v>
                </c:pt>
                <c:pt idx="1151">
                  <c:v>62.55</c:v>
                </c:pt>
                <c:pt idx="1152">
                  <c:v>62.6</c:v>
                </c:pt>
                <c:pt idx="1153">
                  <c:v>62.65</c:v>
                </c:pt>
                <c:pt idx="1154">
                  <c:v>62.7</c:v>
                </c:pt>
                <c:pt idx="1155">
                  <c:v>62.75</c:v>
                </c:pt>
                <c:pt idx="1156">
                  <c:v>62.8</c:v>
                </c:pt>
                <c:pt idx="1157">
                  <c:v>62.849999999999994</c:v>
                </c:pt>
                <c:pt idx="1158">
                  <c:v>62.9</c:v>
                </c:pt>
                <c:pt idx="1159">
                  <c:v>62.949999999999996</c:v>
                </c:pt>
                <c:pt idx="1160">
                  <c:v>63</c:v>
                </c:pt>
                <c:pt idx="1161">
                  <c:v>63.05</c:v>
                </c:pt>
                <c:pt idx="1162">
                  <c:v>63.1</c:v>
                </c:pt>
                <c:pt idx="1163">
                  <c:v>63.15</c:v>
                </c:pt>
                <c:pt idx="1164">
                  <c:v>63.2</c:v>
                </c:pt>
                <c:pt idx="1165">
                  <c:v>63.25</c:v>
                </c:pt>
                <c:pt idx="1166">
                  <c:v>63.3</c:v>
                </c:pt>
                <c:pt idx="1167">
                  <c:v>63.349999999999994</c:v>
                </c:pt>
                <c:pt idx="1168">
                  <c:v>63.4</c:v>
                </c:pt>
                <c:pt idx="1169">
                  <c:v>63.449999999999996</c:v>
                </c:pt>
                <c:pt idx="1170">
                  <c:v>63.5</c:v>
                </c:pt>
                <c:pt idx="1171">
                  <c:v>63.55</c:v>
                </c:pt>
                <c:pt idx="1172">
                  <c:v>63.6</c:v>
                </c:pt>
                <c:pt idx="1173">
                  <c:v>63.65</c:v>
                </c:pt>
                <c:pt idx="1174">
                  <c:v>63.7</c:v>
                </c:pt>
                <c:pt idx="1175">
                  <c:v>63.75</c:v>
                </c:pt>
                <c:pt idx="1176">
                  <c:v>63.8</c:v>
                </c:pt>
                <c:pt idx="1177">
                  <c:v>63.849999999999994</c:v>
                </c:pt>
                <c:pt idx="1178">
                  <c:v>63.9</c:v>
                </c:pt>
                <c:pt idx="1179">
                  <c:v>63.949999999999996</c:v>
                </c:pt>
                <c:pt idx="1180">
                  <c:v>64</c:v>
                </c:pt>
                <c:pt idx="1181">
                  <c:v>64.05</c:v>
                </c:pt>
                <c:pt idx="1182">
                  <c:v>64.099999999999994</c:v>
                </c:pt>
                <c:pt idx="1183">
                  <c:v>64.149999999999991</c:v>
                </c:pt>
                <c:pt idx="1184">
                  <c:v>64.2</c:v>
                </c:pt>
                <c:pt idx="1185">
                  <c:v>64.25</c:v>
                </c:pt>
                <c:pt idx="1186">
                  <c:v>64.3</c:v>
                </c:pt>
                <c:pt idx="1187">
                  <c:v>64.349999999999994</c:v>
                </c:pt>
                <c:pt idx="1188">
                  <c:v>64.400000000000006</c:v>
                </c:pt>
                <c:pt idx="1189">
                  <c:v>64.45</c:v>
                </c:pt>
                <c:pt idx="1190">
                  <c:v>64.5</c:v>
                </c:pt>
                <c:pt idx="1191">
                  <c:v>64.55</c:v>
                </c:pt>
                <c:pt idx="1192">
                  <c:v>64.599999999999994</c:v>
                </c:pt>
                <c:pt idx="1193">
                  <c:v>64.649999999999991</c:v>
                </c:pt>
                <c:pt idx="1194">
                  <c:v>64.7</c:v>
                </c:pt>
                <c:pt idx="1195">
                  <c:v>64.75</c:v>
                </c:pt>
                <c:pt idx="1196">
                  <c:v>64.8</c:v>
                </c:pt>
                <c:pt idx="1197">
                  <c:v>64.849999999999994</c:v>
                </c:pt>
                <c:pt idx="1198">
                  <c:v>64.900000000000006</c:v>
                </c:pt>
                <c:pt idx="1199">
                  <c:v>64.95</c:v>
                </c:pt>
                <c:pt idx="1200">
                  <c:v>65</c:v>
                </c:pt>
              </c:numCache>
            </c:numRef>
          </c:xVal>
          <c:yVal>
            <c:numRef>
              <c:f>faience!$B$2:$B$1204</c:f>
              <c:numCache>
                <c:formatCode>General</c:formatCode>
                <c:ptCount val="1203"/>
                <c:pt idx="0">
                  <c:v>392</c:v>
                </c:pt>
                <c:pt idx="1">
                  <c:v>433</c:v>
                </c:pt>
                <c:pt idx="2">
                  <c:v>399</c:v>
                </c:pt>
                <c:pt idx="3">
                  <c:v>359</c:v>
                </c:pt>
                <c:pt idx="4">
                  <c:v>402</c:v>
                </c:pt>
                <c:pt idx="5">
                  <c:v>498</c:v>
                </c:pt>
                <c:pt idx="6">
                  <c:v>405</c:v>
                </c:pt>
                <c:pt idx="7">
                  <c:v>436</c:v>
                </c:pt>
                <c:pt idx="8">
                  <c:v>408</c:v>
                </c:pt>
                <c:pt idx="9">
                  <c:v>473</c:v>
                </c:pt>
                <c:pt idx="10">
                  <c:v>387</c:v>
                </c:pt>
                <c:pt idx="11">
                  <c:v>421</c:v>
                </c:pt>
                <c:pt idx="12">
                  <c:v>393</c:v>
                </c:pt>
                <c:pt idx="13">
                  <c:v>367</c:v>
                </c:pt>
                <c:pt idx="14">
                  <c:v>413</c:v>
                </c:pt>
                <c:pt idx="15">
                  <c:v>448</c:v>
                </c:pt>
                <c:pt idx="16">
                  <c:v>399</c:v>
                </c:pt>
                <c:pt idx="17">
                  <c:v>377</c:v>
                </c:pt>
                <c:pt idx="18">
                  <c:v>386</c:v>
                </c:pt>
                <c:pt idx="19">
                  <c:v>355</c:v>
                </c:pt>
                <c:pt idx="20">
                  <c:v>352</c:v>
                </c:pt>
                <c:pt idx="21">
                  <c:v>404</c:v>
                </c:pt>
                <c:pt idx="22">
                  <c:v>349</c:v>
                </c:pt>
                <c:pt idx="23">
                  <c:v>331</c:v>
                </c:pt>
                <c:pt idx="24">
                  <c:v>361</c:v>
                </c:pt>
                <c:pt idx="25">
                  <c:v>329</c:v>
                </c:pt>
                <c:pt idx="26">
                  <c:v>276</c:v>
                </c:pt>
                <c:pt idx="27">
                  <c:v>368</c:v>
                </c:pt>
                <c:pt idx="28">
                  <c:v>303</c:v>
                </c:pt>
                <c:pt idx="29">
                  <c:v>345</c:v>
                </c:pt>
                <c:pt idx="30">
                  <c:v>282</c:v>
                </c:pt>
                <c:pt idx="31">
                  <c:v>336</c:v>
                </c:pt>
                <c:pt idx="32">
                  <c:v>294</c:v>
                </c:pt>
                <c:pt idx="33">
                  <c:v>281</c:v>
                </c:pt>
                <c:pt idx="34">
                  <c:v>348</c:v>
                </c:pt>
                <c:pt idx="35">
                  <c:v>315</c:v>
                </c:pt>
                <c:pt idx="36">
                  <c:v>280</c:v>
                </c:pt>
                <c:pt idx="37">
                  <c:v>314</c:v>
                </c:pt>
                <c:pt idx="38">
                  <c:v>352</c:v>
                </c:pt>
                <c:pt idx="39">
                  <c:v>304</c:v>
                </c:pt>
                <c:pt idx="40">
                  <c:v>275</c:v>
                </c:pt>
                <c:pt idx="41">
                  <c:v>331</c:v>
                </c:pt>
                <c:pt idx="42">
                  <c:v>284</c:v>
                </c:pt>
                <c:pt idx="43">
                  <c:v>313</c:v>
                </c:pt>
                <c:pt idx="44">
                  <c:v>291</c:v>
                </c:pt>
                <c:pt idx="45">
                  <c:v>350</c:v>
                </c:pt>
                <c:pt idx="46">
                  <c:v>271</c:v>
                </c:pt>
                <c:pt idx="47">
                  <c:v>267</c:v>
                </c:pt>
                <c:pt idx="48">
                  <c:v>338</c:v>
                </c:pt>
                <c:pt idx="49">
                  <c:v>263</c:v>
                </c:pt>
                <c:pt idx="50">
                  <c:v>311</c:v>
                </c:pt>
                <c:pt idx="51">
                  <c:v>294</c:v>
                </c:pt>
                <c:pt idx="52">
                  <c:v>302</c:v>
                </c:pt>
                <c:pt idx="53">
                  <c:v>293</c:v>
                </c:pt>
                <c:pt idx="54">
                  <c:v>226</c:v>
                </c:pt>
                <c:pt idx="55">
                  <c:v>246</c:v>
                </c:pt>
                <c:pt idx="56">
                  <c:v>273</c:v>
                </c:pt>
                <c:pt idx="57">
                  <c:v>271</c:v>
                </c:pt>
                <c:pt idx="58">
                  <c:v>293</c:v>
                </c:pt>
                <c:pt idx="59">
                  <c:v>258</c:v>
                </c:pt>
                <c:pt idx="60">
                  <c:v>276</c:v>
                </c:pt>
                <c:pt idx="61">
                  <c:v>325</c:v>
                </c:pt>
                <c:pt idx="62">
                  <c:v>272</c:v>
                </c:pt>
                <c:pt idx="63">
                  <c:v>268</c:v>
                </c:pt>
                <c:pt idx="64">
                  <c:v>285</c:v>
                </c:pt>
                <c:pt idx="65">
                  <c:v>274</c:v>
                </c:pt>
                <c:pt idx="66">
                  <c:v>275</c:v>
                </c:pt>
                <c:pt idx="67">
                  <c:v>273</c:v>
                </c:pt>
                <c:pt idx="68">
                  <c:v>307</c:v>
                </c:pt>
                <c:pt idx="69">
                  <c:v>279</c:v>
                </c:pt>
                <c:pt idx="70">
                  <c:v>259</c:v>
                </c:pt>
                <c:pt idx="71">
                  <c:v>280</c:v>
                </c:pt>
                <c:pt idx="72">
                  <c:v>332</c:v>
                </c:pt>
                <c:pt idx="73">
                  <c:v>257</c:v>
                </c:pt>
                <c:pt idx="74">
                  <c:v>346</c:v>
                </c:pt>
                <c:pt idx="75">
                  <c:v>310</c:v>
                </c:pt>
                <c:pt idx="76">
                  <c:v>319</c:v>
                </c:pt>
                <c:pt idx="77">
                  <c:v>296</c:v>
                </c:pt>
                <c:pt idx="78">
                  <c:v>294</c:v>
                </c:pt>
                <c:pt idx="79">
                  <c:v>286</c:v>
                </c:pt>
                <c:pt idx="80">
                  <c:v>289</c:v>
                </c:pt>
                <c:pt idx="81">
                  <c:v>268</c:v>
                </c:pt>
                <c:pt idx="82">
                  <c:v>306</c:v>
                </c:pt>
                <c:pt idx="83">
                  <c:v>257</c:v>
                </c:pt>
                <c:pt idx="84">
                  <c:v>319</c:v>
                </c:pt>
                <c:pt idx="85">
                  <c:v>301</c:v>
                </c:pt>
                <c:pt idx="86">
                  <c:v>283</c:v>
                </c:pt>
                <c:pt idx="87">
                  <c:v>330</c:v>
                </c:pt>
                <c:pt idx="88">
                  <c:v>264</c:v>
                </c:pt>
                <c:pt idx="89">
                  <c:v>287</c:v>
                </c:pt>
                <c:pt idx="90">
                  <c:v>327</c:v>
                </c:pt>
                <c:pt idx="91">
                  <c:v>292</c:v>
                </c:pt>
                <c:pt idx="92">
                  <c:v>302</c:v>
                </c:pt>
                <c:pt idx="93">
                  <c:v>329</c:v>
                </c:pt>
                <c:pt idx="94">
                  <c:v>301</c:v>
                </c:pt>
                <c:pt idx="95">
                  <c:v>311</c:v>
                </c:pt>
                <c:pt idx="96">
                  <c:v>299</c:v>
                </c:pt>
                <c:pt idx="97">
                  <c:v>324</c:v>
                </c:pt>
                <c:pt idx="98">
                  <c:v>279</c:v>
                </c:pt>
                <c:pt idx="99">
                  <c:v>252</c:v>
                </c:pt>
                <c:pt idx="100">
                  <c:v>269</c:v>
                </c:pt>
                <c:pt idx="101">
                  <c:v>259</c:v>
                </c:pt>
                <c:pt idx="102">
                  <c:v>261</c:v>
                </c:pt>
                <c:pt idx="103">
                  <c:v>232</c:v>
                </c:pt>
                <c:pt idx="104">
                  <c:v>235</c:v>
                </c:pt>
                <c:pt idx="105">
                  <c:v>261</c:v>
                </c:pt>
                <c:pt idx="106">
                  <c:v>229</c:v>
                </c:pt>
                <c:pt idx="107">
                  <c:v>211</c:v>
                </c:pt>
                <c:pt idx="108">
                  <c:v>217</c:v>
                </c:pt>
                <c:pt idx="109">
                  <c:v>245</c:v>
                </c:pt>
                <c:pt idx="110">
                  <c:v>244</c:v>
                </c:pt>
                <c:pt idx="111">
                  <c:v>220</c:v>
                </c:pt>
                <c:pt idx="112">
                  <c:v>220</c:v>
                </c:pt>
                <c:pt idx="113">
                  <c:v>246</c:v>
                </c:pt>
                <c:pt idx="114">
                  <c:v>260</c:v>
                </c:pt>
                <c:pt idx="115">
                  <c:v>242</c:v>
                </c:pt>
                <c:pt idx="116">
                  <c:v>260</c:v>
                </c:pt>
                <c:pt idx="117">
                  <c:v>236</c:v>
                </c:pt>
                <c:pt idx="118">
                  <c:v>225</c:v>
                </c:pt>
                <c:pt idx="119">
                  <c:v>232</c:v>
                </c:pt>
                <c:pt idx="120">
                  <c:v>216</c:v>
                </c:pt>
                <c:pt idx="121">
                  <c:v>240</c:v>
                </c:pt>
                <c:pt idx="122">
                  <c:v>246</c:v>
                </c:pt>
                <c:pt idx="123">
                  <c:v>203</c:v>
                </c:pt>
                <c:pt idx="124">
                  <c:v>252</c:v>
                </c:pt>
                <c:pt idx="125">
                  <c:v>216</c:v>
                </c:pt>
                <c:pt idx="126">
                  <c:v>208</c:v>
                </c:pt>
                <c:pt idx="127">
                  <c:v>254</c:v>
                </c:pt>
                <c:pt idx="128">
                  <c:v>218</c:v>
                </c:pt>
                <c:pt idx="129">
                  <c:v>214</c:v>
                </c:pt>
                <c:pt idx="130">
                  <c:v>231</c:v>
                </c:pt>
                <c:pt idx="131">
                  <c:v>227</c:v>
                </c:pt>
                <c:pt idx="132">
                  <c:v>213</c:v>
                </c:pt>
                <c:pt idx="133">
                  <c:v>223</c:v>
                </c:pt>
                <c:pt idx="134">
                  <c:v>197</c:v>
                </c:pt>
                <c:pt idx="135">
                  <c:v>247</c:v>
                </c:pt>
                <c:pt idx="136">
                  <c:v>254</c:v>
                </c:pt>
                <c:pt idx="137">
                  <c:v>275</c:v>
                </c:pt>
                <c:pt idx="138">
                  <c:v>261</c:v>
                </c:pt>
                <c:pt idx="139">
                  <c:v>219</c:v>
                </c:pt>
                <c:pt idx="140">
                  <c:v>210</c:v>
                </c:pt>
                <c:pt idx="141">
                  <c:v>236</c:v>
                </c:pt>
                <c:pt idx="142">
                  <c:v>236</c:v>
                </c:pt>
                <c:pt idx="143">
                  <c:v>197</c:v>
                </c:pt>
                <c:pt idx="144">
                  <c:v>228</c:v>
                </c:pt>
                <c:pt idx="145">
                  <c:v>202</c:v>
                </c:pt>
                <c:pt idx="146">
                  <c:v>208</c:v>
                </c:pt>
                <c:pt idx="147">
                  <c:v>247</c:v>
                </c:pt>
                <c:pt idx="148">
                  <c:v>255</c:v>
                </c:pt>
                <c:pt idx="149">
                  <c:v>260</c:v>
                </c:pt>
                <c:pt idx="150">
                  <c:v>227</c:v>
                </c:pt>
                <c:pt idx="151">
                  <c:v>216</c:v>
                </c:pt>
                <c:pt idx="152">
                  <c:v>217</c:v>
                </c:pt>
                <c:pt idx="153">
                  <c:v>232</c:v>
                </c:pt>
                <c:pt idx="154">
                  <c:v>234</c:v>
                </c:pt>
                <c:pt idx="155">
                  <c:v>236</c:v>
                </c:pt>
                <c:pt idx="156">
                  <c:v>250</c:v>
                </c:pt>
                <c:pt idx="157">
                  <c:v>237</c:v>
                </c:pt>
                <c:pt idx="158">
                  <c:v>215</c:v>
                </c:pt>
                <c:pt idx="159">
                  <c:v>244</c:v>
                </c:pt>
                <c:pt idx="160">
                  <c:v>253</c:v>
                </c:pt>
                <c:pt idx="161">
                  <c:v>234</c:v>
                </c:pt>
                <c:pt idx="162">
                  <c:v>230</c:v>
                </c:pt>
                <c:pt idx="163">
                  <c:v>230</c:v>
                </c:pt>
                <c:pt idx="164">
                  <c:v>252</c:v>
                </c:pt>
                <c:pt idx="165">
                  <c:v>227</c:v>
                </c:pt>
                <c:pt idx="166">
                  <c:v>226</c:v>
                </c:pt>
                <c:pt idx="167">
                  <c:v>228</c:v>
                </c:pt>
                <c:pt idx="168">
                  <c:v>226</c:v>
                </c:pt>
                <c:pt idx="169">
                  <c:v>221</c:v>
                </c:pt>
                <c:pt idx="170">
                  <c:v>273</c:v>
                </c:pt>
                <c:pt idx="171">
                  <c:v>217</c:v>
                </c:pt>
                <c:pt idx="172">
                  <c:v>257</c:v>
                </c:pt>
                <c:pt idx="173">
                  <c:v>208</c:v>
                </c:pt>
                <c:pt idx="174">
                  <c:v>213</c:v>
                </c:pt>
                <c:pt idx="175">
                  <c:v>271</c:v>
                </c:pt>
                <c:pt idx="176">
                  <c:v>254</c:v>
                </c:pt>
                <c:pt idx="177">
                  <c:v>227</c:v>
                </c:pt>
                <c:pt idx="178">
                  <c:v>275</c:v>
                </c:pt>
                <c:pt idx="179">
                  <c:v>192</c:v>
                </c:pt>
                <c:pt idx="180">
                  <c:v>211</c:v>
                </c:pt>
                <c:pt idx="181">
                  <c:v>229</c:v>
                </c:pt>
                <c:pt idx="182">
                  <c:v>231</c:v>
                </c:pt>
                <c:pt idx="183">
                  <c:v>217</c:v>
                </c:pt>
                <c:pt idx="184">
                  <c:v>231</c:v>
                </c:pt>
                <c:pt idx="185">
                  <c:v>213</c:v>
                </c:pt>
                <c:pt idx="186">
                  <c:v>220</c:v>
                </c:pt>
                <c:pt idx="187">
                  <c:v>241</c:v>
                </c:pt>
                <c:pt idx="188">
                  <c:v>256</c:v>
                </c:pt>
                <c:pt idx="189">
                  <c:v>245</c:v>
                </c:pt>
                <c:pt idx="190">
                  <c:v>216</c:v>
                </c:pt>
                <c:pt idx="191">
                  <c:v>259</c:v>
                </c:pt>
                <c:pt idx="192">
                  <c:v>238</c:v>
                </c:pt>
                <c:pt idx="193">
                  <c:v>252</c:v>
                </c:pt>
                <c:pt idx="194">
                  <c:v>220</c:v>
                </c:pt>
                <c:pt idx="195">
                  <c:v>232</c:v>
                </c:pt>
                <c:pt idx="196">
                  <c:v>205</c:v>
                </c:pt>
                <c:pt idx="197">
                  <c:v>218</c:v>
                </c:pt>
                <c:pt idx="198">
                  <c:v>229</c:v>
                </c:pt>
                <c:pt idx="199">
                  <c:v>245</c:v>
                </c:pt>
                <c:pt idx="200">
                  <c:v>246</c:v>
                </c:pt>
                <c:pt idx="201">
                  <c:v>250</c:v>
                </c:pt>
                <c:pt idx="202">
                  <c:v>274</c:v>
                </c:pt>
                <c:pt idx="203">
                  <c:v>219</c:v>
                </c:pt>
                <c:pt idx="204">
                  <c:v>211</c:v>
                </c:pt>
                <c:pt idx="205">
                  <c:v>265</c:v>
                </c:pt>
                <c:pt idx="206">
                  <c:v>272</c:v>
                </c:pt>
                <c:pt idx="207">
                  <c:v>250</c:v>
                </c:pt>
                <c:pt idx="208">
                  <c:v>247</c:v>
                </c:pt>
                <c:pt idx="209">
                  <c:v>216</c:v>
                </c:pt>
                <c:pt idx="210">
                  <c:v>222</c:v>
                </c:pt>
                <c:pt idx="211">
                  <c:v>218</c:v>
                </c:pt>
                <c:pt idx="212">
                  <c:v>242</c:v>
                </c:pt>
                <c:pt idx="213">
                  <c:v>249</c:v>
                </c:pt>
                <c:pt idx="214">
                  <c:v>248</c:v>
                </c:pt>
                <c:pt idx="215">
                  <c:v>213</c:v>
                </c:pt>
                <c:pt idx="216">
                  <c:v>243</c:v>
                </c:pt>
                <c:pt idx="217">
                  <c:v>202</c:v>
                </c:pt>
                <c:pt idx="218">
                  <c:v>249</c:v>
                </c:pt>
                <c:pt idx="219">
                  <c:v>243</c:v>
                </c:pt>
                <c:pt idx="220">
                  <c:v>243</c:v>
                </c:pt>
                <c:pt idx="221">
                  <c:v>240</c:v>
                </c:pt>
                <c:pt idx="222">
                  <c:v>240</c:v>
                </c:pt>
                <c:pt idx="223">
                  <c:v>217</c:v>
                </c:pt>
                <c:pt idx="224">
                  <c:v>219</c:v>
                </c:pt>
                <c:pt idx="225">
                  <c:v>259</c:v>
                </c:pt>
                <c:pt idx="226">
                  <c:v>223</c:v>
                </c:pt>
                <c:pt idx="227">
                  <c:v>243</c:v>
                </c:pt>
                <c:pt idx="228">
                  <c:v>224</c:v>
                </c:pt>
                <c:pt idx="229">
                  <c:v>240</c:v>
                </c:pt>
                <c:pt idx="230">
                  <c:v>261</c:v>
                </c:pt>
                <c:pt idx="231">
                  <c:v>229</c:v>
                </c:pt>
                <c:pt idx="232">
                  <c:v>230</c:v>
                </c:pt>
                <c:pt idx="233">
                  <c:v>224</c:v>
                </c:pt>
                <c:pt idx="234">
                  <c:v>243</c:v>
                </c:pt>
                <c:pt idx="235">
                  <c:v>229</c:v>
                </c:pt>
                <c:pt idx="236">
                  <c:v>258</c:v>
                </c:pt>
                <c:pt idx="237">
                  <c:v>239</c:v>
                </c:pt>
                <c:pt idx="238">
                  <c:v>258</c:v>
                </c:pt>
                <c:pt idx="239">
                  <c:v>244</c:v>
                </c:pt>
                <c:pt idx="240">
                  <c:v>241</c:v>
                </c:pt>
                <c:pt idx="241">
                  <c:v>245</c:v>
                </c:pt>
                <c:pt idx="242">
                  <c:v>264</c:v>
                </c:pt>
                <c:pt idx="243">
                  <c:v>246</c:v>
                </c:pt>
                <c:pt idx="244">
                  <c:v>235</c:v>
                </c:pt>
                <c:pt idx="245">
                  <c:v>262</c:v>
                </c:pt>
                <c:pt idx="246">
                  <c:v>243</c:v>
                </c:pt>
                <c:pt idx="247">
                  <c:v>256</c:v>
                </c:pt>
                <c:pt idx="248">
                  <c:v>256</c:v>
                </c:pt>
                <c:pt idx="249">
                  <c:v>272</c:v>
                </c:pt>
                <c:pt idx="250">
                  <c:v>223</c:v>
                </c:pt>
                <c:pt idx="251">
                  <c:v>257</c:v>
                </c:pt>
                <c:pt idx="252">
                  <c:v>256</c:v>
                </c:pt>
                <c:pt idx="253">
                  <c:v>265</c:v>
                </c:pt>
                <c:pt idx="254">
                  <c:v>285</c:v>
                </c:pt>
                <c:pt idx="255">
                  <c:v>309</c:v>
                </c:pt>
                <c:pt idx="256">
                  <c:v>350</c:v>
                </c:pt>
                <c:pt idx="257">
                  <c:v>339</c:v>
                </c:pt>
                <c:pt idx="258">
                  <c:v>345</c:v>
                </c:pt>
                <c:pt idx="259">
                  <c:v>299</c:v>
                </c:pt>
                <c:pt idx="260">
                  <c:v>277</c:v>
                </c:pt>
                <c:pt idx="261">
                  <c:v>309</c:v>
                </c:pt>
                <c:pt idx="262">
                  <c:v>273</c:v>
                </c:pt>
                <c:pt idx="263">
                  <c:v>258</c:v>
                </c:pt>
                <c:pt idx="264">
                  <c:v>292</c:v>
                </c:pt>
                <c:pt idx="265">
                  <c:v>369</c:v>
                </c:pt>
                <c:pt idx="266">
                  <c:v>366</c:v>
                </c:pt>
                <c:pt idx="267">
                  <c:v>324</c:v>
                </c:pt>
                <c:pt idx="268">
                  <c:v>314</c:v>
                </c:pt>
                <c:pt idx="269">
                  <c:v>314</c:v>
                </c:pt>
                <c:pt idx="270">
                  <c:v>336</c:v>
                </c:pt>
                <c:pt idx="271">
                  <c:v>318</c:v>
                </c:pt>
                <c:pt idx="272">
                  <c:v>320</c:v>
                </c:pt>
                <c:pt idx="273">
                  <c:v>334</c:v>
                </c:pt>
                <c:pt idx="274">
                  <c:v>325</c:v>
                </c:pt>
                <c:pt idx="275">
                  <c:v>298</c:v>
                </c:pt>
                <c:pt idx="276">
                  <c:v>327</c:v>
                </c:pt>
                <c:pt idx="277">
                  <c:v>355</c:v>
                </c:pt>
                <c:pt idx="278">
                  <c:v>313</c:v>
                </c:pt>
                <c:pt idx="279">
                  <c:v>315</c:v>
                </c:pt>
                <c:pt idx="280">
                  <c:v>335</c:v>
                </c:pt>
                <c:pt idx="281">
                  <c:v>308</c:v>
                </c:pt>
                <c:pt idx="282">
                  <c:v>313</c:v>
                </c:pt>
                <c:pt idx="283">
                  <c:v>302</c:v>
                </c:pt>
                <c:pt idx="284">
                  <c:v>291</c:v>
                </c:pt>
                <c:pt idx="285">
                  <c:v>363</c:v>
                </c:pt>
                <c:pt idx="286">
                  <c:v>311</c:v>
                </c:pt>
                <c:pt idx="287">
                  <c:v>347</c:v>
                </c:pt>
                <c:pt idx="288">
                  <c:v>322</c:v>
                </c:pt>
                <c:pt idx="289">
                  <c:v>343</c:v>
                </c:pt>
                <c:pt idx="290">
                  <c:v>337</c:v>
                </c:pt>
                <c:pt idx="291">
                  <c:v>325</c:v>
                </c:pt>
                <c:pt idx="292">
                  <c:v>363</c:v>
                </c:pt>
                <c:pt idx="293">
                  <c:v>339</c:v>
                </c:pt>
                <c:pt idx="294">
                  <c:v>349</c:v>
                </c:pt>
                <c:pt idx="295">
                  <c:v>429</c:v>
                </c:pt>
                <c:pt idx="296">
                  <c:v>541</c:v>
                </c:pt>
                <c:pt idx="297">
                  <c:v>775</c:v>
                </c:pt>
                <c:pt idx="298">
                  <c:v>847</c:v>
                </c:pt>
                <c:pt idx="299">
                  <c:v>697</c:v>
                </c:pt>
                <c:pt idx="300">
                  <c:v>512</c:v>
                </c:pt>
                <c:pt idx="301">
                  <c:v>453</c:v>
                </c:pt>
                <c:pt idx="302">
                  <c:v>378</c:v>
                </c:pt>
                <c:pt idx="303">
                  <c:v>358</c:v>
                </c:pt>
                <c:pt idx="304">
                  <c:v>385</c:v>
                </c:pt>
                <c:pt idx="305">
                  <c:v>456</c:v>
                </c:pt>
                <c:pt idx="306">
                  <c:v>450</c:v>
                </c:pt>
                <c:pt idx="307">
                  <c:v>447</c:v>
                </c:pt>
                <c:pt idx="308">
                  <c:v>431</c:v>
                </c:pt>
                <c:pt idx="309">
                  <c:v>472</c:v>
                </c:pt>
                <c:pt idx="310">
                  <c:v>478</c:v>
                </c:pt>
                <c:pt idx="311">
                  <c:v>515</c:v>
                </c:pt>
                <c:pt idx="312">
                  <c:v>468</c:v>
                </c:pt>
                <c:pt idx="313">
                  <c:v>453</c:v>
                </c:pt>
                <c:pt idx="314">
                  <c:v>491</c:v>
                </c:pt>
                <c:pt idx="315">
                  <c:v>495</c:v>
                </c:pt>
                <c:pt idx="316">
                  <c:v>604</c:v>
                </c:pt>
                <c:pt idx="317">
                  <c:v>645</c:v>
                </c:pt>
                <c:pt idx="318">
                  <c:v>626</c:v>
                </c:pt>
                <c:pt idx="319">
                  <c:v>609</c:v>
                </c:pt>
                <c:pt idx="320">
                  <c:v>540</c:v>
                </c:pt>
                <c:pt idx="321">
                  <c:v>553</c:v>
                </c:pt>
                <c:pt idx="322">
                  <c:v>452</c:v>
                </c:pt>
                <c:pt idx="323">
                  <c:v>468</c:v>
                </c:pt>
                <c:pt idx="324">
                  <c:v>452</c:v>
                </c:pt>
                <c:pt idx="325">
                  <c:v>421</c:v>
                </c:pt>
                <c:pt idx="326">
                  <c:v>476</c:v>
                </c:pt>
                <c:pt idx="327">
                  <c:v>450</c:v>
                </c:pt>
                <c:pt idx="328">
                  <c:v>530</c:v>
                </c:pt>
                <c:pt idx="329">
                  <c:v>516</c:v>
                </c:pt>
                <c:pt idx="330">
                  <c:v>521</c:v>
                </c:pt>
                <c:pt idx="331">
                  <c:v>532</c:v>
                </c:pt>
                <c:pt idx="332">
                  <c:v>490</c:v>
                </c:pt>
                <c:pt idx="333">
                  <c:v>466</c:v>
                </c:pt>
                <c:pt idx="334">
                  <c:v>438</c:v>
                </c:pt>
                <c:pt idx="335">
                  <c:v>417</c:v>
                </c:pt>
                <c:pt idx="336">
                  <c:v>411</c:v>
                </c:pt>
                <c:pt idx="337">
                  <c:v>394</c:v>
                </c:pt>
                <c:pt idx="338">
                  <c:v>341</c:v>
                </c:pt>
                <c:pt idx="339">
                  <c:v>330</c:v>
                </c:pt>
                <c:pt idx="340">
                  <c:v>303</c:v>
                </c:pt>
                <c:pt idx="341">
                  <c:v>311</c:v>
                </c:pt>
                <c:pt idx="342">
                  <c:v>340</c:v>
                </c:pt>
                <c:pt idx="343">
                  <c:v>307</c:v>
                </c:pt>
                <c:pt idx="344">
                  <c:v>314</c:v>
                </c:pt>
                <c:pt idx="345">
                  <c:v>323</c:v>
                </c:pt>
                <c:pt idx="346">
                  <c:v>306</c:v>
                </c:pt>
                <c:pt idx="347">
                  <c:v>296</c:v>
                </c:pt>
                <c:pt idx="348">
                  <c:v>297</c:v>
                </c:pt>
                <c:pt idx="349">
                  <c:v>300</c:v>
                </c:pt>
                <c:pt idx="350">
                  <c:v>296</c:v>
                </c:pt>
                <c:pt idx="351">
                  <c:v>304</c:v>
                </c:pt>
                <c:pt idx="352">
                  <c:v>278</c:v>
                </c:pt>
                <c:pt idx="353">
                  <c:v>316</c:v>
                </c:pt>
                <c:pt idx="354">
                  <c:v>331</c:v>
                </c:pt>
                <c:pt idx="355">
                  <c:v>319</c:v>
                </c:pt>
                <c:pt idx="356">
                  <c:v>354</c:v>
                </c:pt>
                <c:pt idx="357">
                  <c:v>378</c:v>
                </c:pt>
                <c:pt idx="358">
                  <c:v>450</c:v>
                </c:pt>
                <c:pt idx="359">
                  <c:v>512</c:v>
                </c:pt>
                <c:pt idx="360">
                  <c:v>592</c:v>
                </c:pt>
                <c:pt idx="361">
                  <c:v>721</c:v>
                </c:pt>
                <c:pt idx="362">
                  <c:v>635</c:v>
                </c:pt>
                <c:pt idx="363">
                  <c:v>580</c:v>
                </c:pt>
                <c:pt idx="364">
                  <c:v>455</c:v>
                </c:pt>
                <c:pt idx="365">
                  <c:v>371</c:v>
                </c:pt>
                <c:pt idx="366">
                  <c:v>360</c:v>
                </c:pt>
                <c:pt idx="367">
                  <c:v>379</c:v>
                </c:pt>
                <c:pt idx="368">
                  <c:v>350</c:v>
                </c:pt>
                <c:pt idx="369">
                  <c:v>392</c:v>
                </c:pt>
                <c:pt idx="370">
                  <c:v>414</c:v>
                </c:pt>
                <c:pt idx="371">
                  <c:v>431</c:v>
                </c:pt>
                <c:pt idx="372">
                  <c:v>446</c:v>
                </c:pt>
                <c:pt idx="373">
                  <c:v>631</c:v>
                </c:pt>
                <c:pt idx="374">
                  <c:v>813</c:v>
                </c:pt>
                <c:pt idx="375">
                  <c:v>648</c:v>
                </c:pt>
                <c:pt idx="376">
                  <c:v>517</c:v>
                </c:pt>
                <c:pt idx="377">
                  <c:v>508</c:v>
                </c:pt>
                <c:pt idx="378">
                  <c:v>672</c:v>
                </c:pt>
                <c:pt idx="379">
                  <c:v>663</c:v>
                </c:pt>
                <c:pt idx="380">
                  <c:v>524</c:v>
                </c:pt>
                <c:pt idx="381">
                  <c:v>346</c:v>
                </c:pt>
                <c:pt idx="382">
                  <c:v>323</c:v>
                </c:pt>
                <c:pt idx="383">
                  <c:v>323</c:v>
                </c:pt>
                <c:pt idx="384">
                  <c:v>294</c:v>
                </c:pt>
                <c:pt idx="385">
                  <c:v>294</c:v>
                </c:pt>
                <c:pt idx="386">
                  <c:v>282</c:v>
                </c:pt>
                <c:pt idx="387">
                  <c:v>326</c:v>
                </c:pt>
                <c:pt idx="388">
                  <c:v>290</c:v>
                </c:pt>
                <c:pt idx="389">
                  <c:v>319</c:v>
                </c:pt>
                <c:pt idx="390">
                  <c:v>318</c:v>
                </c:pt>
                <c:pt idx="391">
                  <c:v>288</c:v>
                </c:pt>
                <c:pt idx="392">
                  <c:v>282</c:v>
                </c:pt>
                <c:pt idx="393">
                  <c:v>289</c:v>
                </c:pt>
                <c:pt idx="394">
                  <c:v>295</c:v>
                </c:pt>
                <c:pt idx="395">
                  <c:v>258</c:v>
                </c:pt>
                <c:pt idx="396">
                  <c:v>293</c:v>
                </c:pt>
                <c:pt idx="397">
                  <c:v>279</c:v>
                </c:pt>
                <c:pt idx="398">
                  <c:v>283</c:v>
                </c:pt>
                <c:pt idx="399">
                  <c:v>280</c:v>
                </c:pt>
                <c:pt idx="400">
                  <c:v>294</c:v>
                </c:pt>
                <c:pt idx="401">
                  <c:v>283</c:v>
                </c:pt>
                <c:pt idx="402">
                  <c:v>337</c:v>
                </c:pt>
                <c:pt idx="403">
                  <c:v>298</c:v>
                </c:pt>
                <c:pt idx="404">
                  <c:v>312</c:v>
                </c:pt>
                <c:pt idx="405">
                  <c:v>332</c:v>
                </c:pt>
                <c:pt idx="406">
                  <c:v>332</c:v>
                </c:pt>
                <c:pt idx="407">
                  <c:v>334</c:v>
                </c:pt>
                <c:pt idx="408">
                  <c:v>377</c:v>
                </c:pt>
                <c:pt idx="409">
                  <c:v>564</c:v>
                </c:pt>
                <c:pt idx="410">
                  <c:v>812</c:v>
                </c:pt>
                <c:pt idx="411">
                  <c:v>1048</c:v>
                </c:pt>
                <c:pt idx="412">
                  <c:v>1428</c:v>
                </c:pt>
                <c:pt idx="413">
                  <c:v>1785</c:v>
                </c:pt>
                <c:pt idx="414">
                  <c:v>1974</c:v>
                </c:pt>
                <c:pt idx="415">
                  <c:v>1623</c:v>
                </c:pt>
                <c:pt idx="416">
                  <c:v>1302</c:v>
                </c:pt>
                <c:pt idx="417">
                  <c:v>988</c:v>
                </c:pt>
                <c:pt idx="418">
                  <c:v>796</c:v>
                </c:pt>
                <c:pt idx="419">
                  <c:v>701</c:v>
                </c:pt>
                <c:pt idx="420">
                  <c:v>656</c:v>
                </c:pt>
                <c:pt idx="421">
                  <c:v>819</c:v>
                </c:pt>
                <c:pt idx="422">
                  <c:v>873</c:v>
                </c:pt>
                <c:pt idx="423">
                  <c:v>959</c:v>
                </c:pt>
                <c:pt idx="424">
                  <c:v>1079</c:v>
                </c:pt>
                <c:pt idx="425">
                  <c:v>1725</c:v>
                </c:pt>
                <c:pt idx="426">
                  <c:v>2312</c:v>
                </c:pt>
                <c:pt idx="427">
                  <c:v>2380</c:v>
                </c:pt>
                <c:pt idx="428">
                  <c:v>1665</c:v>
                </c:pt>
                <c:pt idx="429">
                  <c:v>1656</c:v>
                </c:pt>
                <c:pt idx="430">
                  <c:v>2121</c:v>
                </c:pt>
                <c:pt idx="431">
                  <c:v>2430</c:v>
                </c:pt>
                <c:pt idx="432">
                  <c:v>2036</c:v>
                </c:pt>
                <c:pt idx="433">
                  <c:v>1167</c:v>
                </c:pt>
                <c:pt idx="434">
                  <c:v>585</c:v>
                </c:pt>
                <c:pt idx="435">
                  <c:v>360</c:v>
                </c:pt>
                <c:pt idx="436">
                  <c:v>334</c:v>
                </c:pt>
                <c:pt idx="437">
                  <c:v>332</c:v>
                </c:pt>
                <c:pt idx="438">
                  <c:v>304</c:v>
                </c:pt>
                <c:pt idx="439">
                  <c:v>283</c:v>
                </c:pt>
                <c:pt idx="440">
                  <c:v>288</c:v>
                </c:pt>
                <c:pt idx="441">
                  <c:v>277</c:v>
                </c:pt>
                <c:pt idx="442">
                  <c:v>298</c:v>
                </c:pt>
                <c:pt idx="443">
                  <c:v>288</c:v>
                </c:pt>
                <c:pt idx="444">
                  <c:v>295</c:v>
                </c:pt>
                <c:pt idx="445">
                  <c:v>286</c:v>
                </c:pt>
                <c:pt idx="446">
                  <c:v>279</c:v>
                </c:pt>
                <c:pt idx="447">
                  <c:v>296</c:v>
                </c:pt>
                <c:pt idx="448">
                  <c:v>306</c:v>
                </c:pt>
                <c:pt idx="449">
                  <c:v>297</c:v>
                </c:pt>
                <c:pt idx="450">
                  <c:v>312</c:v>
                </c:pt>
                <c:pt idx="451">
                  <c:v>275</c:v>
                </c:pt>
                <c:pt idx="452">
                  <c:v>234</c:v>
                </c:pt>
                <c:pt idx="453">
                  <c:v>282</c:v>
                </c:pt>
                <c:pt idx="454">
                  <c:v>279</c:v>
                </c:pt>
                <c:pt idx="455">
                  <c:v>280</c:v>
                </c:pt>
                <c:pt idx="456">
                  <c:v>274</c:v>
                </c:pt>
                <c:pt idx="457">
                  <c:v>263</c:v>
                </c:pt>
                <c:pt idx="458">
                  <c:v>258</c:v>
                </c:pt>
                <c:pt idx="459">
                  <c:v>270</c:v>
                </c:pt>
                <c:pt idx="460">
                  <c:v>274</c:v>
                </c:pt>
                <c:pt idx="461">
                  <c:v>249</c:v>
                </c:pt>
                <c:pt idx="462">
                  <c:v>234</c:v>
                </c:pt>
                <c:pt idx="463">
                  <c:v>283</c:v>
                </c:pt>
                <c:pt idx="464">
                  <c:v>301</c:v>
                </c:pt>
                <c:pt idx="465">
                  <c:v>283</c:v>
                </c:pt>
                <c:pt idx="466">
                  <c:v>328</c:v>
                </c:pt>
                <c:pt idx="467">
                  <c:v>421</c:v>
                </c:pt>
                <c:pt idx="468">
                  <c:v>509</c:v>
                </c:pt>
                <c:pt idx="469">
                  <c:v>598</c:v>
                </c:pt>
                <c:pt idx="470">
                  <c:v>657</c:v>
                </c:pt>
                <c:pt idx="471">
                  <c:v>650</c:v>
                </c:pt>
                <c:pt idx="472">
                  <c:v>544</c:v>
                </c:pt>
                <c:pt idx="473">
                  <c:v>443</c:v>
                </c:pt>
                <c:pt idx="474">
                  <c:v>420</c:v>
                </c:pt>
                <c:pt idx="475">
                  <c:v>456</c:v>
                </c:pt>
                <c:pt idx="476">
                  <c:v>427</c:v>
                </c:pt>
                <c:pt idx="477">
                  <c:v>456</c:v>
                </c:pt>
                <c:pt idx="478">
                  <c:v>503</c:v>
                </c:pt>
                <c:pt idx="479">
                  <c:v>509</c:v>
                </c:pt>
                <c:pt idx="480">
                  <c:v>464</c:v>
                </c:pt>
                <c:pt idx="481">
                  <c:v>489</c:v>
                </c:pt>
                <c:pt idx="482">
                  <c:v>438</c:v>
                </c:pt>
                <c:pt idx="483">
                  <c:v>447</c:v>
                </c:pt>
                <c:pt idx="484">
                  <c:v>431</c:v>
                </c:pt>
                <c:pt idx="485">
                  <c:v>474</c:v>
                </c:pt>
                <c:pt idx="486">
                  <c:v>428</c:v>
                </c:pt>
                <c:pt idx="487">
                  <c:v>438</c:v>
                </c:pt>
                <c:pt idx="488">
                  <c:v>413</c:v>
                </c:pt>
                <c:pt idx="489">
                  <c:v>309</c:v>
                </c:pt>
                <c:pt idx="490">
                  <c:v>327</c:v>
                </c:pt>
                <c:pt idx="491">
                  <c:v>295</c:v>
                </c:pt>
                <c:pt idx="492">
                  <c:v>271</c:v>
                </c:pt>
                <c:pt idx="493">
                  <c:v>268</c:v>
                </c:pt>
                <c:pt idx="494">
                  <c:v>274</c:v>
                </c:pt>
                <c:pt idx="495">
                  <c:v>270</c:v>
                </c:pt>
                <c:pt idx="496">
                  <c:v>286</c:v>
                </c:pt>
                <c:pt idx="497">
                  <c:v>260</c:v>
                </c:pt>
                <c:pt idx="498">
                  <c:v>272</c:v>
                </c:pt>
                <c:pt idx="499">
                  <c:v>259</c:v>
                </c:pt>
                <c:pt idx="500">
                  <c:v>238</c:v>
                </c:pt>
                <c:pt idx="501">
                  <c:v>283</c:v>
                </c:pt>
                <c:pt idx="502">
                  <c:v>237</c:v>
                </c:pt>
                <c:pt idx="503">
                  <c:v>235</c:v>
                </c:pt>
                <c:pt idx="504">
                  <c:v>215</c:v>
                </c:pt>
                <c:pt idx="505">
                  <c:v>228</c:v>
                </c:pt>
                <c:pt idx="506">
                  <c:v>264</c:v>
                </c:pt>
                <c:pt idx="507">
                  <c:v>298</c:v>
                </c:pt>
                <c:pt idx="508">
                  <c:v>343</c:v>
                </c:pt>
                <c:pt idx="509">
                  <c:v>275</c:v>
                </c:pt>
                <c:pt idx="510">
                  <c:v>265</c:v>
                </c:pt>
                <c:pt idx="511">
                  <c:v>240</c:v>
                </c:pt>
                <c:pt idx="512">
                  <c:v>254</c:v>
                </c:pt>
                <c:pt idx="513">
                  <c:v>225</c:v>
                </c:pt>
                <c:pt idx="514">
                  <c:v>222</c:v>
                </c:pt>
                <c:pt idx="515">
                  <c:v>243</c:v>
                </c:pt>
                <c:pt idx="516">
                  <c:v>231</c:v>
                </c:pt>
                <c:pt idx="517">
                  <c:v>238</c:v>
                </c:pt>
                <c:pt idx="518">
                  <c:v>232</c:v>
                </c:pt>
                <c:pt idx="519">
                  <c:v>275</c:v>
                </c:pt>
                <c:pt idx="520">
                  <c:v>220</c:v>
                </c:pt>
                <c:pt idx="521">
                  <c:v>233</c:v>
                </c:pt>
                <c:pt idx="522">
                  <c:v>245</c:v>
                </c:pt>
                <c:pt idx="523">
                  <c:v>262</c:v>
                </c:pt>
                <c:pt idx="524">
                  <c:v>248</c:v>
                </c:pt>
                <c:pt idx="525">
                  <c:v>243</c:v>
                </c:pt>
                <c:pt idx="526">
                  <c:v>218</c:v>
                </c:pt>
                <c:pt idx="527">
                  <c:v>237</c:v>
                </c:pt>
                <c:pt idx="528">
                  <c:v>216</c:v>
                </c:pt>
                <c:pt idx="529">
                  <c:v>231</c:v>
                </c:pt>
                <c:pt idx="530">
                  <c:v>221</c:v>
                </c:pt>
                <c:pt idx="531">
                  <c:v>196</c:v>
                </c:pt>
                <c:pt idx="532">
                  <c:v>235</c:v>
                </c:pt>
                <c:pt idx="533">
                  <c:v>212</c:v>
                </c:pt>
                <c:pt idx="534">
                  <c:v>229</c:v>
                </c:pt>
                <c:pt idx="535">
                  <c:v>219</c:v>
                </c:pt>
                <c:pt idx="536">
                  <c:v>269</c:v>
                </c:pt>
                <c:pt idx="537">
                  <c:v>260</c:v>
                </c:pt>
                <c:pt idx="538">
                  <c:v>229</c:v>
                </c:pt>
                <c:pt idx="539">
                  <c:v>240</c:v>
                </c:pt>
                <c:pt idx="540">
                  <c:v>242</c:v>
                </c:pt>
                <c:pt idx="541">
                  <c:v>251</c:v>
                </c:pt>
                <c:pt idx="542">
                  <c:v>242</c:v>
                </c:pt>
                <c:pt idx="543">
                  <c:v>259</c:v>
                </c:pt>
                <c:pt idx="544">
                  <c:v>213</c:v>
                </c:pt>
                <c:pt idx="545">
                  <c:v>218</c:v>
                </c:pt>
                <c:pt idx="546">
                  <c:v>222</c:v>
                </c:pt>
                <c:pt idx="547">
                  <c:v>206</c:v>
                </c:pt>
                <c:pt idx="548">
                  <c:v>220</c:v>
                </c:pt>
                <c:pt idx="549">
                  <c:v>202</c:v>
                </c:pt>
                <c:pt idx="550">
                  <c:v>226</c:v>
                </c:pt>
                <c:pt idx="551">
                  <c:v>188</c:v>
                </c:pt>
                <c:pt idx="552">
                  <c:v>195</c:v>
                </c:pt>
                <c:pt idx="553">
                  <c:v>209</c:v>
                </c:pt>
                <c:pt idx="554">
                  <c:v>187</c:v>
                </c:pt>
                <c:pt idx="555">
                  <c:v>234</c:v>
                </c:pt>
                <c:pt idx="556">
                  <c:v>233</c:v>
                </c:pt>
                <c:pt idx="557">
                  <c:v>194</c:v>
                </c:pt>
                <c:pt idx="558">
                  <c:v>201</c:v>
                </c:pt>
                <c:pt idx="559">
                  <c:v>187</c:v>
                </c:pt>
                <c:pt idx="560">
                  <c:v>188</c:v>
                </c:pt>
                <c:pt idx="561">
                  <c:v>190</c:v>
                </c:pt>
                <c:pt idx="562">
                  <c:v>164</c:v>
                </c:pt>
                <c:pt idx="563">
                  <c:v>199</c:v>
                </c:pt>
                <c:pt idx="564">
                  <c:v>159</c:v>
                </c:pt>
                <c:pt idx="565">
                  <c:v>203</c:v>
                </c:pt>
                <c:pt idx="566">
                  <c:v>179</c:v>
                </c:pt>
                <c:pt idx="567">
                  <c:v>197</c:v>
                </c:pt>
                <c:pt idx="568">
                  <c:v>204</c:v>
                </c:pt>
                <c:pt idx="569">
                  <c:v>200</c:v>
                </c:pt>
                <c:pt idx="570">
                  <c:v>209</c:v>
                </c:pt>
                <c:pt idx="571">
                  <c:v>174</c:v>
                </c:pt>
                <c:pt idx="572">
                  <c:v>183</c:v>
                </c:pt>
                <c:pt idx="573">
                  <c:v>150</c:v>
                </c:pt>
                <c:pt idx="574">
                  <c:v>184</c:v>
                </c:pt>
                <c:pt idx="575">
                  <c:v>179</c:v>
                </c:pt>
                <c:pt idx="576">
                  <c:v>201</c:v>
                </c:pt>
                <c:pt idx="577">
                  <c:v>185</c:v>
                </c:pt>
                <c:pt idx="578">
                  <c:v>186</c:v>
                </c:pt>
                <c:pt idx="579">
                  <c:v>202</c:v>
                </c:pt>
                <c:pt idx="580">
                  <c:v>184</c:v>
                </c:pt>
                <c:pt idx="581">
                  <c:v>197</c:v>
                </c:pt>
                <c:pt idx="582">
                  <c:v>190</c:v>
                </c:pt>
                <c:pt idx="583">
                  <c:v>216</c:v>
                </c:pt>
                <c:pt idx="584">
                  <c:v>210</c:v>
                </c:pt>
                <c:pt idx="585">
                  <c:v>210</c:v>
                </c:pt>
                <c:pt idx="586">
                  <c:v>176</c:v>
                </c:pt>
                <c:pt idx="587">
                  <c:v>206</c:v>
                </c:pt>
                <c:pt idx="588">
                  <c:v>235</c:v>
                </c:pt>
                <c:pt idx="589">
                  <c:v>264</c:v>
                </c:pt>
                <c:pt idx="590">
                  <c:v>254</c:v>
                </c:pt>
                <c:pt idx="591">
                  <c:v>312</c:v>
                </c:pt>
                <c:pt idx="592">
                  <c:v>260</c:v>
                </c:pt>
                <c:pt idx="593">
                  <c:v>285</c:v>
                </c:pt>
                <c:pt idx="594">
                  <c:v>283</c:v>
                </c:pt>
                <c:pt idx="595">
                  <c:v>265</c:v>
                </c:pt>
                <c:pt idx="596">
                  <c:v>257</c:v>
                </c:pt>
                <c:pt idx="597">
                  <c:v>287</c:v>
                </c:pt>
                <c:pt idx="598">
                  <c:v>291</c:v>
                </c:pt>
                <c:pt idx="599">
                  <c:v>271</c:v>
                </c:pt>
                <c:pt idx="600">
                  <c:v>313</c:v>
                </c:pt>
                <c:pt idx="601">
                  <c:v>344</c:v>
                </c:pt>
                <c:pt idx="602">
                  <c:v>352</c:v>
                </c:pt>
                <c:pt idx="603">
                  <c:v>337</c:v>
                </c:pt>
                <c:pt idx="604">
                  <c:v>357</c:v>
                </c:pt>
                <c:pt idx="605">
                  <c:v>359</c:v>
                </c:pt>
                <c:pt idx="606">
                  <c:v>334</c:v>
                </c:pt>
                <c:pt idx="607">
                  <c:v>358</c:v>
                </c:pt>
                <c:pt idx="608">
                  <c:v>329</c:v>
                </c:pt>
                <c:pt idx="609">
                  <c:v>321</c:v>
                </c:pt>
                <c:pt idx="610">
                  <c:v>328</c:v>
                </c:pt>
                <c:pt idx="611">
                  <c:v>396</c:v>
                </c:pt>
                <c:pt idx="612">
                  <c:v>369</c:v>
                </c:pt>
                <c:pt idx="613">
                  <c:v>399</c:v>
                </c:pt>
                <c:pt idx="614">
                  <c:v>465</c:v>
                </c:pt>
                <c:pt idx="615">
                  <c:v>590</c:v>
                </c:pt>
                <c:pt idx="616">
                  <c:v>423</c:v>
                </c:pt>
                <c:pt idx="617">
                  <c:v>412</c:v>
                </c:pt>
                <c:pt idx="618">
                  <c:v>329</c:v>
                </c:pt>
                <c:pt idx="619">
                  <c:v>306</c:v>
                </c:pt>
                <c:pt idx="620">
                  <c:v>300</c:v>
                </c:pt>
                <c:pt idx="621">
                  <c:v>253</c:v>
                </c:pt>
                <c:pt idx="622">
                  <c:v>258</c:v>
                </c:pt>
                <c:pt idx="623">
                  <c:v>245</c:v>
                </c:pt>
                <c:pt idx="624">
                  <c:v>265</c:v>
                </c:pt>
                <c:pt idx="625">
                  <c:v>246</c:v>
                </c:pt>
                <c:pt idx="626">
                  <c:v>266</c:v>
                </c:pt>
                <c:pt idx="627">
                  <c:v>250</c:v>
                </c:pt>
                <c:pt idx="628">
                  <c:v>271</c:v>
                </c:pt>
                <c:pt idx="629">
                  <c:v>251</c:v>
                </c:pt>
                <c:pt idx="630">
                  <c:v>244</c:v>
                </c:pt>
                <c:pt idx="631">
                  <c:v>220</c:v>
                </c:pt>
                <c:pt idx="632">
                  <c:v>180</c:v>
                </c:pt>
                <c:pt idx="633">
                  <c:v>195</c:v>
                </c:pt>
                <c:pt idx="634">
                  <c:v>187</c:v>
                </c:pt>
                <c:pt idx="635">
                  <c:v>177</c:v>
                </c:pt>
                <c:pt idx="636">
                  <c:v>177</c:v>
                </c:pt>
                <c:pt idx="637">
                  <c:v>172</c:v>
                </c:pt>
                <c:pt idx="638">
                  <c:v>200</c:v>
                </c:pt>
                <c:pt idx="639">
                  <c:v>185</c:v>
                </c:pt>
                <c:pt idx="640">
                  <c:v>197</c:v>
                </c:pt>
                <c:pt idx="641">
                  <c:v>183</c:v>
                </c:pt>
                <c:pt idx="642">
                  <c:v>210</c:v>
                </c:pt>
                <c:pt idx="643">
                  <c:v>211</c:v>
                </c:pt>
                <c:pt idx="644">
                  <c:v>289</c:v>
                </c:pt>
                <c:pt idx="645">
                  <c:v>225</c:v>
                </c:pt>
                <c:pt idx="646">
                  <c:v>201</c:v>
                </c:pt>
                <c:pt idx="647">
                  <c:v>188</c:v>
                </c:pt>
                <c:pt idx="648">
                  <c:v>169</c:v>
                </c:pt>
                <c:pt idx="649">
                  <c:v>163</c:v>
                </c:pt>
                <c:pt idx="650">
                  <c:v>202</c:v>
                </c:pt>
                <c:pt idx="651">
                  <c:v>182</c:v>
                </c:pt>
                <c:pt idx="652">
                  <c:v>172</c:v>
                </c:pt>
                <c:pt idx="653">
                  <c:v>188</c:v>
                </c:pt>
                <c:pt idx="654">
                  <c:v>192</c:v>
                </c:pt>
                <c:pt idx="655">
                  <c:v>196</c:v>
                </c:pt>
                <c:pt idx="656">
                  <c:v>220</c:v>
                </c:pt>
                <c:pt idx="657">
                  <c:v>197</c:v>
                </c:pt>
                <c:pt idx="658">
                  <c:v>217</c:v>
                </c:pt>
                <c:pt idx="659">
                  <c:v>183</c:v>
                </c:pt>
                <c:pt idx="660">
                  <c:v>193</c:v>
                </c:pt>
                <c:pt idx="661">
                  <c:v>204</c:v>
                </c:pt>
                <c:pt idx="662">
                  <c:v>178</c:v>
                </c:pt>
                <c:pt idx="663">
                  <c:v>208</c:v>
                </c:pt>
                <c:pt idx="664">
                  <c:v>225</c:v>
                </c:pt>
                <c:pt idx="665">
                  <c:v>204</c:v>
                </c:pt>
                <c:pt idx="666">
                  <c:v>221</c:v>
                </c:pt>
                <c:pt idx="667">
                  <c:v>233</c:v>
                </c:pt>
                <c:pt idx="668">
                  <c:v>339</c:v>
                </c:pt>
                <c:pt idx="669">
                  <c:v>345</c:v>
                </c:pt>
                <c:pt idx="670">
                  <c:v>397</c:v>
                </c:pt>
                <c:pt idx="671">
                  <c:v>441</c:v>
                </c:pt>
                <c:pt idx="672">
                  <c:v>377</c:v>
                </c:pt>
                <c:pt idx="673">
                  <c:v>339</c:v>
                </c:pt>
                <c:pt idx="674">
                  <c:v>238</c:v>
                </c:pt>
                <c:pt idx="675">
                  <c:v>243</c:v>
                </c:pt>
                <c:pt idx="676">
                  <c:v>211</c:v>
                </c:pt>
                <c:pt idx="677">
                  <c:v>278</c:v>
                </c:pt>
                <c:pt idx="678">
                  <c:v>263</c:v>
                </c:pt>
                <c:pt idx="679">
                  <c:v>268</c:v>
                </c:pt>
                <c:pt idx="680">
                  <c:v>262</c:v>
                </c:pt>
                <c:pt idx="681">
                  <c:v>296</c:v>
                </c:pt>
                <c:pt idx="682">
                  <c:v>291</c:v>
                </c:pt>
                <c:pt idx="683">
                  <c:v>275</c:v>
                </c:pt>
                <c:pt idx="684">
                  <c:v>249</c:v>
                </c:pt>
                <c:pt idx="685">
                  <c:v>258</c:v>
                </c:pt>
                <c:pt idx="686">
                  <c:v>328</c:v>
                </c:pt>
                <c:pt idx="687">
                  <c:v>377</c:v>
                </c:pt>
                <c:pt idx="688">
                  <c:v>401</c:v>
                </c:pt>
                <c:pt idx="689">
                  <c:v>300</c:v>
                </c:pt>
                <c:pt idx="690">
                  <c:v>276</c:v>
                </c:pt>
                <c:pt idx="691">
                  <c:v>206</c:v>
                </c:pt>
                <c:pt idx="692">
                  <c:v>181</c:v>
                </c:pt>
                <c:pt idx="693">
                  <c:v>217</c:v>
                </c:pt>
                <c:pt idx="694">
                  <c:v>196</c:v>
                </c:pt>
                <c:pt idx="695">
                  <c:v>187</c:v>
                </c:pt>
                <c:pt idx="696">
                  <c:v>202</c:v>
                </c:pt>
                <c:pt idx="697">
                  <c:v>193</c:v>
                </c:pt>
                <c:pt idx="698">
                  <c:v>198</c:v>
                </c:pt>
                <c:pt idx="699">
                  <c:v>203</c:v>
                </c:pt>
                <c:pt idx="700">
                  <c:v>198</c:v>
                </c:pt>
                <c:pt idx="701">
                  <c:v>205</c:v>
                </c:pt>
                <c:pt idx="702">
                  <c:v>218</c:v>
                </c:pt>
                <c:pt idx="703">
                  <c:v>221</c:v>
                </c:pt>
                <c:pt idx="704">
                  <c:v>246</c:v>
                </c:pt>
                <c:pt idx="705">
                  <c:v>239</c:v>
                </c:pt>
                <c:pt idx="706">
                  <c:v>184</c:v>
                </c:pt>
                <c:pt idx="707">
                  <c:v>208</c:v>
                </c:pt>
                <c:pt idx="708">
                  <c:v>188</c:v>
                </c:pt>
                <c:pt idx="709">
                  <c:v>169</c:v>
                </c:pt>
                <c:pt idx="710">
                  <c:v>166</c:v>
                </c:pt>
                <c:pt idx="711">
                  <c:v>166</c:v>
                </c:pt>
                <c:pt idx="712">
                  <c:v>211</c:v>
                </c:pt>
                <c:pt idx="713">
                  <c:v>163</c:v>
                </c:pt>
                <c:pt idx="714">
                  <c:v>188</c:v>
                </c:pt>
                <c:pt idx="715">
                  <c:v>172</c:v>
                </c:pt>
                <c:pt idx="716">
                  <c:v>184</c:v>
                </c:pt>
                <c:pt idx="717">
                  <c:v>162</c:v>
                </c:pt>
                <c:pt idx="718">
                  <c:v>176</c:v>
                </c:pt>
                <c:pt idx="719">
                  <c:v>194</c:v>
                </c:pt>
                <c:pt idx="720">
                  <c:v>182</c:v>
                </c:pt>
                <c:pt idx="721">
                  <c:v>168</c:v>
                </c:pt>
                <c:pt idx="722">
                  <c:v>200</c:v>
                </c:pt>
                <c:pt idx="723">
                  <c:v>189</c:v>
                </c:pt>
                <c:pt idx="724">
                  <c:v>169</c:v>
                </c:pt>
                <c:pt idx="725">
                  <c:v>205</c:v>
                </c:pt>
                <c:pt idx="726">
                  <c:v>222</c:v>
                </c:pt>
                <c:pt idx="727">
                  <c:v>259</c:v>
                </c:pt>
                <c:pt idx="728">
                  <c:v>374</c:v>
                </c:pt>
                <c:pt idx="729">
                  <c:v>523</c:v>
                </c:pt>
                <c:pt idx="730">
                  <c:v>477</c:v>
                </c:pt>
                <c:pt idx="731">
                  <c:v>364</c:v>
                </c:pt>
                <c:pt idx="732">
                  <c:v>311</c:v>
                </c:pt>
                <c:pt idx="733">
                  <c:v>241</c:v>
                </c:pt>
                <c:pt idx="734">
                  <c:v>214</c:v>
                </c:pt>
                <c:pt idx="735">
                  <c:v>241</c:v>
                </c:pt>
                <c:pt idx="736">
                  <c:v>204</c:v>
                </c:pt>
                <c:pt idx="737">
                  <c:v>220</c:v>
                </c:pt>
                <c:pt idx="738">
                  <c:v>218</c:v>
                </c:pt>
                <c:pt idx="739">
                  <c:v>211</c:v>
                </c:pt>
                <c:pt idx="740">
                  <c:v>230</c:v>
                </c:pt>
                <c:pt idx="741">
                  <c:v>252</c:v>
                </c:pt>
                <c:pt idx="742">
                  <c:v>254</c:v>
                </c:pt>
                <c:pt idx="743">
                  <c:v>291</c:v>
                </c:pt>
                <c:pt idx="744">
                  <c:v>304</c:v>
                </c:pt>
                <c:pt idx="745">
                  <c:v>290</c:v>
                </c:pt>
                <c:pt idx="746">
                  <c:v>249</c:v>
                </c:pt>
                <c:pt idx="747">
                  <c:v>277</c:v>
                </c:pt>
                <c:pt idx="748">
                  <c:v>287</c:v>
                </c:pt>
                <c:pt idx="749">
                  <c:v>249</c:v>
                </c:pt>
                <c:pt idx="750">
                  <c:v>225</c:v>
                </c:pt>
                <c:pt idx="751">
                  <c:v>205</c:v>
                </c:pt>
                <c:pt idx="752">
                  <c:v>184</c:v>
                </c:pt>
                <c:pt idx="753">
                  <c:v>222</c:v>
                </c:pt>
                <c:pt idx="754">
                  <c:v>224</c:v>
                </c:pt>
                <c:pt idx="755">
                  <c:v>221</c:v>
                </c:pt>
                <c:pt idx="756">
                  <c:v>220</c:v>
                </c:pt>
                <c:pt idx="757">
                  <c:v>256</c:v>
                </c:pt>
                <c:pt idx="758">
                  <c:v>190</c:v>
                </c:pt>
                <c:pt idx="759">
                  <c:v>220</c:v>
                </c:pt>
                <c:pt idx="760">
                  <c:v>212</c:v>
                </c:pt>
                <c:pt idx="761">
                  <c:v>193</c:v>
                </c:pt>
                <c:pt idx="762">
                  <c:v>215</c:v>
                </c:pt>
                <c:pt idx="763">
                  <c:v>218</c:v>
                </c:pt>
                <c:pt idx="764">
                  <c:v>190</c:v>
                </c:pt>
                <c:pt idx="765">
                  <c:v>219</c:v>
                </c:pt>
                <c:pt idx="766">
                  <c:v>165</c:v>
                </c:pt>
                <c:pt idx="767">
                  <c:v>201</c:v>
                </c:pt>
                <c:pt idx="768">
                  <c:v>193</c:v>
                </c:pt>
                <c:pt idx="769">
                  <c:v>210</c:v>
                </c:pt>
                <c:pt idx="770">
                  <c:v>169</c:v>
                </c:pt>
                <c:pt idx="771">
                  <c:v>170</c:v>
                </c:pt>
                <c:pt idx="772">
                  <c:v>192</c:v>
                </c:pt>
                <c:pt idx="773">
                  <c:v>210</c:v>
                </c:pt>
                <c:pt idx="774">
                  <c:v>183</c:v>
                </c:pt>
                <c:pt idx="775">
                  <c:v>185</c:v>
                </c:pt>
                <c:pt idx="776">
                  <c:v>172</c:v>
                </c:pt>
                <c:pt idx="777">
                  <c:v>181</c:v>
                </c:pt>
                <c:pt idx="778">
                  <c:v>200</c:v>
                </c:pt>
                <c:pt idx="779">
                  <c:v>262</c:v>
                </c:pt>
                <c:pt idx="780">
                  <c:v>252</c:v>
                </c:pt>
                <c:pt idx="781">
                  <c:v>270</c:v>
                </c:pt>
                <c:pt idx="782">
                  <c:v>244</c:v>
                </c:pt>
                <c:pt idx="783">
                  <c:v>248</c:v>
                </c:pt>
                <c:pt idx="784">
                  <c:v>220</c:v>
                </c:pt>
                <c:pt idx="785">
                  <c:v>191</c:v>
                </c:pt>
                <c:pt idx="786">
                  <c:v>195</c:v>
                </c:pt>
                <c:pt idx="787">
                  <c:v>196</c:v>
                </c:pt>
                <c:pt idx="788">
                  <c:v>194</c:v>
                </c:pt>
                <c:pt idx="789">
                  <c:v>227</c:v>
                </c:pt>
                <c:pt idx="790">
                  <c:v>213</c:v>
                </c:pt>
                <c:pt idx="791">
                  <c:v>209</c:v>
                </c:pt>
                <c:pt idx="792">
                  <c:v>217</c:v>
                </c:pt>
                <c:pt idx="793">
                  <c:v>216</c:v>
                </c:pt>
                <c:pt idx="794">
                  <c:v>238</c:v>
                </c:pt>
                <c:pt idx="795">
                  <c:v>245</c:v>
                </c:pt>
                <c:pt idx="796">
                  <c:v>328</c:v>
                </c:pt>
                <c:pt idx="797">
                  <c:v>307</c:v>
                </c:pt>
                <c:pt idx="798">
                  <c:v>338</c:v>
                </c:pt>
                <c:pt idx="799">
                  <c:v>295</c:v>
                </c:pt>
                <c:pt idx="800">
                  <c:v>258</c:v>
                </c:pt>
                <c:pt idx="801">
                  <c:v>198</c:v>
                </c:pt>
                <c:pt idx="802">
                  <c:v>213</c:v>
                </c:pt>
                <c:pt idx="803">
                  <c:v>189</c:v>
                </c:pt>
                <c:pt idx="804">
                  <c:v>210</c:v>
                </c:pt>
                <c:pt idx="805">
                  <c:v>181</c:v>
                </c:pt>
                <c:pt idx="806">
                  <c:v>209</c:v>
                </c:pt>
                <c:pt idx="807">
                  <c:v>176</c:v>
                </c:pt>
                <c:pt idx="808">
                  <c:v>188</c:v>
                </c:pt>
                <c:pt idx="809">
                  <c:v>194</c:v>
                </c:pt>
                <c:pt idx="810">
                  <c:v>160</c:v>
                </c:pt>
                <c:pt idx="811">
                  <c:v>224</c:v>
                </c:pt>
                <c:pt idx="812">
                  <c:v>196</c:v>
                </c:pt>
                <c:pt idx="813">
                  <c:v>186</c:v>
                </c:pt>
                <c:pt idx="814">
                  <c:v>232</c:v>
                </c:pt>
                <c:pt idx="815">
                  <c:v>191</c:v>
                </c:pt>
                <c:pt idx="816">
                  <c:v>203</c:v>
                </c:pt>
                <c:pt idx="817">
                  <c:v>190</c:v>
                </c:pt>
                <c:pt idx="818">
                  <c:v>182</c:v>
                </c:pt>
                <c:pt idx="819">
                  <c:v>179</c:v>
                </c:pt>
                <c:pt idx="820">
                  <c:v>162</c:v>
                </c:pt>
                <c:pt idx="821">
                  <c:v>186</c:v>
                </c:pt>
                <c:pt idx="822">
                  <c:v>167</c:v>
                </c:pt>
                <c:pt idx="823">
                  <c:v>191</c:v>
                </c:pt>
                <c:pt idx="824">
                  <c:v>207</c:v>
                </c:pt>
                <c:pt idx="825">
                  <c:v>195</c:v>
                </c:pt>
                <c:pt idx="826">
                  <c:v>191</c:v>
                </c:pt>
                <c:pt idx="827">
                  <c:v>216</c:v>
                </c:pt>
                <c:pt idx="828">
                  <c:v>204</c:v>
                </c:pt>
                <c:pt idx="829">
                  <c:v>225</c:v>
                </c:pt>
                <c:pt idx="830">
                  <c:v>221</c:v>
                </c:pt>
                <c:pt idx="831">
                  <c:v>221</c:v>
                </c:pt>
                <c:pt idx="832">
                  <c:v>244</c:v>
                </c:pt>
                <c:pt idx="833">
                  <c:v>230</c:v>
                </c:pt>
                <c:pt idx="834">
                  <c:v>260</c:v>
                </c:pt>
                <c:pt idx="835">
                  <c:v>237</c:v>
                </c:pt>
                <c:pt idx="836">
                  <c:v>210</c:v>
                </c:pt>
                <c:pt idx="837">
                  <c:v>263</c:v>
                </c:pt>
                <c:pt idx="838">
                  <c:v>209</c:v>
                </c:pt>
                <c:pt idx="839">
                  <c:v>236</c:v>
                </c:pt>
                <c:pt idx="840">
                  <c:v>215</c:v>
                </c:pt>
                <c:pt idx="841">
                  <c:v>206</c:v>
                </c:pt>
                <c:pt idx="842">
                  <c:v>250</c:v>
                </c:pt>
                <c:pt idx="843">
                  <c:v>217</c:v>
                </c:pt>
                <c:pt idx="844">
                  <c:v>200</c:v>
                </c:pt>
                <c:pt idx="845">
                  <c:v>208</c:v>
                </c:pt>
                <c:pt idx="846">
                  <c:v>231</c:v>
                </c:pt>
                <c:pt idx="847">
                  <c:v>224</c:v>
                </c:pt>
                <c:pt idx="848">
                  <c:v>260</c:v>
                </c:pt>
                <c:pt idx="849">
                  <c:v>247</c:v>
                </c:pt>
                <c:pt idx="850">
                  <c:v>212</c:v>
                </c:pt>
                <c:pt idx="851">
                  <c:v>297</c:v>
                </c:pt>
                <c:pt idx="852">
                  <c:v>262</c:v>
                </c:pt>
                <c:pt idx="853">
                  <c:v>234</c:v>
                </c:pt>
                <c:pt idx="854">
                  <c:v>253</c:v>
                </c:pt>
                <c:pt idx="855">
                  <c:v>244</c:v>
                </c:pt>
                <c:pt idx="856">
                  <c:v>236</c:v>
                </c:pt>
                <c:pt idx="857">
                  <c:v>195</c:v>
                </c:pt>
                <c:pt idx="858">
                  <c:v>205</c:v>
                </c:pt>
                <c:pt idx="859">
                  <c:v>224</c:v>
                </c:pt>
                <c:pt idx="860">
                  <c:v>206</c:v>
                </c:pt>
                <c:pt idx="861">
                  <c:v>215</c:v>
                </c:pt>
                <c:pt idx="862">
                  <c:v>171</c:v>
                </c:pt>
                <c:pt idx="863">
                  <c:v>221</c:v>
                </c:pt>
                <c:pt idx="864">
                  <c:v>240</c:v>
                </c:pt>
                <c:pt idx="865">
                  <c:v>218</c:v>
                </c:pt>
                <c:pt idx="866">
                  <c:v>218</c:v>
                </c:pt>
                <c:pt idx="867">
                  <c:v>212</c:v>
                </c:pt>
                <c:pt idx="868">
                  <c:v>208</c:v>
                </c:pt>
                <c:pt idx="869">
                  <c:v>203</c:v>
                </c:pt>
                <c:pt idx="870">
                  <c:v>203</c:v>
                </c:pt>
                <c:pt idx="871">
                  <c:v>196</c:v>
                </c:pt>
                <c:pt idx="872">
                  <c:v>208</c:v>
                </c:pt>
                <c:pt idx="873">
                  <c:v>206</c:v>
                </c:pt>
                <c:pt idx="874">
                  <c:v>202</c:v>
                </c:pt>
                <c:pt idx="875">
                  <c:v>172</c:v>
                </c:pt>
                <c:pt idx="876">
                  <c:v>216</c:v>
                </c:pt>
                <c:pt idx="877">
                  <c:v>216</c:v>
                </c:pt>
                <c:pt idx="878">
                  <c:v>209</c:v>
                </c:pt>
                <c:pt idx="879">
                  <c:v>291</c:v>
                </c:pt>
                <c:pt idx="880">
                  <c:v>333</c:v>
                </c:pt>
                <c:pt idx="881">
                  <c:v>421</c:v>
                </c:pt>
                <c:pt idx="882">
                  <c:v>631</c:v>
                </c:pt>
                <c:pt idx="883">
                  <c:v>640</c:v>
                </c:pt>
                <c:pt idx="884">
                  <c:v>552</c:v>
                </c:pt>
                <c:pt idx="885">
                  <c:v>497</c:v>
                </c:pt>
                <c:pt idx="886">
                  <c:v>419</c:v>
                </c:pt>
                <c:pt idx="887">
                  <c:v>324</c:v>
                </c:pt>
                <c:pt idx="888">
                  <c:v>282</c:v>
                </c:pt>
                <c:pt idx="889">
                  <c:v>254</c:v>
                </c:pt>
                <c:pt idx="890">
                  <c:v>236</c:v>
                </c:pt>
                <c:pt idx="891">
                  <c:v>290</c:v>
                </c:pt>
                <c:pt idx="892">
                  <c:v>300</c:v>
                </c:pt>
                <c:pt idx="893">
                  <c:v>320</c:v>
                </c:pt>
                <c:pt idx="894">
                  <c:v>267</c:v>
                </c:pt>
                <c:pt idx="895">
                  <c:v>266</c:v>
                </c:pt>
                <c:pt idx="896">
                  <c:v>280</c:v>
                </c:pt>
                <c:pt idx="897">
                  <c:v>260</c:v>
                </c:pt>
                <c:pt idx="898">
                  <c:v>252</c:v>
                </c:pt>
                <c:pt idx="899">
                  <c:v>255</c:v>
                </c:pt>
                <c:pt idx="900">
                  <c:v>268</c:v>
                </c:pt>
                <c:pt idx="901">
                  <c:v>263</c:v>
                </c:pt>
                <c:pt idx="902">
                  <c:v>227</c:v>
                </c:pt>
                <c:pt idx="903">
                  <c:v>227</c:v>
                </c:pt>
                <c:pt idx="904">
                  <c:v>195</c:v>
                </c:pt>
                <c:pt idx="905">
                  <c:v>168</c:v>
                </c:pt>
                <c:pt idx="906">
                  <c:v>177</c:v>
                </c:pt>
                <c:pt idx="907">
                  <c:v>176</c:v>
                </c:pt>
                <c:pt idx="908">
                  <c:v>158</c:v>
                </c:pt>
                <c:pt idx="909">
                  <c:v>162</c:v>
                </c:pt>
                <c:pt idx="910">
                  <c:v>151</c:v>
                </c:pt>
                <c:pt idx="911">
                  <c:v>190</c:v>
                </c:pt>
                <c:pt idx="912">
                  <c:v>163</c:v>
                </c:pt>
                <c:pt idx="913">
                  <c:v>181</c:v>
                </c:pt>
                <c:pt idx="914">
                  <c:v>152</c:v>
                </c:pt>
                <c:pt idx="915">
                  <c:v>177</c:v>
                </c:pt>
                <c:pt idx="916">
                  <c:v>171</c:v>
                </c:pt>
                <c:pt idx="917">
                  <c:v>169</c:v>
                </c:pt>
                <c:pt idx="918">
                  <c:v>154</c:v>
                </c:pt>
                <c:pt idx="919">
                  <c:v>175</c:v>
                </c:pt>
                <c:pt idx="920">
                  <c:v>147</c:v>
                </c:pt>
                <c:pt idx="921">
                  <c:v>179</c:v>
                </c:pt>
                <c:pt idx="922">
                  <c:v>170</c:v>
                </c:pt>
                <c:pt idx="923">
                  <c:v>168</c:v>
                </c:pt>
                <c:pt idx="924">
                  <c:v>165</c:v>
                </c:pt>
                <c:pt idx="925">
                  <c:v>161</c:v>
                </c:pt>
                <c:pt idx="926">
                  <c:v>159</c:v>
                </c:pt>
                <c:pt idx="927">
                  <c:v>155</c:v>
                </c:pt>
                <c:pt idx="928">
                  <c:v>175</c:v>
                </c:pt>
                <c:pt idx="929">
                  <c:v>164</c:v>
                </c:pt>
                <c:pt idx="930">
                  <c:v>151</c:v>
                </c:pt>
                <c:pt idx="931">
                  <c:v>160</c:v>
                </c:pt>
                <c:pt idx="932">
                  <c:v>187</c:v>
                </c:pt>
                <c:pt idx="933">
                  <c:v>130</c:v>
                </c:pt>
                <c:pt idx="934">
                  <c:v>168</c:v>
                </c:pt>
                <c:pt idx="935">
                  <c:v>168</c:v>
                </c:pt>
                <c:pt idx="936">
                  <c:v>172</c:v>
                </c:pt>
                <c:pt idx="937">
                  <c:v>151</c:v>
                </c:pt>
                <c:pt idx="938">
                  <c:v>152</c:v>
                </c:pt>
                <c:pt idx="939">
                  <c:v>176</c:v>
                </c:pt>
                <c:pt idx="940">
                  <c:v>174</c:v>
                </c:pt>
                <c:pt idx="941">
                  <c:v>154</c:v>
                </c:pt>
                <c:pt idx="942">
                  <c:v>148</c:v>
                </c:pt>
                <c:pt idx="943">
                  <c:v>146</c:v>
                </c:pt>
                <c:pt idx="944">
                  <c:v>149</c:v>
                </c:pt>
                <c:pt idx="945">
                  <c:v>157</c:v>
                </c:pt>
                <c:pt idx="946">
                  <c:v>143</c:v>
                </c:pt>
                <c:pt idx="947">
                  <c:v>143</c:v>
                </c:pt>
                <c:pt idx="948">
                  <c:v>154</c:v>
                </c:pt>
                <c:pt idx="949">
                  <c:v>177</c:v>
                </c:pt>
                <c:pt idx="950">
                  <c:v>185</c:v>
                </c:pt>
                <c:pt idx="951">
                  <c:v>172</c:v>
                </c:pt>
                <c:pt idx="952">
                  <c:v>185</c:v>
                </c:pt>
                <c:pt idx="953">
                  <c:v>192</c:v>
                </c:pt>
                <c:pt idx="954">
                  <c:v>204</c:v>
                </c:pt>
                <c:pt idx="955">
                  <c:v>191</c:v>
                </c:pt>
                <c:pt idx="956">
                  <c:v>206</c:v>
                </c:pt>
                <c:pt idx="957">
                  <c:v>195</c:v>
                </c:pt>
                <c:pt idx="958">
                  <c:v>166</c:v>
                </c:pt>
                <c:pt idx="959">
                  <c:v>152</c:v>
                </c:pt>
                <c:pt idx="960">
                  <c:v>156</c:v>
                </c:pt>
                <c:pt idx="961">
                  <c:v>168</c:v>
                </c:pt>
                <c:pt idx="962">
                  <c:v>185</c:v>
                </c:pt>
                <c:pt idx="963">
                  <c:v>168</c:v>
                </c:pt>
                <c:pt idx="964">
                  <c:v>196</c:v>
                </c:pt>
                <c:pt idx="965">
                  <c:v>180</c:v>
                </c:pt>
                <c:pt idx="966">
                  <c:v>203</c:v>
                </c:pt>
                <c:pt idx="967">
                  <c:v>166</c:v>
                </c:pt>
                <c:pt idx="968">
                  <c:v>170</c:v>
                </c:pt>
                <c:pt idx="969">
                  <c:v>181</c:v>
                </c:pt>
                <c:pt idx="970">
                  <c:v>180</c:v>
                </c:pt>
                <c:pt idx="971">
                  <c:v>185</c:v>
                </c:pt>
                <c:pt idx="972">
                  <c:v>187</c:v>
                </c:pt>
                <c:pt idx="973">
                  <c:v>182</c:v>
                </c:pt>
                <c:pt idx="974">
                  <c:v>206</c:v>
                </c:pt>
                <c:pt idx="975">
                  <c:v>206</c:v>
                </c:pt>
                <c:pt idx="976">
                  <c:v>243</c:v>
                </c:pt>
                <c:pt idx="977">
                  <c:v>247</c:v>
                </c:pt>
                <c:pt idx="978">
                  <c:v>244</c:v>
                </c:pt>
                <c:pt idx="979">
                  <c:v>217</c:v>
                </c:pt>
                <c:pt idx="980">
                  <c:v>236</c:v>
                </c:pt>
                <c:pt idx="981">
                  <c:v>215</c:v>
                </c:pt>
                <c:pt idx="982">
                  <c:v>188</c:v>
                </c:pt>
                <c:pt idx="983">
                  <c:v>179</c:v>
                </c:pt>
                <c:pt idx="984">
                  <c:v>192</c:v>
                </c:pt>
                <c:pt idx="985">
                  <c:v>199</c:v>
                </c:pt>
                <c:pt idx="986">
                  <c:v>204</c:v>
                </c:pt>
                <c:pt idx="987">
                  <c:v>222</c:v>
                </c:pt>
                <c:pt idx="988">
                  <c:v>235</c:v>
                </c:pt>
                <c:pt idx="989">
                  <c:v>188</c:v>
                </c:pt>
                <c:pt idx="990">
                  <c:v>202</c:v>
                </c:pt>
                <c:pt idx="991">
                  <c:v>209</c:v>
                </c:pt>
                <c:pt idx="992">
                  <c:v>176</c:v>
                </c:pt>
                <c:pt idx="993">
                  <c:v>256</c:v>
                </c:pt>
                <c:pt idx="994">
                  <c:v>270</c:v>
                </c:pt>
                <c:pt idx="995">
                  <c:v>227</c:v>
                </c:pt>
                <c:pt idx="996">
                  <c:v>203</c:v>
                </c:pt>
                <c:pt idx="997">
                  <c:v>200</c:v>
                </c:pt>
                <c:pt idx="998">
                  <c:v>169</c:v>
                </c:pt>
                <c:pt idx="999">
                  <c:v>194</c:v>
                </c:pt>
                <c:pt idx="1000">
                  <c:v>177</c:v>
                </c:pt>
                <c:pt idx="1001">
                  <c:v>166</c:v>
                </c:pt>
                <c:pt idx="1002">
                  <c:v>164</c:v>
                </c:pt>
                <c:pt idx="1003">
                  <c:v>176</c:v>
                </c:pt>
                <c:pt idx="1004">
                  <c:v>194</c:v>
                </c:pt>
                <c:pt idx="1005">
                  <c:v>163</c:v>
                </c:pt>
                <c:pt idx="1006">
                  <c:v>180</c:v>
                </c:pt>
                <c:pt idx="1007">
                  <c:v>164</c:v>
                </c:pt>
                <c:pt idx="1008">
                  <c:v>190</c:v>
                </c:pt>
                <c:pt idx="1009">
                  <c:v>175</c:v>
                </c:pt>
                <c:pt idx="1010">
                  <c:v>155</c:v>
                </c:pt>
                <c:pt idx="1011">
                  <c:v>177</c:v>
                </c:pt>
                <c:pt idx="1012">
                  <c:v>183</c:v>
                </c:pt>
                <c:pt idx="1013">
                  <c:v>173</c:v>
                </c:pt>
                <c:pt idx="1014">
                  <c:v>180</c:v>
                </c:pt>
                <c:pt idx="1015">
                  <c:v>208</c:v>
                </c:pt>
                <c:pt idx="1016">
                  <c:v>194</c:v>
                </c:pt>
                <c:pt idx="1017">
                  <c:v>192</c:v>
                </c:pt>
                <c:pt idx="1018">
                  <c:v>193</c:v>
                </c:pt>
                <c:pt idx="1019">
                  <c:v>198</c:v>
                </c:pt>
                <c:pt idx="1020">
                  <c:v>177</c:v>
                </c:pt>
                <c:pt idx="1021">
                  <c:v>183</c:v>
                </c:pt>
                <c:pt idx="1022">
                  <c:v>187</c:v>
                </c:pt>
                <c:pt idx="1023">
                  <c:v>171</c:v>
                </c:pt>
                <c:pt idx="1024">
                  <c:v>181</c:v>
                </c:pt>
                <c:pt idx="1025">
                  <c:v>218</c:v>
                </c:pt>
                <c:pt idx="1026">
                  <c:v>210</c:v>
                </c:pt>
                <c:pt idx="1027">
                  <c:v>198</c:v>
                </c:pt>
                <c:pt idx="1028">
                  <c:v>194</c:v>
                </c:pt>
                <c:pt idx="1029">
                  <c:v>217</c:v>
                </c:pt>
                <c:pt idx="1030">
                  <c:v>209</c:v>
                </c:pt>
                <c:pt idx="1031">
                  <c:v>237</c:v>
                </c:pt>
                <c:pt idx="1032">
                  <c:v>251</c:v>
                </c:pt>
                <c:pt idx="1033">
                  <c:v>238</c:v>
                </c:pt>
                <c:pt idx="1034">
                  <c:v>232</c:v>
                </c:pt>
                <c:pt idx="1035">
                  <c:v>173</c:v>
                </c:pt>
                <c:pt idx="1036">
                  <c:v>215</c:v>
                </c:pt>
                <c:pt idx="1037">
                  <c:v>176</c:v>
                </c:pt>
                <c:pt idx="1038">
                  <c:v>189</c:v>
                </c:pt>
                <c:pt idx="1039">
                  <c:v>204</c:v>
                </c:pt>
                <c:pt idx="1040">
                  <c:v>181</c:v>
                </c:pt>
                <c:pt idx="1041">
                  <c:v>194</c:v>
                </c:pt>
                <c:pt idx="1042">
                  <c:v>186</c:v>
                </c:pt>
                <c:pt idx="1043">
                  <c:v>198</c:v>
                </c:pt>
                <c:pt idx="1044">
                  <c:v>159</c:v>
                </c:pt>
                <c:pt idx="1045">
                  <c:v>171</c:v>
                </c:pt>
                <c:pt idx="1046">
                  <c:v>179</c:v>
                </c:pt>
                <c:pt idx="1047">
                  <c:v>189</c:v>
                </c:pt>
                <c:pt idx="1048">
                  <c:v>155</c:v>
                </c:pt>
                <c:pt idx="1049">
                  <c:v>160</c:v>
                </c:pt>
                <c:pt idx="1050">
                  <c:v>165</c:v>
                </c:pt>
                <c:pt idx="1051">
                  <c:v>152</c:v>
                </c:pt>
                <c:pt idx="1052">
                  <c:v>175</c:v>
                </c:pt>
                <c:pt idx="1053">
                  <c:v>146</c:v>
                </c:pt>
                <c:pt idx="1054">
                  <c:v>152</c:v>
                </c:pt>
                <c:pt idx="1055">
                  <c:v>182</c:v>
                </c:pt>
                <c:pt idx="1056">
                  <c:v>157</c:v>
                </c:pt>
                <c:pt idx="1057">
                  <c:v>162</c:v>
                </c:pt>
                <c:pt idx="1058">
                  <c:v>145</c:v>
                </c:pt>
                <c:pt idx="1059">
                  <c:v>168</c:v>
                </c:pt>
                <c:pt idx="1060">
                  <c:v>170</c:v>
                </c:pt>
                <c:pt idx="1061">
                  <c:v>160</c:v>
                </c:pt>
                <c:pt idx="1062">
                  <c:v>145</c:v>
                </c:pt>
                <c:pt idx="1063">
                  <c:v>167</c:v>
                </c:pt>
                <c:pt idx="1064">
                  <c:v>165</c:v>
                </c:pt>
                <c:pt idx="1065">
                  <c:v>174</c:v>
                </c:pt>
                <c:pt idx="1066">
                  <c:v>135</c:v>
                </c:pt>
                <c:pt idx="1067">
                  <c:v>165</c:v>
                </c:pt>
                <c:pt idx="1068">
                  <c:v>172</c:v>
                </c:pt>
                <c:pt idx="1069">
                  <c:v>166</c:v>
                </c:pt>
                <c:pt idx="1070">
                  <c:v>173</c:v>
                </c:pt>
                <c:pt idx="1071">
                  <c:v>150</c:v>
                </c:pt>
                <c:pt idx="1072">
                  <c:v>162</c:v>
                </c:pt>
                <c:pt idx="1073">
                  <c:v>186</c:v>
                </c:pt>
                <c:pt idx="1074">
                  <c:v>175</c:v>
                </c:pt>
                <c:pt idx="1075">
                  <c:v>181</c:v>
                </c:pt>
                <c:pt idx="1076">
                  <c:v>210</c:v>
                </c:pt>
                <c:pt idx="1077">
                  <c:v>235</c:v>
                </c:pt>
                <c:pt idx="1078">
                  <c:v>241</c:v>
                </c:pt>
                <c:pt idx="1079">
                  <c:v>275</c:v>
                </c:pt>
                <c:pt idx="1080">
                  <c:v>344</c:v>
                </c:pt>
                <c:pt idx="1081">
                  <c:v>327</c:v>
                </c:pt>
                <c:pt idx="1082">
                  <c:v>328</c:v>
                </c:pt>
                <c:pt idx="1083">
                  <c:v>292</c:v>
                </c:pt>
                <c:pt idx="1084">
                  <c:v>233</c:v>
                </c:pt>
                <c:pt idx="1085">
                  <c:v>240</c:v>
                </c:pt>
                <c:pt idx="1086">
                  <c:v>256</c:v>
                </c:pt>
                <c:pt idx="1087">
                  <c:v>234</c:v>
                </c:pt>
                <c:pt idx="1088">
                  <c:v>260</c:v>
                </c:pt>
                <c:pt idx="1089">
                  <c:v>281</c:v>
                </c:pt>
                <c:pt idx="1090">
                  <c:v>301</c:v>
                </c:pt>
                <c:pt idx="1091">
                  <c:v>265</c:v>
                </c:pt>
                <c:pt idx="1092">
                  <c:v>278</c:v>
                </c:pt>
                <c:pt idx="1093">
                  <c:v>280</c:v>
                </c:pt>
                <c:pt idx="1094">
                  <c:v>259</c:v>
                </c:pt>
                <c:pt idx="1095">
                  <c:v>277</c:v>
                </c:pt>
                <c:pt idx="1096">
                  <c:v>253</c:v>
                </c:pt>
                <c:pt idx="1097">
                  <c:v>264</c:v>
                </c:pt>
                <c:pt idx="1098">
                  <c:v>277</c:v>
                </c:pt>
                <c:pt idx="1099">
                  <c:v>242</c:v>
                </c:pt>
                <c:pt idx="1100">
                  <c:v>262</c:v>
                </c:pt>
                <c:pt idx="1101">
                  <c:v>247</c:v>
                </c:pt>
                <c:pt idx="1102">
                  <c:v>224</c:v>
                </c:pt>
                <c:pt idx="1103">
                  <c:v>214</c:v>
                </c:pt>
                <c:pt idx="1104">
                  <c:v>231</c:v>
                </c:pt>
                <c:pt idx="1105">
                  <c:v>201</c:v>
                </c:pt>
                <c:pt idx="1106">
                  <c:v>208</c:v>
                </c:pt>
                <c:pt idx="1107">
                  <c:v>212</c:v>
                </c:pt>
                <c:pt idx="1108">
                  <c:v>226</c:v>
                </c:pt>
                <c:pt idx="1109">
                  <c:v>226</c:v>
                </c:pt>
                <c:pt idx="1110">
                  <c:v>205</c:v>
                </c:pt>
                <c:pt idx="1111">
                  <c:v>218</c:v>
                </c:pt>
                <c:pt idx="1112">
                  <c:v>222</c:v>
                </c:pt>
                <c:pt idx="1113">
                  <c:v>219</c:v>
                </c:pt>
                <c:pt idx="1114">
                  <c:v>225</c:v>
                </c:pt>
                <c:pt idx="1115">
                  <c:v>186</c:v>
                </c:pt>
                <c:pt idx="1116">
                  <c:v>206</c:v>
                </c:pt>
                <c:pt idx="1117">
                  <c:v>157</c:v>
                </c:pt>
                <c:pt idx="1118">
                  <c:v>181</c:v>
                </c:pt>
                <c:pt idx="1119">
                  <c:v>162</c:v>
                </c:pt>
                <c:pt idx="1120">
                  <c:v>192</c:v>
                </c:pt>
                <c:pt idx="1121">
                  <c:v>191</c:v>
                </c:pt>
                <c:pt idx="1122">
                  <c:v>173</c:v>
                </c:pt>
                <c:pt idx="1123">
                  <c:v>171</c:v>
                </c:pt>
                <c:pt idx="1124">
                  <c:v>156</c:v>
                </c:pt>
                <c:pt idx="1125">
                  <c:v>164</c:v>
                </c:pt>
                <c:pt idx="1126">
                  <c:v>148</c:v>
                </c:pt>
                <c:pt idx="1127">
                  <c:v>158</c:v>
                </c:pt>
                <c:pt idx="1128">
                  <c:v>156</c:v>
                </c:pt>
                <c:pt idx="1129">
                  <c:v>177</c:v>
                </c:pt>
                <c:pt idx="1130">
                  <c:v>163</c:v>
                </c:pt>
                <c:pt idx="1131">
                  <c:v>158</c:v>
                </c:pt>
                <c:pt idx="1132">
                  <c:v>180</c:v>
                </c:pt>
                <c:pt idx="1133">
                  <c:v>137</c:v>
                </c:pt>
                <c:pt idx="1134">
                  <c:v>173</c:v>
                </c:pt>
                <c:pt idx="1135">
                  <c:v>163</c:v>
                </c:pt>
                <c:pt idx="1136">
                  <c:v>161</c:v>
                </c:pt>
                <c:pt idx="1137">
                  <c:v>161</c:v>
                </c:pt>
                <c:pt idx="1138">
                  <c:v>158</c:v>
                </c:pt>
                <c:pt idx="1139">
                  <c:v>149</c:v>
                </c:pt>
                <c:pt idx="1140">
                  <c:v>156</c:v>
                </c:pt>
                <c:pt idx="1141">
                  <c:v>164</c:v>
                </c:pt>
                <c:pt idx="1142">
                  <c:v>172</c:v>
                </c:pt>
                <c:pt idx="1143">
                  <c:v>161</c:v>
                </c:pt>
                <c:pt idx="1144">
                  <c:v>162</c:v>
                </c:pt>
                <c:pt idx="1145">
                  <c:v>146</c:v>
                </c:pt>
                <c:pt idx="1146">
                  <c:v>162</c:v>
                </c:pt>
                <c:pt idx="1147">
                  <c:v>171</c:v>
                </c:pt>
                <c:pt idx="1148">
                  <c:v>165</c:v>
                </c:pt>
                <c:pt idx="1149">
                  <c:v>171</c:v>
                </c:pt>
                <c:pt idx="1150">
                  <c:v>155</c:v>
                </c:pt>
                <c:pt idx="1151">
                  <c:v>171</c:v>
                </c:pt>
                <c:pt idx="1152">
                  <c:v>143</c:v>
                </c:pt>
                <c:pt idx="1153">
                  <c:v>145</c:v>
                </c:pt>
                <c:pt idx="1154">
                  <c:v>168</c:v>
                </c:pt>
                <c:pt idx="1155">
                  <c:v>166</c:v>
                </c:pt>
                <c:pt idx="1156">
                  <c:v>145</c:v>
                </c:pt>
                <c:pt idx="1157">
                  <c:v>143</c:v>
                </c:pt>
                <c:pt idx="1158">
                  <c:v>180</c:v>
                </c:pt>
                <c:pt idx="1159">
                  <c:v>197</c:v>
                </c:pt>
                <c:pt idx="1160">
                  <c:v>164</c:v>
                </c:pt>
                <c:pt idx="1161">
                  <c:v>185</c:v>
                </c:pt>
                <c:pt idx="1162">
                  <c:v>197</c:v>
                </c:pt>
                <c:pt idx="1163">
                  <c:v>188</c:v>
                </c:pt>
                <c:pt idx="1164">
                  <c:v>164</c:v>
                </c:pt>
                <c:pt idx="1165">
                  <c:v>187</c:v>
                </c:pt>
                <c:pt idx="1166">
                  <c:v>164</c:v>
                </c:pt>
                <c:pt idx="1167">
                  <c:v>165</c:v>
                </c:pt>
                <c:pt idx="1168">
                  <c:v>168</c:v>
                </c:pt>
                <c:pt idx="1169">
                  <c:v>181</c:v>
                </c:pt>
                <c:pt idx="1170">
                  <c:v>177</c:v>
                </c:pt>
                <c:pt idx="1171">
                  <c:v>187</c:v>
                </c:pt>
                <c:pt idx="1172">
                  <c:v>165</c:v>
                </c:pt>
                <c:pt idx="1173">
                  <c:v>173</c:v>
                </c:pt>
                <c:pt idx="1174">
                  <c:v>182</c:v>
                </c:pt>
                <c:pt idx="1175">
                  <c:v>181</c:v>
                </c:pt>
                <c:pt idx="1176">
                  <c:v>196</c:v>
                </c:pt>
                <c:pt idx="1177">
                  <c:v>206</c:v>
                </c:pt>
                <c:pt idx="1178">
                  <c:v>193</c:v>
                </c:pt>
                <c:pt idx="1179">
                  <c:v>207</c:v>
                </c:pt>
                <c:pt idx="1180">
                  <c:v>230</c:v>
                </c:pt>
                <c:pt idx="1181">
                  <c:v>188</c:v>
                </c:pt>
                <c:pt idx="1182">
                  <c:v>182</c:v>
                </c:pt>
                <c:pt idx="1183">
                  <c:v>172</c:v>
                </c:pt>
                <c:pt idx="1184">
                  <c:v>180</c:v>
                </c:pt>
                <c:pt idx="1185">
                  <c:v>199</c:v>
                </c:pt>
                <c:pt idx="1186">
                  <c:v>193</c:v>
                </c:pt>
                <c:pt idx="1187">
                  <c:v>164</c:v>
                </c:pt>
                <c:pt idx="1188">
                  <c:v>183</c:v>
                </c:pt>
                <c:pt idx="1189">
                  <c:v>180</c:v>
                </c:pt>
                <c:pt idx="1190">
                  <c:v>194</c:v>
                </c:pt>
                <c:pt idx="1191">
                  <c:v>171</c:v>
                </c:pt>
                <c:pt idx="1192">
                  <c:v>194</c:v>
                </c:pt>
                <c:pt idx="1193">
                  <c:v>224</c:v>
                </c:pt>
                <c:pt idx="1194">
                  <c:v>186</c:v>
                </c:pt>
                <c:pt idx="1195">
                  <c:v>219</c:v>
                </c:pt>
                <c:pt idx="1196">
                  <c:v>215</c:v>
                </c:pt>
                <c:pt idx="1197">
                  <c:v>180</c:v>
                </c:pt>
                <c:pt idx="1198">
                  <c:v>169</c:v>
                </c:pt>
                <c:pt idx="1199">
                  <c:v>192</c:v>
                </c:pt>
                <c:pt idx="1200">
                  <c:v>170</c:v>
                </c:pt>
              </c:numCache>
            </c:numRef>
          </c:yVal>
          <c:smooth val="0"/>
          <c:extLst>
            <c:ext xmlns:c16="http://schemas.microsoft.com/office/drawing/2014/chart" uri="{C3380CC4-5D6E-409C-BE32-E72D297353CC}">
              <c16:uniqueId val="{00000000-C81B-4E6B-9400-C7792E4862EB}"/>
            </c:ext>
          </c:extLst>
        </c:ser>
        <c:dLbls>
          <c:showLegendKey val="0"/>
          <c:showVal val="0"/>
          <c:showCatName val="0"/>
          <c:showSerName val="0"/>
          <c:showPercent val="0"/>
          <c:showBubbleSize val="0"/>
        </c:dLbls>
        <c:axId val="109824256"/>
        <c:axId val="110774144"/>
      </c:scatterChart>
      <c:valAx>
        <c:axId val="109824256"/>
        <c:scaling>
          <c:orientation val="minMax"/>
          <c:max val="60"/>
          <c:min val="5"/>
        </c:scaling>
        <c:delete val="0"/>
        <c:axPos val="b"/>
        <c:title>
          <c:tx>
            <c:rich>
              <a:bodyPr rot="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r>
                  <a:rPr lang="en-US"/>
                  <a:t>2 Theta</a:t>
                </a:r>
              </a:p>
            </c:rich>
          </c:tx>
          <c:overlay val="0"/>
          <c:spPr>
            <a:noFill/>
            <a:ln>
              <a:noFill/>
            </a:ln>
            <a:effectLst/>
          </c:spPr>
          <c:txPr>
            <a:bodyPr rot="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110774144"/>
        <c:crosses val="autoZero"/>
        <c:crossBetween val="midCat"/>
        <c:majorUnit val="5"/>
        <c:minorUnit val="1"/>
      </c:valAx>
      <c:valAx>
        <c:axId val="110774144"/>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r>
                  <a:rPr lang="en-US"/>
                  <a:t>Intensity </a:t>
                </a:r>
              </a:p>
            </c:rich>
          </c:tx>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crossAx val="109824256"/>
        <c:crosses val="autoZero"/>
        <c:crossBetween val="midCat"/>
      </c:valAx>
      <c:spPr>
        <a:noFill/>
        <a:ln>
          <a:noFill/>
        </a:ln>
        <a:effectLst/>
      </c:spPr>
    </c:plotArea>
    <c:plotVisOnly val="1"/>
    <c:dispBlanksAs val="gap"/>
    <c:showDLblsOverMax val="0"/>
  </c:chart>
  <c:spPr>
    <a:solidFill>
      <a:sysClr val="window" lastClr="FFFFFF"/>
    </a:solidFill>
    <a:ln w="25400" cap="flat" cmpd="sng" algn="ctr">
      <a:solidFill>
        <a:sysClr val="windowText" lastClr="000000"/>
      </a:solidFill>
      <a:prstDash val="solid"/>
    </a:ln>
    <a:effectLst/>
  </c:spPr>
  <c:txPr>
    <a:bodyPr/>
    <a:lstStyle/>
    <a:p>
      <a:pPr>
        <a:defRPr>
          <a:solidFill>
            <a:sysClr val="windowText" lastClr="000000"/>
          </a:solidFill>
          <a:latin typeface="+mn-lt"/>
          <a:ea typeface="+mn-ea"/>
          <a:cs typeface="+mn-cs"/>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8323BC-7201-428E-955F-D21E9F0AE9B2}" type="datetimeFigureOut">
              <a:rPr lang="en-US" smtClean="0"/>
              <a:t>5/20/2019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CB81A-6B69-4506-B968-D7A5E6BF5078}" type="slidenum">
              <a:rPr lang="en-US" smtClean="0"/>
              <a:t>‹#›</a:t>
            </a:fld>
            <a:endParaRPr lang="en-US"/>
          </a:p>
        </p:txBody>
      </p:sp>
    </p:spTree>
    <p:extLst>
      <p:ext uri="{BB962C8B-B14F-4D97-AF65-F5344CB8AC3E}">
        <p14:creationId xmlns:p14="http://schemas.microsoft.com/office/powerpoint/2010/main" val="2525597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4CB81A-6B69-4506-B968-D7A5E6BF5078}" type="slidenum">
              <a:rPr lang="en-US" smtClean="0"/>
              <a:t>19</a:t>
            </a:fld>
            <a:endParaRPr lang="en-US"/>
          </a:p>
        </p:txBody>
      </p:sp>
    </p:spTree>
    <p:extLst>
      <p:ext uri="{BB962C8B-B14F-4D97-AF65-F5344CB8AC3E}">
        <p14:creationId xmlns:p14="http://schemas.microsoft.com/office/powerpoint/2010/main" val="756938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4CB81A-6B69-4506-B968-D7A5E6BF5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1239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4CB81A-6B69-4506-B968-D7A5E6BF5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864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4CB81A-6B69-4506-B968-D7A5E6BF5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9187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4CB81A-6B69-4506-B968-D7A5E6BF5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7295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4CB81A-6B69-4506-B968-D7A5E6BF5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008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9389D-C7A8-4061-B64F-9940AFC835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8BB86D-EBE5-4CC1-90A2-D610A5FC21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D872264-B26E-4978-BB07-2BA7CB678554}"/>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722DC987-4783-468F-9ABA-0E7ECBB34B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EFB4D0A-A4F6-40B8-B5B7-910C038EA33B}"/>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3073903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E1076-D319-4900-9419-8912886D61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22F3BB-2460-41E1-812D-18CBD3ED838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126251-0EF4-4503-A11C-28636FACB44E}"/>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5108E547-5831-49BF-A793-B15A15C9516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BEE8C55-31C1-4AAB-B171-078357041E38}"/>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424009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BC0511-D1EE-4C16-B2B2-198190F8A6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302E49-ACF6-4AF9-A72B-E762D47FCC9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BD0DA-38C7-4977-ADAE-E5BDC2E0F38F}"/>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885676CB-55E0-4B11-80A9-03712D76179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F45D749-A01C-4C2C-AD65-5138F504682B}"/>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1450923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02FE1-0FD5-448B-89A0-8AA8A5933E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025F71-9157-4BEE-946D-1F09189C61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31A3D3-F9DE-46E1-9E67-4BD478D2B645}"/>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E03EE21E-522D-4E19-8847-0E8E693F8F4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EE2FDFB-DD34-4B2B-8392-AF9DB646ED64}"/>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54010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D069-88C7-4366-8485-342483699F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B35278-C483-4E73-B625-DAB3C86CCE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210ACA0-C50C-4AFC-B4C3-2B74E4522CE0}"/>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A9F47310-ABAC-4C35-90AF-4844CF018F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854280E-4FEA-4C44-B8A5-9645A994B6B1}"/>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3608035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56EBC-E4B7-44AF-BFD5-D6E887BE72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83CEC4-FD37-489F-9E09-4FBFAF57C1A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DA2F4DE-7438-4C8D-ACC3-3F219868A42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B1E7E5-7EEA-4DB4-B0A6-F1281ACF83DA}"/>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6" name="Footer Placeholder 5">
            <a:extLst>
              <a:ext uri="{FF2B5EF4-FFF2-40B4-BE49-F238E27FC236}">
                <a16:creationId xmlns:a16="http://schemas.microsoft.com/office/drawing/2014/main" id="{37221390-A9B0-4594-BEA7-86EAFF9287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2B1C0E1-8A79-431E-8B8A-A64235D5126A}"/>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6691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8F452-3D69-4824-B580-3B10C7F49E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AC2B01-019B-4251-88FF-A988EA9BDB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784001E-E9A8-4C67-AA43-AFEE835406B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9E5775F-4773-4038-8061-30CF78B4EF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D28C32A-F666-4FA6-A4FA-EC43EC082BA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DEFAE0-59A1-4B1F-975A-ACD39760796A}"/>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8" name="Footer Placeholder 7">
            <a:extLst>
              <a:ext uri="{FF2B5EF4-FFF2-40B4-BE49-F238E27FC236}">
                <a16:creationId xmlns:a16="http://schemas.microsoft.com/office/drawing/2014/main" id="{0AB9522F-FC6C-4A8C-9539-9FF0A9B1416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43ADD69-5F59-42D5-B3BF-AF95DBAB2449}"/>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3590413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D35C1-DCEE-407A-9968-44CA04A772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C1BCD87-1CEA-42F9-8BCA-5F23D6746F29}"/>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4" name="Footer Placeholder 3">
            <a:extLst>
              <a:ext uri="{FF2B5EF4-FFF2-40B4-BE49-F238E27FC236}">
                <a16:creationId xmlns:a16="http://schemas.microsoft.com/office/drawing/2014/main" id="{D99CF0BD-3912-4059-A5CF-D36CDF99EF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DCA36EA-E56C-4A9D-93FD-E8E0EA9F249B}"/>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617656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A38B0B-1DA2-433D-9D74-77E0834F97FA}"/>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3" name="Footer Placeholder 2">
            <a:extLst>
              <a:ext uri="{FF2B5EF4-FFF2-40B4-BE49-F238E27FC236}">
                <a16:creationId xmlns:a16="http://schemas.microsoft.com/office/drawing/2014/main" id="{72B62810-126C-451C-8EA1-C0BFB5011AF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CB594F2-12EF-487D-BB8B-236A5FBF518A}"/>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1264681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82E41-6558-4B9B-A363-D34551A2C2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3419AD-F85C-43BF-92A6-7CCA7769BA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709C66-60BB-477A-AF9A-6487E99F0B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9B4CF95-42E8-40E6-8C08-9D9393D2BB16}"/>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6" name="Footer Placeholder 5">
            <a:extLst>
              <a:ext uri="{FF2B5EF4-FFF2-40B4-BE49-F238E27FC236}">
                <a16:creationId xmlns:a16="http://schemas.microsoft.com/office/drawing/2014/main" id="{B9594FD6-C258-4F74-8E46-8A18A936390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7C8609B-EEF1-4B72-8796-9C8292A91B05}"/>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2799882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4F8EB-4149-4000-A5D5-821A89E190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BCA3A5A-3BD7-4A8C-8AB9-32E060A5CA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C21BA14-0938-4B44-A11D-91D24276D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3B101E9-89C2-4F0F-92B9-F6FBF58CAE35}"/>
              </a:ext>
            </a:extLst>
          </p:cNvPr>
          <p:cNvSpPr>
            <a:spLocks noGrp="1"/>
          </p:cNvSpPr>
          <p:nvPr>
            <p:ph type="dt" sz="half" idx="10"/>
          </p:nvPr>
        </p:nvSpPr>
        <p:spPr/>
        <p:txBody>
          <a:bodyPr/>
          <a:lstStyle/>
          <a:p>
            <a:fld id="{82BC3400-C29B-4584-9FD2-2A17C8650F5D}" type="datetimeFigureOut">
              <a:rPr lang="en-US" smtClean="0"/>
              <a:t>5/19/2019</a:t>
            </a:fld>
            <a:endParaRPr lang="en-US" dirty="0"/>
          </a:p>
        </p:txBody>
      </p:sp>
      <p:sp>
        <p:nvSpPr>
          <p:cNvPr id="6" name="Footer Placeholder 5">
            <a:extLst>
              <a:ext uri="{FF2B5EF4-FFF2-40B4-BE49-F238E27FC236}">
                <a16:creationId xmlns:a16="http://schemas.microsoft.com/office/drawing/2014/main" id="{EE6021A5-3D5D-4447-8D03-DB50C499AD7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F7B8B08-B742-4674-B918-8F08ED21287B}"/>
              </a:ext>
            </a:extLst>
          </p:cNvPr>
          <p:cNvSpPr>
            <a:spLocks noGrp="1"/>
          </p:cNvSpPr>
          <p:nvPr>
            <p:ph type="sldNum" sz="quarter" idx="12"/>
          </p:nvPr>
        </p:nvSpPr>
        <p:spPr/>
        <p:txBody>
          <a:bodyPr/>
          <a:lstStyle/>
          <a:p>
            <a:fld id="{8BCAE340-F3EE-4029-BC7D-8CE69595D440}" type="slidenum">
              <a:rPr lang="en-US" smtClean="0"/>
              <a:t>‹#›</a:t>
            </a:fld>
            <a:endParaRPr lang="en-US" dirty="0"/>
          </a:p>
        </p:txBody>
      </p:sp>
    </p:spTree>
    <p:extLst>
      <p:ext uri="{BB962C8B-B14F-4D97-AF65-F5344CB8AC3E}">
        <p14:creationId xmlns:p14="http://schemas.microsoft.com/office/powerpoint/2010/main" val="197095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EBCCB2-81F0-460F-BE4B-C8B0742915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8ACD89F-7B4B-4843-B9FB-1950C27E6F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CCD312-55EB-4233-BDAE-01212BC048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C3400-C29B-4584-9FD2-2A17C8650F5D}" type="datetimeFigureOut">
              <a:rPr lang="en-US" smtClean="0"/>
              <a:t>5/19/2019</a:t>
            </a:fld>
            <a:endParaRPr lang="en-US" dirty="0"/>
          </a:p>
        </p:txBody>
      </p:sp>
      <p:sp>
        <p:nvSpPr>
          <p:cNvPr id="5" name="Footer Placeholder 4">
            <a:extLst>
              <a:ext uri="{FF2B5EF4-FFF2-40B4-BE49-F238E27FC236}">
                <a16:creationId xmlns:a16="http://schemas.microsoft.com/office/drawing/2014/main" id="{8EF66193-B6DC-490C-ABE8-8234A1029B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A3EAF41-0A02-4CB2-9365-12278A4B16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CAE340-F3EE-4029-BC7D-8CE69595D440}" type="slidenum">
              <a:rPr lang="en-US" smtClean="0"/>
              <a:t>‹#›</a:t>
            </a:fld>
            <a:endParaRPr lang="en-US" dirty="0"/>
          </a:p>
        </p:txBody>
      </p:sp>
    </p:spTree>
    <p:extLst>
      <p:ext uri="{BB962C8B-B14F-4D97-AF65-F5344CB8AC3E}">
        <p14:creationId xmlns:p14="http://schemas.microsoft.com/office/powerpoint/2010/main" val="59715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30.tiff"/></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4.jpe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050" name="Picture 2" descr="https://vid.alarabiya.net/images/2016/10/18/96a338a1-12d7-4f2b-be94-28e4a9c71808/96a338a1-12d7-4f2b-be94-28e4a9c71808.jpg">
            <a:extLst>
              <a:ext uri="{FF2B5EF4-FFF2-40B4-BE49-F238E27FC236}">
                <a16:creationId xmlns:a16="http://schemas.microsoft.com/office/drawing/2014/main" id="{FC838CFE-4282-4C28-8437-4BC465839D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76" y="0"/>
            <a:ext cx="12332676"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170AE69-1ACC-4027-84FA-29257B617897}"/>
              </a:ext>
            </a:extLst>
          </p:cNvPr>
          <p:cNvSpPr/>
          <p:nvPr/>
        </p:nvSpPr>
        <p:spPr>
          <a:xfrm>
            <a:off x="4797083" y="1"/>
            <a:ext cx="7394916"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effectLst>
                  <a:outerShdw blurRad="38100" dist="38100" dir="2700000" algn="tl">
                    <a:srgbClr val="000000">
                      <a:alpha val="43137"/>
                    </a:srgbClr>
                  </a:outerShdw>
                </a:effectLst>
                <a:latin typeface="Andalus" panose="02020603050405020304" pitchFamily="18" charset="-78"/>
                <a:cs typeface="Andalus" panose="02020603050405020304" pitchFamily="18" charset="-78"/>
              </a:rPr>
              <a:t>Conservation of the Material Cultural Heritage in Al-Aqsa Mosque</a:t>
            </a:r>
          </a:p>
          <a:p>
            <a:pPr algn="ctr"/>
            <a:endParaRPr lang="en-US" sz="3600" dirty="0">
              <a:solidFill>
                <a:schemeClr val="bg1"/>
              </a:solidFill>
              <a:latin typeface="Andalus" panose="02020603050405020304" pitchFamily="18" charset="-78"/>
              <a:cs typeface="Andalus" panose="02020603050405020304" pitchFamily="18" charset="-78"/>
            </a:endParaRPr>
          </a:p>
          <a:p>
            <a:pPr algn="ctr"/>
            <a:r>
              <a:rPr lang="en-US" sz="2000" b="1" dirty="0">
                <a:solidFill>
                  <a:schemeClr val="bg1"/>
                </a:solidFill>
                <a:latin typeface="Andalus" panose="02020603050405020304" pitchFamily="18" charset="-78"/>
                <a:cs typeface="Andalus" panose="02020603050405020304" pitchFamily="18" charset="-78"/>
              </a:rPr>
              <a:t>Prepared by:</a:t>
            </a:r>
          </a:p>
          <a:p>
            <a:pPr algn="ctr"/>
            <a:r>
              <a:rPr lang="en-US" sz="2000" b="1" dirty="0">
                <a:solidFill>
                  <a:schemeClr val="bg1"/>
                </a:solidFill>
                <a:latin typeface="Andalus" panose="02020603050405020304" pitchFamily="18" charset="-78"/>
                <a:cs typeface="Andalus" panose="02020603050405020304" pitchFamily="18" charset="-78"/>
              </a:rPr>
              <a:t>Isra’a Maraabeh – Chemical Engineering</a:t>
            </a:r>
          </a:p>
          <a:p>
            <a:pPr algn="ctr"/>
            <a:r>
              <a:rPr lang="en-US" sz="2000" b="1" dirty="0">
                <a:solidFill>
                  <a:schemeClr val="bg1"/>
                </a:solidFill>
                <a:latin typeface="Andalus" panose="02020603050405020304" pitchFamily="18" charset="-78"/>
                <a:cs typeface="Andalus" panose="02020603050405020304" pitchFamily="18" charset="-78"/>
              </a:rPr>
              <a:t>Hadeel Qawariq – Materials  Engineering</a:t>
            </a:r>
          </a:p>
          <a:p>
            <a:pPr algn="ctr"/>
            <a:r>
              <a:rPr lang="en-US" sz="2000" b="1" dirty="0" err="1">
                <a:solidFill>
                  <a:schemeClr val="bg1"/>
                </a:solidFill>
                <a:latin typeface="Andalus" panose="02020603050405020304" pitchFamily="18" charset="-78"/>
                <a:cs typeface="Andalus" panose="02020603050405020304" pitchFamily="18" charset="-78"/>
              </a:rPr>
              <a:t>Omaila</a:t>
            </a:r>
            <a:r>
              <a:rPr lang="en-US" sz="2000" b="1" dirty="0">
                <a:solidFill>
                  <a:schemeClr val="bg1"/>
                </a:solidFill>
                <a:latin typeface="Andalus" panose="02020603050405020304" pitchFamily="18" charset="-78"/>
                <a:cs typeface="Andalus" panose="02020603050405020304" pitchFamily="18" charset="-78"/>
              </a:rPr>
              <a:t> </a:t>
            </a:r>
            <a:r>
              <a:rPr lang="en-US" sz="2000" b="1" dirty="0" err="1">
                <a:solidFill>
                  <a:schemeClr val="bg1"/>
                </a:solidFill>
                <a:latin typeface="Andalus" panose="02020603050405020304" pitchFamily="18" charset="-78"/>
                <a:cs typeface="Andalus" panose="02020603050405020304" pitchFamily="18" charset="-78"/>
              </a:rPr>
              <a:t>Taweel</a:t>
            </a:r>
            <a:r>
              <a:rPr lang="en-US" sz="2000" b="1" dirty="0">
                <a:solidFill>
                  <a:schemeClr val="bg1"/>
                </a:solidFill>
                <a:latin typeface="Andalus" panose="02020603050405020304" pitchFamily="18" charset="-78"/>
                <a:cs typeface="Andalus" panose="02020603050405020304" pitchFamily="18" charset="-78"/>
              </a:rPr>
              <a:t> – Materials Engineering</a:t>
            </a:r>
          </a:p>
          <a:p>
            <a:pPr algn="ctr"/>
            <a:endParaRPr lang="en-US" sz="2800" b="1" dirty="0">
              <a:solidFill>
                <a:schemeClr val="bg1"/>
              </a:solidFill>
              <a:latin typeface="Andalus" panose="02020603050405020304" pitchFamily="18" charset="-78"/>
              <a:cs typeface="Andalus" panose="02020603050405020304" pitchFamily="18" charset="-78"/>
            </a:endParaRPr>
          </a:p>
          <a:p>
            <a:pPr algn="ctr"/>
            <a:r>
              <a:rPr lang="en-US" sz="2000" b="1" dirty="0">
                <a:solidFill>
                  <a:schemeClr val="bg1"/>
                </a:solidFill>
                <a:latin typeface="Andalus" panose="02020603050405020304" pitchFamily="18" charset="-78"/>
                <a:cs typeface="Andalus" panose="02020603050405020304" pitchFamily="18" charset="-78"/>
              </a:rPr>
              <a:t>Supervisor:</a:t>
            </a:r>
          </a:p>
          <a:p>
            <a:pPr algn="ctr"/>
            <a:r>
              <a:rPr lang="en-US" sz="2000" b="1" dirty="0">
                <a:solidFill>
                  <a:schemeClr val="bg1"/>
                </a:solidFill>
                <a:latin typeface="Andalus" panose="02020603050405020304" pitchFamily="18" charset="-78"/>
                <a:cs typeface="Andalus" panose="02020603050405020304" pitchFamily="18" charset="-78"/>
              </a:rPr>
              <a:t>Dr. Hamdallah Bearat</a:t>
            </a:r>
          </a:p>
        </p:txBody>
      </p:sp>
    </p:spTree>
    <p:extLst>
      <p:ext uri="{BB962C8B-B14F-4D97-AF65-F5344CB8AC3E}">
        <p14:creationId xmlns:p14="http://schemas.microsoft.com/office/powerpoint/2010/main" val="1687541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3052689" y="689317"/>
            <a:ext cx="4037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a:t>
            </a:r>
            <a:r>
              <a:rPr lang="en-US" sz="3200" b="1" dirty="0">
                <a:solidFill>
                  <a:prstClr val="black"/>
                </a:solidFill>
                <a:latin typeface="Agency FB" panose="020B0503020202020204" pitchFamily="34" charset="0"/>
              </a:rPr>
              <a:t>XRD:</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Picture 6" descr="C:\Users\haney\Desktop\مشرووع\57485841_388259685093991_4123714120841166848_n.jpg">
            <a:extLst>
              <a:ext uri="{FF2B5EF4-FFF2-40B4-BE49-F238E27FC236}">
                <a16:creationId xmlns:a16="http://schemas.microsoft.com/office/drawing/2014/main" id="{82D8BAC2-0DC2-4299-A975-0C990552EE73}"/>
              </a:ext>
            </a:extLst>
          </p:cNvPr>
          <p:cNvPicPr/>
          <p:nvPr/>
        </p:nvPicPr>
        <p:blipFill>
          <a:blip r:embed="rId4"/>
          <a:srcRect/>
          <a:stretch>
            <a:fillRect/>
          </a:stretch>
        </p:blipFill>
        <p:spPr bwMode="auto">
          <a:xfrm>
            <a:off x="2633002" y="1963409"/>
            <a:ext cx="2524125" cy="26169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صورة 3" descr="https://scontent.fjrs11-1.fna.fbcdn.net/v/t1.15752-9/59350691_482258869178937_7761218848350535680_n.jpg?_nc_cat=104&amp;_nc_ht=scontent.fjrs11-1.fna&amp;oh=c8bbd95054efb338522e7b75525b2151&amp;oe=5D5FE4A5">
            <a:extLst>
              <a:ext uri="{FF2B5EF4-FFF2-40B4-BE49-F238E27FC236}">
                <a16:creationId xmlns:a16="http://schemas.microsoft.com/office/drawing/2014/main" id="{C1C6C400-EBC7-4EE5-8F73-2FBC109FED3F}"/>
              </a:ext>
            </a:extLst>
          </p:cNvPr>
          <p:cNvPicPr/>
          <p:nvPr/>
        </p:nvPicPr>
        <p:blipFill>
          <a:blip r:embed="rId5"/>
          <a:srcRect l="37805" t="35397" r="32887" b="33311"/>
          <a:stretch>
            <a:fillRect/>
          </a:stretch>
        </p:blipFill>
        <p:spPr bwMode="auto">
          <a:xfrm>
            <a:off x="5690388" y="1963409"/>
            <a:ext cx="2524125" cy="26169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صورة 4" descr="https://scontent.fjrs11-1.fna.fbcdn.net/v/t1.15752-9/59022854_387070062143530_4004990014915084288_n.jpg?_nc_cat=109&amp;_nc_ht=scontent.fjrs11-1.fna&amp;oh=3df306f3db337aee6434e869023b5245&amp;oe=5D60C19E">
            <a:extLst>
              <a:ext uri="{FF2B5EF4-FFF2-40B4-BE49-F238E27FC236}">
                <a16:creationId xmlns:a16="http://schemas.microsoft.com/office/drawing/2014/main" id="{B18D79EC-B41E-4250-8764-E7C2217F7325}"/>
              </a:ext>
            </a:extLst>
          </p:cNvPr>
          <p:cNvPicPr/>
          <p:nvPr/>
        </p:nvPicPr>
        <p:blipFill>
          <a:blip r:embed="rId6"/>
          <a:srcRect t="9794"/>
          <a:stretch>
            <a:fillRect/>
          </a:stretch>
        </p:blipFill>
        <p:spPr bwMode="auto">
          <a:xfrm>
            <a:off x="8708616" y="1963409"/>
            <a:ext cx="3377368" cy="26169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33292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3052688" y="689317"/>
            <a:ext cx="9678573" cy="1384995"/>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XRD (results)</a:t>
            </a: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a:t>
            </a:r>
          </a:p>
          <a:p>
            <a:r>
              <a:rPr lang="en-US" sz="2000" b="1" dirty="0">
                <a:solidFill>
                  <a:schemeClr val="bg1"/>
                </a:solidFill>
              </a:rPr>
              <a:t>XRD results for Kashani was plotted, But there is No  database to compare with.</a:t>
            </a:r>
          </a:p>
          <a:p>
            <a:pPr marL="457200" marR="0" lvl="0" indent="-457200" algn="l" defTabSz="914400" rtl="0" eaLnBrk="1" fontAlgn="auto" latinLnBrk="0" hangingPunct="1">
              <a:lnSpc>
                <a:spcPct val="100000"/>
              </a:lnSpc>
              <a:spcBef>
                <a:spcPts val="0"/>
              </a:spcBef>
              <a:spcAft>
                <a:spcPts val="0"/>
              </a:spcAft>
              <a:buClrTx/>
              <a:buSzTx/>
              <a:buFontTx/>
              <a:buChar char="-"/>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graphicFrame>
        <p:nvGraphicFramePr>
          <p:cNvPr id="8" name="Chart 57689">
            <a:extLst>
              <a:ext uri="{FF2B5EF4-FFF2-40B4-BE49-F238E27FC236}">
                <a16:creationId xmlns:a16="http://schemas.microsoft.com/office/drawing/2014/main" id="{7EDAA3FE-3DDD-4419-80C9-E5F1BBBD8A49}"/>
              </a:ext>
            </a:extLst>
          </p:cNvPr>
          <p:cNvGraphicFramePr/>
          <p:nvPr>
            <p:extLst>
              <p:ext uri="{D42A27DB-BD31-4B8C-83A1-F6EECF244321}">
                <p14:modId xmlns:p14="http://schemas.microsoft.com/office/powerpoint/2010/main" val="977779767"/>
              </p:ext>
            </p:extLst>
          </p:nvPr>
        </p:nvGraphicFramePr>
        <p:xfrm>
          <a:off x="3987567" y="1879321"/>
          <a:ext cx="6929485" cy="358935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53330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93E93FA-0D4F-495F-89CB-13BC506F8406}"/>
              </a:ext>
            </a:extLst>
          </p:cNvPr>
          <p:cNvSpPr txBox="1"/>
          <p:nvPr/>
        </p:nvSpPr>
        <p:spPr>
          <a:xfrm>
            <a:off x="2841673" y="464234"/>
            <a:ext cx="7906043" cy="1077218"/>
          </a:xfrm>
          <a:prstGeom prst="rect">
            <a:avLst/>
          </a:prstGeom>
          <a:noFill/>
        </p:spPr>
        <p:txBody>
          <a:bodyPr wrap="square" rtlCol="0">
            <a:spAutoFit/>
          </a:bodyPr>
          <a:lstStyle/>
          <a:p>
            <a:pPr marL="457200" indent="-457200">
              <a:buFontTx/>
              <a:buChar char="-"/>
            </a:pPr>
            <a:r>
              <a:rPr lang="en-US" sz="3200" b="1" dirty="0">
                <a:latin typeface="Agency FB" panose="020B0503020202020204" pitchFamily="34" charset="0"/>
              </a:rPr>
              <a:t>Lead</a:t>
            </a:r>
          </a:p>
          <a:p>
            <a:r>
              <a:rPr lang="en-US" sz="3200" b="1" dirty="0">
                <a:latin typeface="Agency FB" panose="020B0503020202020204" pitchFamily="34" charset="0"/>
              </a:rPr>
              <a:t>Description of the sample</a:t>
            </a:r>
          </a:p>
        </p:txBody>
      </p:sp>
      <p:pic>
        <p:nvPicPr>
          <p:cNvPr id="8" name="صورة 3">
            <a:extLst>
              <a:ext uri="{FF2B5EF4-FFF2-40B4-BE49-F238E27FC236}">
                <a16:creationId xmlns:a16="http://schemas.microsoft.com/office/drawing/2014/main" id="{8B6B36EE-ED6D-4B63-AABC-177EE5214F3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7565" y="2475915"/>
            <a:ext cx="3374589" cy="25868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صورة 4">
            <a:extLst>
              <a:ext uri="{FF2B5EF4-FFF2-40B4-BE49-F238E27FC236}">
                <a16:creationId xmlns:a16="http://schemas.microsoft.com/office/drawing/2014/main" id="{0CA4D46C-261D-4710-8810-52FED71D01B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1251" y="2475915"/>
            <a:ext cx="3146294" cy="25868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5"/>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34836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3E93FA-0D4F-495F-89CB-13BC506F8406}"/>
              </a:ext>
            </a:extLst>
          </p:cNvPr>
          <p:cNvSpPr txBox="1"/>
          <p:nvPr/>
        </p:nvSpPr>
        <p:spPr>
          <a:xfrm>
            <a:off x="2742997" y="280909"/>
            <a:ext cx="7906043" cy="58477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Sample preparation:</a:t>
            </a:r>
          </a:p>
        </p:txBody>
      </p:sp>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10" name="Picture 3">
            <a:extLst>
              <a:ext uri="{FF2B5EF4-FFF2-40B4-BE49-F238E27FC236}">
                <a16:creationId xmlns:a16="http://schemas.microsoft.com/office/drawing/2014/main" id="{B5599501-912A-4383-A489-8F5431202B0B}"/>
              </a:ext>
            </a:extLst>
          </p:cNvPr>
          <p:cNvPicPr>
            <a:picLocks noChangeAspect="1" noChangeArrowheads="1"/>
          </p:cNvPicPr>
          <p:nvPr/>
        </p:nvPicPr>
        <p:blipFill>
          <a:blip r:embed="rId4"/>
          <a:srcRect/>
          <a:stretch>
            <a:fillRect/>
          </a:stretch>
        </p:blipFill>
        <p:spPr bwMode="auto">
          <a:xfrm>
            <a:off x="7322031" y="1121135"/>
            <a:ext cx="2928729" cy="28458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FE033A9C-11EF-41FF-A35B-F2AAD212541A}"/>
              </a:ext>
            </a:extLst>
          </p:cNvPr>
          <p:cNvPicPr>
            <a:picLocks noChangeAspect="1"/>
          </p:cNvPicPr>
          <p:nvPr/>
        </p:nvPicPr>
        <p:blipFill>
          <a:blip r:embed="rId5"/>
          <a:stretch>
            <a:fillRect/>
          </a:stretch>
        </p:blipFill>
        <p:spPr>
          <a:xfrm>
            <a:off x="2789585" y="1146594"/>
            <a:ext cx="2928729" cy="2820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2">
            <a:extLst>
              <a:ext uri="{FF2B5EF4-FFF2-40B4-BE49-F238E27FC236}">
                <a16:creationId xmlns:a16="http://schemas.microsoft.com/office/drawing/2014/main" id="{51E75143-AC20-435F-8DC9-FA85F52CE4FC}"/>
              </a:ext>
            </a:extLst>
          </p:cNvPr>
          <p:cNvPicPr>
            <a:picLocks noChangeAspect="1" noChangeArrowheads="1"/>
          </p:cNvPicPr>
          <p:nvPr/>
        </p:nvPicPr>
        <p:blipFill>
          <a:blip r:embed="rId6"/>
          <a:srcRect/>
          <a:stretch>
            <a:fillRect/>
          </a:stretch>
        </p:blipFill>
        <p:spPr bwMode="auto">
          <a:xfrm>
            <a:off x="5424435" y="4247930"/>
            <a:ext cx="2543165" cy="21263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42057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3E93FA-0D4F-495F-89CB-13BC506F8406}"/>
              </a:ext>
            </a:extLst>
          </p:cNvPr>
          <p:cNvSpPr txBox="1"/>
          <p:nvPr/>
        </p:nvSpPr>
        <p:spPr>
          <a:xfrm>
            <a:off x="2841673" y="464234"/>
            <a:ext cx="7906043" cy="107721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Experimental part (with results)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Optical microscope</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10" name="Content Placeholder 3" descr="https://scontent.fjrs4-1.fna.fbcdn.net/v/t1.15752-9/55563334_814797175553689_7944011887669149696_n.jpg?_nc_cat=107&amp;_nc_ht=scontent.fjrs4-1.fna&amp;oh=7b3af93340c201fc1e439f1fedd69b41&amp;oe=5D5B5830">
            <a:extLst>
              <a:ext uri="{FF2B5EF4-FFF2-40B4-BE49-F238E27FC236}">
                <a16:creationId xmlns:a16="http://schemas.microsoft.com/office/drawing/2014/main" id="{25DBCEAF-EA7E-407D-B31F-9548D18CB1E9}"/>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777385" y="1867803"/>
            <a:ext cx="6034617" cy="45259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35435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3E93FA-0D4F-495F-89CB-13BC506F8406}"/>
              </a:ext>
            </a:extLst>
          </p:cNvPr>
          <p:cNvSpPr txBox="1"/>
          <p:nvPr/>
        </p:nvSpPr>
        <p:spPr>
          <a:xfrm>
            <a:off x="2841673" y="464234"/>
            <a:ext cx="7906043" cy="58477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sz="3200" b="1" dirty="0">
                <a:solidFill>
                  <a:prstClr val="black"/>
                </a:solidFill>
                <a:latin typeface="Agency FB" panose="020B0503020202020204" pitchFamily="34" charset="0"/>
              </a:rPr>
              <a:t>SEM/EDX</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9" name="Content Placeholder 3">
            <a:extLst>
              <a:ext uri="{FF2B5EF4-FFF2-40B4-BE49-F238E27FC236}">
                <a16:creationId xmlns:a16="http://schemas.microsoft.com/office/drawing/2014/main" id="{DC0DDCA6-18E1-4505-8713-30998A004D0D}"/>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1809" y="1755905"/>
            <a:ext cx="5072098" cy="3929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95519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3E93FA-0D4F-495F-89CB-13BC506F8406}"/>
              </a:ext>
            </a:extLst>
          </p:cNvPr>
          <p:cNvSpPr txBox="1"/>
          <p:nvPr/>
        </p:nvSpPr>
        <p:spPr>
          <a:xfrm>
            <a:off x="2940372" y="689521"/>
            <a:ext cx="790604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XRD:</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7" name="Picture 2">
            <a:extLst>
              <a:ext uri="{FF2B5EF4-FFF2-40B4-BE49-F238E27FC236}">
                <a16:creationId xmlns:a16="http://schemas.microsoft.com/office/drawing/2014/main" id="{DDE0DE17-4396-4D28-A20D-8A8B35E7B884}"/>
              </a:ext>
            </a:extLst>
          </p:cNvPr>
          <p:cNvPicPr>
            <a:picLocks noChangeAspect="1" noChangeArrowheads="1"/>
          </p:cNvPicPr>
          <p:nvPr/>
        </p:nvPicPr>
        <p:blipFill>
          <a:blip r:embed="rId4"/>
          <a:srcRect/>
          <a:stretch>
            <a:fillRect/>
          </a:stretch>
        </p:blipFill>
        <p:spPr bwMode="auto">
          <a:xfrm>
            <a:off x="3582613" y="1775791"/>
            <a:ext cx="6621560" cy="3668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03054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6DE88BF7-68BA-4ACB-945A-25653286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717" y="-1"/>
            <a:ext cx="1058828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BC0771D-F5E3-41A0-B19D-2521A8EC966D}"/>
              </a:ext>
            </a:extLst>
          </p:cNvPr>
          <p:cNvSpPr/>
          <p:nvPr/>
        </p:nvSpPr>
        <p:spPr>
          <a:xfrm>
            <a:off x="2173357" y="-14068"/>
            <a:ext cx="10018643" cy="6857998"/>
          </a:xfrm>
          <a:prstGeom prst="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3E93FA-0D4F-495F-89CB-13BC506F8406}"/>
              </a:ext>
            </a:extLst>
          </p:cNvPr>
          <p:cNvSpPr txBox="1"/>
          <p:nvPr/>
        </p:nvSpPr>
        <p:spPr>
          <a:xfrm>
            <a:off x="2940372" y="689521"/>
            <a:ext cx="790604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IR:</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7F117B4D-392E-41D8-A442-7A135D3EA5FB}"/>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Content Placeholder 3">
            <a:extLst>
              <a:ext uri="{FF2B5EF4-FFF2-40B4-BE49-F238E27FC236}">
                <a16:creationId xmlns:a16="http://schemas.microsoft.com/office/drawing/2014/main" id="{81344003-045E-4ACB-99EA-A63FF75523C5}"/>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3042" y="1484243"/>
            <a:ext cx="6891131" cy="42804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26428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0"/>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3113241" y="324315"/>
            <a:ext cx="4408693" cy="107721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Marble</a:t>
            </a:r>
          </a:p>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Description of the sample:</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8" name="عنصر نائب للمحتوى 3">
            <a:extLst>
              <a:ext uri="{FF2B5EF4-FFF2-40B4-BE49-F238E27FC236}">
                <a16:creationId xmlns:a16="http://schemas.microsoft.com/office/drawing/2014/main" id="{E6A3611A-7A0F-4428-BAE3-86489DFCB995}"/>
              </a:ext>
            </a:extLst>
          </p:cNvPr>
          <p:cNvPicPr>
            <a:picLocks noGrp="1"/>
          </p:cNvPicPr>
          <p:nvPr/>
        </p:nvPicPr>
        <p:blipFill>
          <a:blip r:embed="rId3" cstate="print"/>
          <a:srcRect/>
          <a:stretch>
            <a:fillRect/>
          </a:stretch>
        </p:blipFill>
        <p:spPr bwMode="auto">
          <a:xfrm>
            <a:off x="2952728" y="1622266"/>
            <a:ext cx="3143272" cy="2279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صورة 4">
            <a:extLst>
              <a:ext uri="{FF2B5EF4-FFF2-40B4-BE49-F238E27FC236}">
                <a16:creationId xmlns:a16="http://schemas.microsoft.com/office/drawing/2014/main" id="{E375281A-7373-4B11-A3FB-66368405B457}"/>
              </a:ext>
            </a:extLst>
          </p:cNvPr>
          <p:cNvPicPr/>
          <p:nvPr/>
        </p:nvPicPr>
        <p:blipFill>
          <a:blip r:embed="rId4" cstate="print"/>
          <a:srcRect/>
          <a:stretch>
            <a:fillRect/>
          </a:stretch>
        </p:blipFill>
        <p:spPr bwMode="auto">
          <a:xfrm>
            <a:off x="8112726" y="1616102"/>
            <a:ext cx="3000396" cy="22860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https://scontent.fjrs2-1.fna.fbcdn.net/v/t1.15752-9/48403834_299234584052835_5910389952989888512_n.jpg?_nc_cat=111&amp;_nc_ht=scontent.fjrs2-1.fna&amp;oh=ed19b063183cac5e789f97e1d7f27ac5&amp;oe=5CA74B39">
            <a:extLst>
              <a:ext uri="{FF2B5EF4-FFF2-40B4-BE49-F238E27FC236}">
                <a16:creationId xmlns:a16="http://schemas.microsoft.com/office/drawing/2014/main" id="{B2FB177E-5124-45F8-92DC-E8F0B4BD7DF5}"/>
              </a:ext>
            </a:extLst>
          </p:cNvPr>
          <p:cNvPicPr/>
          <p:nvPr/>
        </p:nvPicPr>
        <p:blipFill rotWithShape="1">
          <a:blip r:embed="rId5" cstate="print">
            <a:extLst>
              <a:ext uri="{28A0092B-C50C-407E-A947-70E740481C1C}">
                <a14:useLocalDpi xmlns:a14="http://schemas.microsoft.com/office/drawing/2010/main" val="0"/>
              </a:ext>
            </a:extLst>
          </a:blip>
          <a:srcRect l="1083" t="25722" r="1"/>
          <a:stretch/>
        </p:blipFill>
        <p:spPr bwMode="auto">
          <a:xfrm>
            <a:off x="5317588" y="4122851"/>
            <a:ext cx="3657600" cy="2613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6"/>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97767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0"/>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2773984" y="0"/>
            <a:ext cx="4408693" cy="1077218"/>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Char char="-"/>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Sample preparation:</a:t>
            </a: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50BEC35B-C132-43BF-A657-EA0B1B9E5AD2}"/>
              </a:ext>
            </a:extLst>
          </p:cNvPr>
          <p:cNvPicPr>
            <a:picLocks noChangeAspect="1"/>
          </p:cNvPicPr>
          <p:nvPr/>
        </p:nvPicPr>
        <p:blipFill>
          <a:blip r:embed="rId5"/>
          <a:stretch>
            <a:fillRect/>
          </a:stretch>
        </p:blipFill>
        <p:spPr>
          <a:xfrm>
            <a:off x="3321827" y="1967944"/>
            <a:ext cx="2774173" cy="29088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a:extLst>
              <a:ext uri="{FF2B5EF4-FFF2-40B4-BE49-F238E27FC236}">
                <a16:creationId xmlns:a16="http://schemas.microsoft.com/office/drawing/2014/main" id="{55CE0B5C-C4F4-4317-BB57-C5600B8C1CEE}"/>
              </a:ext>
            </a:extLst>
          </p:cNvPr>
          <p:cNvPicPr>
            <a:picLocks noChangeAspect="1"/>
          </p:cNvPicPr>
          <p:nvPr/>
        </p:nvPicPr>
        <p:blipFill>
          <a:blip r:embed="rId6"/>
          <a:stretch>
            <a:fillRect/>
          </a:stretch>
        </p:blipFill>
        <p:spPr>
          <a:xfrm>
            <a:off x="6853531" y="1967944"/>
            <a:ext cx="3558979" cy="2908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71001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CE28F4-9C49-4DEF-97CB-C029B0063E26}"/>
              </a:ext>
            </a:extLst>
          </p:cNvPr>
          <p:cNvPicPr>
            <a:picLocks noChangeAspect="1"/>
          </p:cNvPicPr>
          <p:nvPr/>
        </p:nvPicPr>
        <p:blipFill>
          <a:blip r:embed="rId2"/>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DC1BDD0C-5985-4F2B-AB8C-9F74FFCF8D38}"/>
              </a:ext>
            </a:extLst>
          </p:cNvPr>
          <p:cNvSpPr txBox="1"/>
          <p:nvPr/>
        </p:nvSpPr>
        <p:spPr>
          <a:xfrm>
            <a:off x="2502010" y="-218154"/>
            <a:ext cx="8567224" cy="7294305"/>
          </a:xfrm>
          <a:prstGeom prst="rect">
            <a:avLst/>
          </a:prstGeom>
          <a:noFill/>
        </p:spPr>
        <p:txBody>
          <a:bodyPr wrap="square" rtlCol="0">
            <a:spAutoFit/>
          </a:bodyPr>
          <a:lstStyle/>
          <a:p>
            <a:pPr>
              <a:lnSpc>
                <a:spcPct val="150000"/>
              </a:lnSpc>
            </a:pPr>
            <a:r>
              <a:rPr lang="en-US" sz="4000" b="1" dirty="0">
                <a:effectLst>
                  <a:outerShdw blurRad="38100" dist="38100" dir="2700000" algn="tl">
                    <a:srgbClr val="000000">
                      <a:alpha val="43137"/>
                    </a:srgbClr>
                  </a:outerShdw>
                </a:effectLst>
              </a:rPr>
              <a:t>C</a:t>
            </a:r>
            <a:r>
              <a:rPr lang="en-US" sz="4400" b="1" dirty="0">
                <a:effectLst>
                  <a:outerShdw blurRad="38100" dist="38100" dir="2700000" algn="tl">
                    <a:srgbClr val="000000">
                      <a:alpha val="43137"/>
                    </a:srgbClr>
                  </a:outerShdw>
                </a:effectLst>
              </a:rPr>
              <a:t>ontent:</a:t>
            </a:r>
            <a:endParaRPr lang="en-US" sz="4000" b="1" dirty="0"/>
          </a:p>
          <a:p>
            <a:pPr marL="285750" indent="-285750">
              <a:lnSpc>
                <a:spcPct val="150000"/>
              </a:lnSpc>
              <a:buFont typeface="Arial" panose="020B0604020202020204" pitchFamily="34" charset="0"/>
              <a:buChar char="•"/>
            </a:pPr>
            <a:r>
              <a:rPr lang="en-US" sz="3200" dirty="0"/>
              <a:t>Introduction</a:t>
            </a:r>
          </a:p>
          <a:p>
            <a:pPr marL="285750" indent="-285750">
              <a:lnSpc>
                <a:spcPct val="150000"/>
              </a:lnSpc>
              <a:buFont typeface="Arial" panose="020B0604020202020204" pitchFamily="34" charset="0"/>
              <a:buChar char="•"/>
            </a:pPr>
            <a:r>
              <a:rPr lang="en-US" sz="3200" dirty="0"/>
              <a:t>Objective</a:t>
            </a:r>
          </a:p>
          <a:p>
            <a:pPr marL="285750" indent="-285750">
              <a:lnSpc>
                <a:spcPct val="150000"/>
              </a:lnSpc>
              <a:buFont typeface="Arial" panose="020B0604020202020204" pitchFamily="34" charset="0"/>
              <a:buChar char="•"/>
            </a:pPr>
            <a:r>
              <a:rPr lang="en-US" sz="3200" dirty="0"/>
              <a:t>Methodology and Results for:</a:t>
            </a:r>
          </a:p>
          <a:p>
            <a:pPr>
              <a:lnSpc>
                <a:spcPct val="150000"/>
              </a:lnSpc>
            </a:pPr>
            <a:r>
              <a:rPr lang="en-US" sz="2400" dirty="0"/>
              <a:t>    - Kashani</a:t>
            </a:r>
          </a:p>
          <a:p>
            <a:pPr>
              <a:lnSpc>
                <a:spcPct val="150000"/>
              </a:lnSpc>
            </a:pPr>
            <a:r>
              <a:rPr lang="en-US" sz="2400" dirty="0"/>
              <a:t>    - Wood</a:t>
            </a:r>
          </a:p>
          <a:p>
            <a:pPr>
              <a:lnSpc>
                <a:spcPct val="150000"/>
              </a:lnSpc>
            </a:pPr>
            <a:r>
              <a:rPr lang="en-US" sz="2400" dirty="0"/>
              <a:t>    - Marble</a:t>
            </a:r>
          </a:p>
          <a:p>
            <a:pPr>
              <a:lnSpc>
                <a:spcPct val="150000"/>
              </a:lnSpc>
            </a:pPr>
            <a:r>
              <a:rPr lang="en-US" sz="2400" dirty="0"/>
              <a:t>    - Lead</a:t>
            </a:r>
          </a:p>
          <a:p>
            <a:pPr marL="457200" indent="-457200">
              <a:lnSpc>
                <a:spcPct val="150000"/>
              </a:lnSpc>
              <a:buFont typeface="Arial" panose="020B0604020202020204" pitchFamily="34" charset="0"/>
              <a:buChar char="•"/>
            </a:pPr>
            <a:r>
              <a:rPr lang="en-US" sz="3200" dirty="0"/>
              <a:t>Conclusion and Recommendation</a:t>
            </a:r>
          </a:p>
          <a:p>
            <a:pPr marL="285750" indent="-285750">
              <a:lnSpc>
                <a:spcPct val="150000"/>
              </a:lnSpc>
              <a:buFont typeface="Arial" panose="020B0604020202020204" pitchFamily="34" charset="0"/>
              <a:buChar char="•"/>
            </a:pPr>
            <a:r>
              <a:rPr lang="en-US" sz="3200" dirty="0"/>
              <a:t>Constrains</a:t>
            </a:r>
          </a:p>
          <a:p>
            <a:endParaRPr lang="en-US" dirty="0"/>
          </a:p>
        </p:txBody>
      </p:sp>
    </p:spTree>
    <p:extLst>
      <p:ext uri="{BB962C8B-B14F-4D97-AF65-F5344CB8AC3E}">
        <p14:creationId xmlns:p14="http://schemas.microsoft.com/office/powerpoint/2010/main" val="3148034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0"/>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2773984" y="0"/>
            <a:ext cx="440869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Experimental part</a:t>
            </a: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a:t>
            </a:r>
          </a:p>
          <a:p>
            <a:pPr marR="0" lvl="0" algn="l" defTabSz="914400" rtl="0" eaLnBrk="1" fontAlgn="auto" latinLnBrk="0" hangingPunct="1">
              <a:lnSpc>
                <a:spcPct val="100000"/>
              </a:lnSpc>
              <a:spcBef>
                <a:spcPts val="0"/>
              </a:spcBef>
              <a:spcAft>
                <a:spcPts val="0"/>
              </a:spcAft>
              <a:buClrTx/>
              <a:buSzTx/>
              <a:tabLst/>
              <a:defRPr/>
            </a:pPr>
            <a:r>
              <a:rPr lang="en-US" sz="3200" b="1" dirty="0">
                <a:solidFill>
                  <a:prstClr val="black"/>
                </a:solidFill>
                <a:latin typeface="Agency FB" panose="020B0503020202020204" pitchFamily="34" charset="0"/>
              </a:rPr>
              <a:t>Optical microscope</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Picture 7" descr="https://scontent.fjrs4-1.fna.fbcdn.net/v/t1.15752-9/60482125_1372404049610580_7348867284598784000_n.jpg?_nc_cat=102&amp;_nc_ht=scontent.fjrs4-1.fna&amp;oh=985526302ef38386af926057ab6db96d&amp;oe=5D69F18C">
            <a:extLst>
              <a:ext uri="{FF2B5EF4-FFF2-40B4-BE49-F238E27FC236}">
                <a16:creationId xmlns:a16="http://schemas.microsoft.com/office/drawing/2014/main" id="{0B1B32E9-E3E2-4CF8-80A4-80C4649A261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37043" y="1934817"/>
            <a:ext cx="4108174" cy="30082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59353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0"/>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2712208" y="-1"/>
            <a:ext cx="8940938" cy="1631216"/>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lvl="0"/>
            <a:r>
              <a:rPr lang="en-US" sz="3200" b="1" dirty="0">
                <a:solidFill>
                  <a:prstClr val="black"/>
                </a:solidFill>
                <a:latin typeface="Agency FB" panose="020B0503020202020204" pitchFamily="34" charset="0"/>
              </a:rPr>
              <a:t>SEM/EDX</a:t>
            </a:r>
            <a:br>
              <a:rPr lang="en-US" sz="3200" b="1" dirty="0">
                <a:solidFill>
                  <a:prstClr val="black"/>
                </a:solidFill>
                <a:latin typeface="Agency FB" panose="020B0503020202020204" pitchFamily="34" charset="0"/>
              </a:rPr>
            </a:br>
            <a:endParaRPr lang="en-US" b="1" dirty="0">
              <a:solidFill>
                <a:prstClr val="black"/>
              </a:solidFill>
              <a:latin typeface="Agency FB" panose="020B0503020202020204" pitchFamily="34" charset="0"/>
            </a:endParaRPr>
          </a:p>
          <a:p>
            <a:pPr lvl="0"/>
            <a:r>
              <a:rPr lang="en-US" b="1" dirty="0">
                <a:solidFill>
                  <a:schemeClr val="bg1"/>
                </a:solidFill>
              </a:rPr>
              <a:t>The EDX shows that the marble is almost pure calcium carbonate (CaCO</a:t>
            </a:r>
            <a:r>
              <a:rPr lang="en-US" b="1" baseline="-25000" dirty="0">
                <a:solidFill>
                  <a:schemeClr val="bg1"/>
                </a:solidFill>
              </a:rPr>
              <a:t>3</a:t>
            </a:r>
            <a:r>
              <a:rPr lang="en-US" b="1" dirty="0">
                <a:solidFill>
                  <a:schemeClr val="bg1"/>
                </a:solidFill>
              </a:rPr>
              <a:t>)</a:t>
            </a:r>
            <a:endParaRPr kumimoji="0" lang="en-US" sz="3200" b="1" i="0" u="none" strike="noStrike" kern="1200" cap="none" spc="0" normalizeH="0" baseline="0" noProof="0" dirty="0">
              <a:ln>
                <a:noFill/>
              </a:ln>
              <a:solidFill>
                <a:schemeClr val="bg1"/>
              </a:solidFill>
              <a:effectLst/>
              <a:uLnTx/>
              <a:uFillTx/>
              <a:latin typeface="Agency FB" panose="020B0503020202020204" pitchFamily="34" charset="0"/>
            </a:endParaRP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35FB55BD-3BA0-4577-BA08-A1790BA2B00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8573" y="1881808"/>
            <a:ext cx="3129131" cy="2345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54A83883-065C-4AF1-8DA0-DC36B8C6BCE6}"/>
              </a:ext>
            </a:extLst>
          </p:cNvPr>
          <p:cNvPicPr>
            <a:picLocks noChangeAspect="1"/>
          </p:cNvPicPr>
          <p:nvPr/>
        </p:nvPicPr>
        <p:blipFill>
          <a:blip r:embed="rId6"/>
          <a:stretch>
            <a:fillRect/>
          </a:stretch>
        </p:blipFill>
        <p:spPr>
          <a:xfrm>
            <a:off x="6014504" y="3200398"/>
            <a:ext cx="5638642" cy="27068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30834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0"/>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2712208" y="-1"/>
            <a:ext cx="8940938" cy="13542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IR: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6F92F69D-0FF2-4105-95ED-BAACA478321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804408" y="677107"/>
            <a:ext cx="6756538" cy="5632174"/>
          </a:xfrm>
          <a:prstGeom prst="rect">
            <a:avLst/>
          </a:prstGeom>
          <a:noFill/>
          <a:ln>
            <a:noFill/>
          </a:ln>
        </p:spPr>
      </p:pic>
    </p:spTree>
    <p:extLst>
      <p:ext uri="{BB962C8B-B14F-4D97-AF65-F5344CB8AC3E}">
        <p14:creationId xmlns:p14="http://schemas.microsoft.com/office/powerpoint/2010/main" val="2429841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1"/>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3003756" y="119268"/>
            <a:ext cx="8940938" cy="13542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Chemical treatment</a:t>
            </a: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2052" name="Picture 4" descr="https://scontent.fjrs4-1.fna.fbcdn.net/v/t1.15752-9/60458536_650031788774038_2940723691928944640_n.jpg?_nc_cat=101&amp;_nc_ht=scontent.fjrs4-1.fna&amp;oh=3b8ffe18b5b68260b30138fe39162ef7&amp;oe=5D52C57C">
            <a:extLst>
              <a:ext uri="{FF2B5EF4-FFF2-40B4-BE49-F238E27FC236}">
                <a16:creationId xmlns:a16="http://schemas.microsoft.com/office/drawing/2014/main" id="{1F09A4FA-F168-41B7-ADA3-4669AAD779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4205" y="1362281"/>
            <a:ext cx="4133850" cy="43719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D3FC5BE-EC7B-43A2-B980-40E9FC15B8E6}"/>
              </a:ext>
            </a:extLst>
          </p:cNvPr>
          <p:cNvSpPr txBox="1"/>
          <p:nvPr/>
        </p:nvSpPr>
        <p:spPr>
          <a:xfrm>
            <a:off x="7182677" y="2547221"/>
            <a:ext cx="675861" cy="338554"/>
          </a:xfrm>
          <a:prstGeom prst="rect">
            <a:avLst/>
          </a:prstGeom>
          <a:solidFill>
            <a:srgbClr val="7030A0"/>
          </a:solidFill>
          <a:ln>
            <a:solidFill>
              <a:schemeClr val="tx1"/>
            </a:solidFill>
          </a:ln>
        </p:spPr>
        <p:txBody>
          <a:bodyPr wrap="square" rtlCol="0">
            <a:spAutoFit/>
          </a:bodyPr>
          <a:lstStyle/>
          <a:p>
            <a:r>
              <a:rPr lang="en-US" sz="1600" dirty="0">
                <a:solidFill>
                  <a:schemeClr val="bg1"/>
                </a:solidFill>
              </a:rPr>
              <a:t>H2O2</a:t>
            </a:r>
          </a:p>
        </p:txBody>
      </p:sp>
      <p:sp>
        <p:nvSpPr>
          <p:cNvPr id="12" name="TextBox 11">
            <a:extLst>
              <a:ext uri="{FF2B5EF4-FFF2-40B4-BE49-F238E27FC236}">
                <a16:creationId xmlns:a16="http://schemas.microsoft.com/office/drawing/2014/main" id="{6C160660-C1FD-4232-BD02-469B19D9B6CB}"/>
              </a:ext>
            </a:extLst>
          </p:cNvPr>
          <p:cNvSpPr txBox="1"/>
          <p:nvPr/>
        </p:nvSpPr>
        <p:spPr>
          <a:xfrm>
            <a:off x="5758069" y="4501916"/>
            <a:ext cx="815009" cy="338554"/>
          </a:xfrm>
          <a:prstGeom prst="rect">
            <a:avLst/>
          </a:prstGeom>
          <a:solidFill>
            <a:srgbClr val="7030A0"/>
          </a:solidFill>
          <a:ln>
            <a:solidFill>
              <a:schemeClr val="tx1"/>
            </a:solidFill>
          </a:ln>
        </p:spPr>
        <p:txBody>
          <a:bodyPr wrap="square" rtlCol="0">
            <a:spAutoFit/>
          </a:bodyPr>
          <a:lstStyle/>
          <a:p>
            <a:r>
              <a:rPr lang="en-US" sz="1600" dirty="0" err="1">
                <a:solidFill>
                  <a:schemeClr val="bg1"/>
                </a:solidFill>
              </a:rPr>
              <a:t>Aceton</a:t>
            </a:r>
            <a:endParaRPr lang="en-US" sz="1600" dirty="0">
              <a:solidFill>
                <a:schemeClr val="bg1"/>
              </a:solidFill>
            </a:endParaRPr>
          </a:p>
        </p:txBody>
      </p:sp>
    </p:spTree>
    <p:extLst>
      <p:ext uri="{BB962C8B-B14F-4D97-AF65-F5344CB8AC3E}">
        <p14:creationId xmlns:p14="http://schemas.microsoft.com/office/powerpoint/2010/main" val="138845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Ø±Ø¨ÙØ§ ØªØ­ØªÙÙ Ø§ÙØµÙØ±Ø© Ø¹ÙÙ: ââââØ³ÙØ§Ø¡âØ ÙâØ³Ø­Ø§Ø¨ââ ÙâÙØ´Ø§Ø·Ø§Øª ÙÙ Ø£ÙØ§ÙÙ ÙÙØªÙØ­Ø©âââ">
            <a:extLst>
              <a:ext uri="{FF2B5EF4-FFF2-40B4-BE49-F238E27FC236}">
                <a16:creationId xmlns:a16="http://schemas.microsoft.com/office/drawing/2014/main" id="{5598AB69-72AE-4A20-92D4-A7197E29D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4CCF24F-9E4F-4B28-845C-ABB967BDDFBA}"/>
              </a:ext>
            </a:extLst>
          </p:cNvPr>
          <p:cNvSpPr/>
          <p:nvPr/>
        </p:nvSpPr>
        <p:spPr>
          <a:xfrm>
            <a:off x="2173357" y="-1"/>
            <a:ext cx="10018643" cy="6858000"/>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12B7A74D-B849-4D70-9D90-60B3F6C58B9A}"/>
              </a:ext>
            </a:extLst>
          </p:cNvPr>
          <p:cNvSpPr txBox="1"/>
          <p:nvPr/>
        </p:nvSpPr>
        <p:spPr>
          <a:xfrm>
            <a:off x="3003756" y="119268"/>
            <a:ext cx="8940938"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Thermal </a:t>
            </a: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treatment:</a:t>
            </a:r>
            <a:endParaRPr kumimoji="0" lang="en-US"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Agency FB" panose="020B0503020202020204" pitchFamily="34" charset="0"/>
                <a:ea typeface="+mn-ea"/>
                <a:cs typeface="+mn-cs"/>
              </a:rPr>
              <a:t>The sample was put at oven at 412</a:t>
            </a:r>
            <a:r>
              <a:rPr kumimoji="0" lang="en-US" sz="1800" b="1" i="0" u="none" strike="noStrike" kern="1200" cap="none" spc="0" normalizeH="0" baseline="0" noProof="0" dirty="0">
                <a:ln>
                  <a:noFill/>
                </a:ln>
                <a:solidFill>
                  <a:schemeClr val="bg1"/>
                </a:solidFill>
                <a:effectLst/>
                <a:uLnTx/>
                <a:uFillTx/>
                <a:latin typeface="Agency FB" panose="020B0503020202020204" pitchFamily="34" charset="0"/>
                <a:cs typeface="Times New Roman" panose="02020603050405020304" pitchFamily="18" charset="0"/>
              </a:rPr>
              <a:t>֯</a:t>
            </a:r>
            <a:r>
              <a:rPr kumimoji="0" lang="he-IL" sz="18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t>
            </a:r>
            <a:r>
              <a:rPr kumimoji="0" lang="en-US" sz="18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a:t>
            </a:r>
            <a:endParaRPr kumimoji="0" lang="en-US" sz="1800" b="1" i="0" u="none" strike="noStrike" kern="1200" cap="none" spc="0" normalizeH="0" baseline="0" noProof="0" dirty="0">
              <a:ln>
                <a:noFill/>
              </a:ln>
              <a:solidFill>
                <a:schemeClr val="bg1"/>
              </a:solidFill>
              <a:effectLst/>
              <a:uLnTx/>
              <a:uFillTx/>
              <a:latin typeface="Agency FB" panose="020B0503020202020204" pitchFamily="34" charset="0"/>
            </a:endParaRPr>
          </a:p>
        </p:txBody>
      </p:sp>
      <p:pic>
        <p:nvPicPr>
          <p:cNvPr id="4" name="Picture 3">
            <a:extLst>
              <a:ext uri="{FF2B5EF4-FFF2-40B4-BE49-F238E27FC236}">
                <a16:creationId xmlns:a16="http://schemas.microsoft.com/office/drawing/2014/main" id="{DE5EDAD5-9790-4ED6-8C43-B04C26B1DC01}"/>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3B5451F9-2EDD-4D0D-90AB-4B0226CFE595}"/>
              </a:ext>
            </a:extLst>
          </p:cNvPr>
          <p:cNvPicPr>
            <a:picLocks noChangeAspect="1"/>
          </p:cNvPicPr>
          <p:nvPr/>
        </p:nvPicPr>
        <p:blipFill>
          <a:blip r:embed="rId5"/>
          <a:stretch>
            <a:fillRect/>
          </a:stretch>
        </p:blipFill>
        <p:spPr>
          <a:xfrm>
            <a:off x="3114261" y="2083390"/>
            <a:ext cx="3193774" cy="26580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E8F3E253-F9BF-41D9-93C7-3F0E0B2E206C}"/>
              </a:ext>
            </a:extLst>
          </p:cNvPr>
          <p:cNvPicPr>
            <a:picLocks noChangeAspect="1"/>
          </p:cNvPicPr>
          <p:nvPr/>
        </p:nvPicPr>
        <p:blipFill>
          <a:blip r:embed="rId6"/>
          <a:stretch>
            <a:fillRect/>
          </a:stretch>
        </p:blipFill>
        <p:spPr>
          <a:xfrm>
            <a:off x="6821118" y="2099956"/>
            <a:ext cx="3290292" cy="26580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47486150-2284-4222-B80E-946B238E7A78}"/>
              </a:ext>
            </a:extLst>
          </p:cNvPr>
          <p:cNvSpPr txBox="1"/>
          <p:nvPr/>
        </p:nvSpPr>
        <p:spPr>
          <a:xfrm>
            <a:off x="4214191" y="5166715"/>
            <a:ext cx="993913" cy="369332"/>
          </a:xfrm>
          <a:prstGeom prst="rect">
            <a:avLst/>
          </a:prstGeom>
          <a:solidFill>
            <a:srgbClr val="7030A0"/>
          </a:solidFill>
          <a:ln>
            <a:solidFill>
              <a:schemeClr val="tx1"/>
            </a:solidFill>
          </a:ln>
        </p:spPr>
        <p:txBody>
          <a:bodyPr wrap="square" rtlCol="0">
            <a:spAutoFit/>
          </a:bodyPr>
          <a:lstStyle/>
          <a:p>
            <a:r>
              <a:rPr lang="en-US" dirty="0"/>
              <a:t>Before</a:t>
            </a:r>
          </a:p>
        </p:txBody>
      </p:sp>
      <p:sp>
        <p:nvSpPr>
          <p:cNvPr id="13" name="TextBox 12">
            <a:extLst>
              <a:ext uri="{FF2B5EF4-FFF2-40B4-BE49-F238E27FC236}">
                <a16:creationId xmlns:a16="http://schemas.microsoft.com/office/drawing/2014/main" id="{60B98B1D-FFAB-4FA3-8415-4CD6F1C08E99}"/>
              </a:ext>
            </a:extLst>
          </p:cNvPr>
          <p:cNvSpPr txBox="1"/>
          <p:nvPr/>
        </p:nvSpPr>
        <p:spPr>
          <a:xfrm>
            <a:off x="8083826" y="5166715"/>
            <a:ext cx="993913" cy="369332"/>
          </a:xfrm>
          <a:prstGeom prst="rect">
            <a:avLst/>
          </a:prstGeom>
          <a:solidFill>
            <a:srgbClr val="7030A0"/>
          </a:solidFill>
          <a:ln>
            <a:solidFill>
              <a:schemeClr val="tx1"/>
            </a:solidFill>
          </a:ln>
        </p:spPr>
        <p:txBody>
          <a:bodyPr wrap="square" rtlCol="0">
            <a:spAutoFit/>
          </a:bodyPr>
          <a:lstStyle/>
          <a:p>
            <a:r>
              <a:rPr lang="en-US" dirty="0"/>
              <a:t>After</a:t>
            </a:r>
          </a:p>
        </p:txBody>
      </p:sp>
    </p:spTree>
    <p:extLst>
      <p:ext uri="{BB962C8B-B14F-4D97-AF65-F5344CB8AC3E}">
        <p14:creationId xmlns:p14="http://schemas.microsoft.com/office/powerpoint/2010/main" val="4142520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Ø±Ø¨ÙØ§ ØªØ­ØªÙÙ Ø§ÙØµÙØ±Ø© Ø¹ÙÙ: âââÙØ´Ø§Ø·Ø§Øª ÙÙ Ø£ÙØ§ÙÙ ÙÙØªÙØ­Ø©â ÙâÙÙØ¸Ø± Ø¯Ø§Ø®ÙÙâââ">
            <a:extLst>
              <a:ext uri="{FF2B5EF4-FFF2-40B4-BE49-F238E27FC236}">
                <a16:creationId xmlns:a16="http://schemas.microsoft.com/office/drawing/2014/main" id="{03E3D6ED-1B5C-4759-93E9-023EECF2D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5A785E3-439F-4312-BF6D-514DC0BF5A26}"/>
              </a:ext>
            </a:extLst>
          </p:cNvPr>
          <p:cNvSpPr/>
          <p:nvPr/>
        </p:nvSpPr>
        <p:spPr>
          <a:xfrm>
            <a:off x="2173356" y="0"/>
            <a:ext cx="10018643"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031A4913-0AF5-491D-AD62-D9165911B1B1}"/>
              </a:ext>
            </a:extLst>
          </p:cNvPr>
          <p:cNvSpPr txBox="1"/>
          <p:nvPr/>
        </p:nvSpPr>
        <p:spPr>
          <a:xfrm>
            <a:off x="3460651" y="801858"/>
            <a:ext cx="4238861" cy="1077218"/>
          </a:xfrm>
          <a:prstGeom prst="rect">
            <a:avLst/>
          </a:prstGeom>
          <a:noFill/>
        </p:spPr>
        <p:txBody>
          <a:bodyPr wrap="square" rtlCol="0">
            <a:spAutoFit/>
          </a:bodyPr>
          <a:lstStyle/>
          <a:p>
            <a:pPr marL="457200" indent="-457200">
              <a:buFontTx/>
              <a:buChar char="-"/>
            </a:pPr>
            <a:r>
              <a:rPr lang="en-US" sz="3200" b="1" dirty="0">
                <a:latin typeface="Agency FB" panose="020B0503020202020204" pitchFamily="34" charset="0"/>
              </a:rPr>
              <a:t>Wood</a:t>
            </a:r>
          </a:p>
          <a:p>
            <a:r>
              <a:rPr lang="en-US" sz="3200" b="1" dirty="0">
                <a:latin typeface="Agency FB" panose="020B0503020202020204" pitchFamily="34" charset="0"/>
              </a:rPr>
              <a:t>Description of the sample</a:t>
            </a:r>
          </a:p>
        </p:txBody>
      </p:sp>
      <p:pic>
        <p:nvPicPr>
          <p:cNvPr id="8" name="صورة 3" descr="C:\Users\NouR Al-ShaM\Desktop\صور العينات\Samples photographs_HB\IMG_0619.JPG">
            <a:extLst>
              <a:ext uri="{FF2B5EF4-FFF2-40B4-BE49-F238E27FC236}">
                <a16:creationId xmlns:a16="http://schemas.microsoft.com/office/drawing/2014/main" id="{CCBBBC2E-E663-4E54-A7AC-674EBFC68162}"/>
              </a:ext>
            </a:extLst>
          </p:cNvPr>
          <p:cNvPicPr/>
          <p:nvPr/>
        </p:nvPicPr>
        <p:blipFill rotWithShape="1">
          <a:blip r:embed="rId3" cstate="print">
            <a:extLst>
              <a:ext uri="{28A0092B-C50C-407E-A947-70E740481C1C}">
                <a14:useLocalDpi xmlns:a14="http://schemas.microsoft.com/office/drawing/2010/main" val="0"/>
              </a:ext>
            </a:extLst>
          </a:blip>
          <a:srcRect l="13743" r="12480"/>
          <a:stretch/>
        </p:blipFill>
        <p:spPr bwMode="auto">
          <a:xfrm rot="10800000">
            <a:off x="4705946" y="2358885"/>
            <a:ext cx="4628271" cy="28135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3EF334C3-CAE8-4353-A108-BD1328D1C723}"/>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22253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Ø±Ø¨ÙØ§ ØªØ­ØªÙÙ Ø§ÙØµÙØ±Ø© Ø¹ÙÙ: âââÙØ´Ø§Ø·Ø§Øª ÙÙ Ø£ÙØ§ÙÙ ÙÙØªÙØ­Ø©â ÙâÙÙØ¸Ø± Ø¯Ø§Ø®ÙÙâââ">
            <a:extLst>
              <a:ext uri="{FF2B5EF4-FFF2-40B4-BE49-F238E27FC236}">
                <a16:creationId xmlns:a16="http://schemas.microsoft.com/office/drawing/2014/main" id="{03E3D6ED-1B5C-4759-93E9-023EECF2D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5A785E3-439F-4312-BF6D-514DC0BF5A26}"/>
              </a:ext>
            </a:extLst>
          </p:cNvPr>
          <p:cNvSpPr/>
          <p:nvPr/>
        </p:nvSpPr>
        <p:spPr>
          <a:xfrm>
            <a:off x="2173356" y="0"/>
            <a:ext cx="10018643"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031A4913-0AF5-491D-AD62-D9165911B1B1}"/>
              </a:ext>
            </a:extLst>
          </p:cNvPr>
          <p:cNvSpPr txBox="1"/>
          <p:nvPr/>
        </p:nvSpPr>
        <p:spPr>
          <a:xfrm>
            <a:off x="3460651" y="801858"/>
            <a:ext cx="4238861" cy="584775"/>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Sample preparation:</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3EF334C3-CAE8-4353-A108-BD1328D1C723}"/>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7" name="Picture 4">
            <a:extLst>
              <a:ext uri="{FF2B5EF4-FFF2-40B4-BE49-F238E27FC236}">
                <a16:creationId xmlns:a16="http://schemas.microsoft.com/office/drawing/2014/main" id="{1E8282E6-36BD-4862-BE8E-E1520E926691}"/>
              </a:ext>
            </a:extLst>
          </p:cNvPr>
          <p:cNvPicPr>
            <a:picLocks noChangeAspect="1" noChangeArrowheads="1"/>
          </p:cNvPicPr>
          <p:nvPr/>
        </p:nvPicPr>
        <p:blipFill>
          <a:blip r:embed="rId4"/>
          <a:srcRect/>
          <a:stretch>
            <a:fillRect/>
          </a:stretch>
        </p:blipFill>
        <p:spPr bwMode="auto">
          <a:xfrm>
            <a:off x="5152817" y="2188491"/>
            <a:ext cx="3676650" cy="2714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54480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Ø±Ø¨ÙØ§ ØªØ­ØªÙÙ Ø§ÙØµÙØ±Ø© Ø¹ÙÙ: âââÙØ´Ø§Ø·Ø§Øª ÙÙ Ø£ÙØ§ÙÙ ÙÙØªÙØ­Ø©â ÙâÙÙØ¸Ø± Ø¯Ø§Ø®ÙÙâââ">
            <a:extLst>
              <a:ext uri="{FF2B5EF4-FFF2-40B4-BE49-F238E27FC236}">
                <a16:creationId xmlns:a16="http://schemas.microsoft.com/office/drawing/2014/main" id="{03E3D6ED-1B5C-4759-93E9-023EECF2D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5A785E3-439F-4312-BF6D-514DC0BF5A26}"/>
              </a:ext>
            </a:extLst>
          </p:cNvPr>
          <p:cNvSpPr/>
          <p:nvPr/>
        </p:nvSpPr>
        <p:spPr>
          <a:xfrm>
            <a:off x="2173356" y="0"/>
            <a:ext cx="10018643"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031A4913-0AF5-491D-AD62-D9165911B1B1}"/>
              </a:ext>
            </a:extLst>
          </p:cNvPr>
          <p:cNvSpPr txBox="1"/>
          <p:nvPr/>
        </p:nvSpPr>
        <p:spPr>
          <a:xfrm>
            <a:off x="2732698" y="555637"/>
            <a:ext cx="6306201" cy="107721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Experimental part (with result):</a:t>
            </a:r>
          </a:p>
          <a:p>
            <a:pPr marR="0" lvl="0" algn="l"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Optical microscope</a:t>
            </a:r>
          </a:p>
        </p:txBody>
      </p:sp>
      <p:pic>
        <p:nvPicPr>
          <p:cNvPr id="4" name="Picture 3">
            <a:extLst>
              <a:ext uri="{FF2B5EF4-FFF2-40B4-BE49-F238E27FC236}">
                <a16:creationId xmlns:a16="http://schemas.microsoft.com/office/drawing/2014/main" id="{3EF334C3-CAE8-4353-A108-BD1328D1C723}"/>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Content Placeholder 3" descr="https://scontent.fjrs4-1.fna.fbcdn.net/v/t1.15752-9/54434540_2232585540167014_3806843867672608768_n.jpg?_nc_cat=108&amp;_nc_ht=scontent.fjrs4-1.fna&amp;oh=792e4c24d3b1436ea9055cce8203c60b&amp;oe=5D693C5A">
            <a:extLst>
              <a:ext uri="{FF2B5EF4-FFF2-40B4-BE49-F238E27FC236}">
                <a16:creationId xmlns:a16="http://schemas.microsoft.com/office/drawing/2014/main" id="{8D0325F9-F5DD-46E4-A5B8-1344D8EA1877}"/>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4308" y="1776400"/>
            <a:ext cx="6034617" cy="45259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616640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Ø±Ø¨ÙØ§ ØªØ­ØªÙÙ Ø§ÙØµÙØ±Ø© Ø¹ÙÙ: âââÙØ´Ø§Ø·Ø§Øª ÙÙ Ø£ÙØ§ÙÙ ÙÙØªÙØ­Ø©â ÙâÙÙØ¸Ø± Ø¯Ø§Ø®ÙÙâââ">
            <a:extLst>
              <a:ext uri="{FF2B5EF4-FFF2-40B4-BE49-F238E27FC236}">
                <a16:creationId xmlns:a16="http://schemas.microsoft.com/office/drawing/2014/main" id="{03E3D6ED-1B5C-4759-93E9-023EECF2D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5A785E3-439F-4312-BF6D-514DC0BF5A26}"/>
              </a:ext>
            </a:extLst>
          </p:cNvPr>
          <p:cNvSpPr/>
          <p:nvPr/>
        </p:nvSpPr>
        <p:spPr>
          <a:xfrm>
            <a:off x="2173356" y="0"/>
            <a:ext cx="10018643" cy="6858000"/>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031A4913-0AF5-491D-AD62-D9165911B1B1}"/>
              </a:ext>
            </a:extLst>
          </p:cNvPr>
          <p:cNvSpPr txBox="1"/>
          <p:nvPr/>
        </p:nvSpPr>
        <p:spPr>
          <a:xfrm>
            <a:off x="2732698" y="555637"/>
            <a:ext cx="9220763" cy="3826689"/>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SEM/EDX</a:t>
            </a:r>
          </a:p>
          <a:p>
            <a:pPr marR="0" lvl="0" algn="l" defTabSz="914400" rtl="0" eaLnBrk="1" fontAlgn="auto" latinLnBrk="0" hangingPunct="1">
              <a:lnSpc>
                <a:spcPct val="100000"/>
              </a:lnSpc>
              <a:spcBef>
                <a:spcPts val="0"/>
              </a:spcBef>
              <a:spcAft>
                <a:spcPts val="0"/>
              </a:spcAft>
              <a:buClrTx/>
              <a:buSzTx/>
              <a:tabLst/>
              <a:defRPr/>
            </a:pPr>
            <a:endParaRPr lang="en-US" sz="3200" b="1" dirty="0">
              <a:solidFill>
                <a:prstClr val="black"/>
              </a:solidFill>
              <a:latin typeface="Agency FB" panose="020B0503020202020204" pitchFamily="34" charset="0"/>
            </a:endParaRPr>
          </a:p>
          <a:p>
            <a:pPr marR="0" lvl="0" algn="l" defTabSz="914400" rtl="0" eaLnBrk="1" fontAlgn="auto" latinLnBrk="0" hangingPunct="1">
              <a:lnSpc>
                <a:spcPct val="100000"/>
              </a:lnSpc>
              <a:spcBef>
                <a:spcPts val="0"/>
              </a:spcBef>
              <a:spcAft>
                <a:spcPts val="0"/>
              </a:spcAft>
              <a:buClrTx/>
              <a:buSzTx/>
              <a:tabLst/>
              <a:defRPr/>
            </a:pPr>
            <a:endParaRPr lang="en-US" sz="3200" b="1" dirty="0">
              <a:solidFill>
                <a:prstClr val="black"/>
              </a:solidFill>
              <a:latin typeface="Agency FB" panose="020B0503020202020204" pitchFamily="34" charset="0"/>
            </a:endParaRPr>
          </a:p>
          <a:p>
            <a:pPr marL="6350" marR="0" indent="-6350" algn="just">
              <a:lnSpc>
                <a:spcPct val="150000"/>
              </a:lnSpc>
              <a:spcBef>
                <a:spcPts val="0"/>
              </a:spcBef>
              <a:spcAft>
                <a:spcPts val="795"/>
              </a:spcAft>
            </a:pPr>
            <a:r>
              <a:rPr lang="en-US" sz="2000" b="1" dirty="0">
                <a:solidFill>
                  <a:schemeClr val="bg1"/>
                </a:solidFill>
                <a:latin typeface="Times New Roman" panose="02020603050405020304" pitchFamily="18" charset="0"/>
                <a:ea typeface="Times New Roman" panose="02020603050405020304" pitchFamily="18" charset="0"/>
              </a:rPr>
              <a:t>SEM picture shows that there is black hole in the sample, we believe that microorganisms are the cause. These tunnels may be made while passing through the sample or because of their waste</a:t>
            </a:r>
            <a:r>
              <a:rPr lang="en-US" sz="3200" dirty="0">
                <a:solidFill>
                  <a:srgbClr val="000000"/>
                </a:solidFill>
                <a:latin typeface="Times New Roman" panose="02020603050405020304" pitchFamily="18" charset="0"/>
                <a:ea typeface="Times New Roman" panose="02020603050405020304" pitchFamily="18" charset="0"/>
              </a:rPr>
              <a:t>.</a:t>
            </a:r>
          </a:p>
          <a:p>
            <a:pPr marR="0" lvl="0" algn="l" defTabSz="914400" rtl="0" eaLnBrk="1" fontAlgn="auto" latinLnBrk="0" hangingPunct="1">
              <a:lnSpc>
                <a:spcPct val="100000"/>
              </a:lnSpc>
              <a:spcBef>
                <a:spcPts val="0"/>
              </a:spcBef>
              <a:spcAft>
                <a:spcPts val="0"/>
              </a:spcAft>
              <a:buClrTx/>
              <a:buSzTx/>
              <a:tabLst/>
              <a:defRPr/>
            </a:pPr>
            <a:endParaRPr lang="en-US" sz="3200" b="1" dirty="0">
              <a:solidFill>
                <a:prstClr val="black"/>
              </a:solidFill>
              <a:latin typeface="Agency FB" panose="020B0503020202020204" pitchFamily="34" charset="0"/>
            </a:endParaRPr>
          </a:p>
        </p:txBody>
      </p:sp>
      <p:pic>
        <p:nvPicPr>
          <p:cNvPr id="4" name="Picture 3">
            <a:extLst>
              <a:ext uri="{FF2B5EF4-FFF2-40B4-BE49-F238E27FC236}">
                <a16:creationId xmlns:a16="http://schemas.microsoft.com/office/drawing/2014/main" id="{3EF334C3-CAE8-4353-A108-BD1328D1C723}"/>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17179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FAA723-7DD7-4407-B156-0141AAB90919}"/>
              </a:ext>
            </a:extLst>
          </p:cNvPr>
          <p:cNvPicPr>
            <a:picLocks noChangeAspect="1"/>
          </p:cNvPicPr>
          <p:nvPr/>
        </p:nvPicPr>
        <p:blipFill>
          <a:blip r:embed="rId2"/>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CC976265-AB23-484C-92E5-1E633F3FAC3B}"/>
              </a:ext>
            </a:extLst>
          </p:cNvPr>
          <p:cNvSpPr txBox="1"/>
          <p:nvPr/>
        </p:nvSpPr>
        <p:spPr>
          <a:xfrm>
            <a:off x="2464904" y="478301"/>
            <a:ext cx="9117496" cy="6848670"/>
          </a:xfrm>
          <a:prstGeom prst="rect">
            <a:avLst/>
          </a:prstGeom>
          <a:noFill/>
        </p:spPr>
        <p:txBody>
          <a:bodyPr wrap="square" rtlCol="0">
            <a:spAutoFit/>
          </a:bodyPr>
          <a:lstStyle/>
          <a:p>
            <a:pPr>
              <a:lnSpc>
                <a:spcPct val="150000"/>
              </a:lnSpc>
            </a:pPr>
            <a:r>
              <a:rPr lang="en-US" sz="3200" b="1" dirty="0">
                <a:effectLst>
                  <a:outerShdw blurRad="38100" dist="38100" dir="2700000" algn="tl">
                    <a:srgbClr val="000000">
                      <a:alpha val="43137"/>
                    </a:srgbClr>
                  </a:outerShdw>
                </a:effectLst>
              </a:rPr>
              <a:t>Conclusion and Recommendation:</a:t>
            </a:r>
          </a:p>
          <a:p>
            <a:pPr>
              <a:lnSpc>
                <a:spcPct val="150000"/>
              </a:lnSpc>
            </a:pPr>
            <a:endParaRPr lang="en-US" sz="3200" b="1" dirty="0">
              <a:effectLst>
                <a:outerShdw blurRad="38100" dist="38100" dir="2700000" algn="tl">
                  <a:srgbClr val="000000">
                    <a:alpha val="43137"/>
                  </a:srgbClr>
                </a:outerShdw>
              </a:effectLst>
            </a:endParaRPr>
          </a:p>
          <a:p>
            <a:pPr lvl="0" algn="just"/>
            <a:r>
              <a:rPr lang="en-US" sz="2800" dirty="0">
                <a:solidFill>
                  <a:prstClr val="black"/>
                </a:solidFill>
              </a:rPr>
              <a:t>Our focus in this preliminary work is on the Al-Aqsa Mosque, which is an important religious and historical landmark. Samples were taken from three different locations in the Al-Aqsa Mosque (the Dome of the Rock and Al-Qibili mosques) , These samples suffered deterioration of different and nature levels. The anticipated objectives of this project have been to identify the causes and mechanism of degradation in each type of these archeomaterial and to propose some remedies for each problem</a:t>
            </a:r>
            <a:r>
              <a:rPr lang="en-US" dirty="0">
                <a:solidFill>
                  <a:prstClr val="black"/>
                </a:solidFill>
              </a:rPr>
              <a:t>.</a:t>
            </a:r>
            <a:endParaRPr lang="ar-JO" dirty="0">
              <a:solidFill>
                <a:prstClr val="black"/>
              </a:solidFill>
            </a:endParaRPr>
          </a:p>
          <a:p>
            <a:pPr>
              <a:lnSpc>
                <a:spcPct val="150000"/>
              </a:lnSpc>
            </a:pPr>
            <a:endParaRPr lang="en-US" sz="3200" b="1" dirty="0">
              <a:effectLst>
                <a:outerShdw blurRad="38100" dist="38100" dir="2700000" algn="tl">
                  <a:srgbClr val="000000">
                    <a:alpha val="43137"/>
                  </a:srgbClr>
                </a:outerShdw>
              </a:effectLst>
            </a:endParaRPr>
          </a:p>
          <a:p>
            <a:pPr>
              <a:lnSpc>
                <a:spcPct val="150000"/>
              </a:lnSpc>
            </a:pP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2637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ÙØªÙØ¬Ø© Ø¨Ø­Ø« Ø§ÙØµÙØ± Ø¹Ù Ø§ÙÙØªØ­Ù Ø§ÙØ¥Ø³ÙØ§ÙÙ ÙÙ Ø§ÙÙØ³Ø¬Ø¯ Ø§ÙØ£ÙØµÙ">
            <a:extLst>
              <a:ext uri="{FF2B5EF4-FFF2-40B4-BE49-F238E27FC236}">
                <a16:creationId xmlns:a16="http://schemas.microsoft.com/office/drawing/2014/main" id="{017CB396-41B6-4DBD-B667-CA1E3FBC4E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1001864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3CF50CA-E67B-4F74-B787-6DF5F285E4DB}"/>
              </a:ext>
            </a:extLst>
          </p:cNvPr>
          <p:cNvSpPr/>
          <p:nvPr/>
        </p:nvSpPr>
        <p:spPr>
          <a:xfrm>
            <a:off x="773723" y="-14068"/>
            <a:ext cx="12192000" cy="6858000"/>
          </a:xfrm>
          <a:prstGeom prst="rect">
            <a:avLst/>
          </a:prstGeom>
          <a:solidFill>
            <a:schemeClr val="accent1">
              <a:lumMod val="60000"/>
              <a:lumOff val="40000"/>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8B03849D-9D90-46FC-A3B9-616C271F4E7E}"/>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BF0184A0-80D7-4E03-94E5-C413F1838AA7}"/>
              </a:ext>
            </a:extLst>
          </p:cNvPr>
          <p:cNvSpPr txBox="1"/>
          <p:nvPr/>
        </p:nvSpPr>
        <p:spPr>
          <a:xfrm>
            <a:off x="3066758" y="703385"/>
            <a:ext cx="8693834" cy="4832092"/>
          </a:xfrm>
          <a:prstGeom prst="rect">
            <a:avLst/>
          </a:prstGeom>
          <a:noFill/>
        </p:spPr>
        <p:txBody>
          <a:bodyPr wrap="square" rtlCol="0">
            <a:spAutoFit/>
          </a:bodyPr>
          <a:lstStyle/>
          <a:p>
            <a:r>
              <a:rPr lang="en-US" sz="4400" b="1" dirty="0">
                <a:effectLst>
                  <a:outerShdw blurRad="38100" dist="38100" dir="2700000" algn="tl">
                    <a:srgbClr val="000000">
                      <a:alpha val="43137"/>
                    </a:srgbClr>
                  </a:outerShdw>
                </a:effectLst>
              </a:rPr>
              <a:t>Introduction</a:t>
            </a:r>
          </a:p>
          <a:p>
            <a:endParaRPr lang="en-US" sz="4400" b="1" dirty="0">
              <a:effectLst>
                <a:outerShdw blurRad="38100" dist="38100" dir="2700000" algn="tl">
                  <a:srgbClr val="000000">
                    <a:alpha val="43137"/>
                  </a:srgbClr>
                </a:outerShdw>
              </a:effectLst>
            </a:endParaRPr>
          </a:p>
          <a:p>
            <a:pPr>
              <a:lnSpc>
                <a:spcPct val="150000"/>
              </a:lnSpc>
            </a:pPr>
            <a:r>
              <a:rPr lang="en-US" sz="3200" dirty="0"/>
              <a:t>- Conservation-Restoration of cultural heritage.</a:t>
            </a:r>
          </a:p>
          <a:p>
            <a:pPr>
              <a:lnSpc>
                <a:spcPct val="150000"/>
              </a:lnSpc>
            </a:pPr>
            <a:r>
              <a:rPr lang="en-US" sz="3200" dirty="0"/>
              <a:t>- Historic and Islamic sites in Palestine.</a:t>
            </a:r>
          </a:p>
          <a:p>
            <a:pPr>
              <a:lnSpc>
                <a:spcPct val="150000"/>
              </a:lnSpc>
            </a:pPr>
            <a:r>
              <a:rPr lang="en-US" sz="3200" dirty="0"/>
              <a:t>- Al-Aqsa Mosque is one of the most important landmarks.</a:t>
            </a:r>
          </a:p>
          <a:p>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778478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ÙØ§ ÙØªÙÙØ± ÙØµ Ø¨Ø¯ÙÙ ØªÙÙØ§Ø¦Ù.">
            <a:extLst>
              <a:ext uri="{FF2B5EF4-FFF2-40B4-BE49-F238E27FC236}">
                <a16:creationId xmlns:a16="http://schemas.microsoft.com/office/drawing/2014/main" id="{6FF485A4-1E73-4556-9320-9812AC66D5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6" y="0"/>
            <a:ext cx="636104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FD3FA34-09BA-4058-B35C-5F5291A3568B}"/>
              </a:ext>
            </a:extLst>
          </p:cNvPr>
          <p:cNvSpPr/>
          <p:nvPr/>
        </p:nvSpPr>
        <p:spPr>
          <a:xfrm>
            <a:off x="2069173" y="1"/>
            <a:ext cx="10018643" cy="6857999"/>
          </a:xfrm>
          <a:prstGeom prst="rect">
            <a:avLst/>
          </a:prstGeom>
          <a:solidFill>
            <a:schemeClr val="accent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FDE442E-0A76-4B88-BD23-917DBEA29EF7}"/>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9220" name="Picture 4" descr="https://scontent.fjrs4-1.fna.fbcdn.net/v/t1.15752-9/49015727_590759701345317_1508924549134024704_n.jpg?_nc_cat=104&amp;_nc_ht=scontent.fjrs4-1.fna&amp;oh=e141fe1c4725e2434a2901bdea8f52b0&amp;oe=5C956CB4">
            <a:extLst>
              <a:ext uri="{FF2B5EF4-FFF2-40B4-BE49-F238E27FC236}">
                <a16:creationId xmlns:a16="http://schemas.microsoft.com/office/drawing/2014/main" id="{741D8BA6-2FE3-4D3F-96B1-A84E9E1553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4400" y="0"/>
            <a:ext cx="372735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07ABE8A-4147-451A-B386-7AD9DE7A45F6}"/>
              </a:ext>
            </a:extLst>
          </p:cNvPr>
          <p:cNvSpPr txBox="1"/>
          <p:nvPr/>
        </p:nvSpPr>
        <p:spPr>
          <a:xfrm>
            <a:off x="2777974" y="234052"/>
            <a:ext cx="2518116" cy="754694"/>
          </a:xfrm>
          <a:prstGeom prst="rect">
            <a:avLst/>
          </a:prstGeom>
          <a:noFill/>
        </p:spPr>
        <p:txBody>
          <a:bodyPr wrap="square" rtlCol="0">
            <a:spAutoFit/>
          </a:bodyPr>
          <a:lstStyle/>
          <a:p>
            <a:pPr>
              <a:lnSpc>
                <a:spcPct val="150000"/>
              </a:lnSpc>
            </a:pPr>
            <a:r>
              <a:rPr lang="en-US" sz="3200" b="1" dirty="0">
                <a:effectLst>
                  <a:outerShdw blurRad="38100" dist="38100" dir="2700000" algn="tl">
                    <a:srgbClr val="000000">
                      <a:alpha val="43137"/>
                    </a:srgbClr>
                  </a:outerShdw>
                </a:effectLst>
              </a:rPr>
              <a:t>Constrains</a:t>
            </a:r>
          </a:p>
        </p:txBody>
      </p:sp>
      <p:sp>
        <p:nvSpPr>
          <p:cNvPr id="2" name="TextBox 1">
            <a:extLst>
              <a:ext uri="{FF2B5EF4-FFF2-40B4-BE49-F238E27FC236}">
                <a16:creationId xmlns:a16="http://schemas.microsoft.com/office/drawing/2014/main" id="{FBDA2238-2E5E-468A-8119-7BC79BCA9B23}"/>
              </a:ext>
            </a:extLst>
          </p:cNvPr>
          <p:cNvSpPr txBox="1"/>
          <p:nvPr/>
        </p:nvSpPr>
        <p:spPr>
          <a:xfrm>
            <a:off x="2471530" y="1143692"/>
            <a:ext cx="5764695" cy="5218736"/>
          </a:xfrm>
          <a:prstGeom prst="rect">
            <a:avLst/>
          </a:prstGeom>
          <a:noFill/>
        </p:spPr>
        <p:txBody>
          <a:bodyPr wrap="square" rtlCol="0">
            <a:spAutoFit/>
          </a:bodyPr>
          <a:lstStyle/>
          <a:p>
            <a:pPr marL="342900" lvl="0" indent="-342900" algn="just">
              <a:lnSpc>
                <a:spcPct val="150000"/>
              </a:lnSpc>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Delay in obtaining the samples.</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Difficulty to visit and observe the location of samples, since the Israel occupation put obstacles to visit of Jerusalem city.</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Difficulty to know the exact age of the samples.</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Limited information available on sample manufacturing.</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Our laboratories lack the necessary equipment for sample preparation, characterization, and testing.</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The high price of epoxy and the lack of it in the market and the inability of laboratories to provide it on time.</a:t>
            </a:r>
          </a:p>
          <a:p>
            <a:pPr marL="342900" marR="0" lvl="0" indent="-342900" algn="just">
              <a:lnSpc>
                <a:spcPct val="150000"/>
              </a:lnSpc>
              <a:spcBef>
                <a:spcPts val="0"/>
              </a:spcBef>
              <a:spcAft>
                <a:spcPts val="0"/>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Lack of specialized programs (software) to analyze the results of microscopic and XRD examinations.</a:t>
            </a:r>
          </a:p>
          <a:p>
            <a:pPr marL="342900" marR="0" lvl="0" indent="-342900" algn="just">
              <a:lnSpc>
                <a:spcPct val="150000"/>
              </a:lnSpc>
              <a:spcBef>
                <a:spcPts val="0"/>
              </a:spcBef>
              <a:spcAft>
                <a:spcPts val="795"/>
              </a:spcAft>
              <a:buFont typeface="Wingdings" panose="05000000000000000000" pitchFamily="2" charset="2"/>
              <a:buChar char=""/>
            </a:pPr>
            <a:r>
              <a:rPr lang="en-US" sz="1600" b="1" dirty="0">
                <a:solidFill>
                  <a:schemeClr val="bg1"/>
                </a:solidFill>
                <a:latin typeface="Times New Roman" panose="02020603050405020304" pitchFamily="18" charset="0"/>
                <a:ea typeface="Times New Roman" panose="02020603050405020304" pitchFamily="18" charset="0"/>
              </a:rPr>
              <a:t>Short time available to interpret analytical results, since most of tests were done in the last month at the Arab-American University in Jenin.</a:t>
            </a:r>
          </a:p>
        </p:txBody>
      </p:sp>
    </p:spTree>
    <p:extLst>
      <p:ext uri="{BB962C8B-B14F-4D97-AF65-F5344CB8AC3E}">
        <p14:creationId xmlns:p14="http://schemas.microsoft.com/office/powerpoint/2010/main" val="3159598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s://scontent.fjrs4-1.fna.fbcdn.net/v/t1.15752-9/49068165_224114698501981_1347346925975764992_n.jpg?_nc_cat=111&amp;_nc_ht=scontent.fjrs4-1.fna&amp;oh=090c72cf652d7822141de35f4e583161&amp;oe=5CA04222">
            <a:extLst>
              <a:ext uri="{FF2B5EF4-FFF2-40B4-BE49-F238E27FC236}">
                <a16:creationId xmlns:a16="http://schemas.microsoft.com/office/drawing/2014/main" id="{9ACB5D9A-50A1-4B57-B586-34C3F0A0FC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1435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s://scontent.fjrs4-1.fna.fbcdn.net/v/t1.15752-9/49116958_305487740080622_2892798239226986496_n.jpg?_nc_cat=109&amp;_nc_ht=scontent.fjrs4-1.fna&amp;oh=1ff1d72cb7f7276077c9dcac446074c2&amp;oe=5C983C35">
            <a:extLst>
              <a:ext uri="{FF2B5EF4-FFF2-40B4-BE49-F238E27FC236}">
                <a16:creationId xmlns:a16="http://schemas.microsoft.com/office/drawing/2014/main" id="{351D83FD-30D8-4902-883D-8DE24AF686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803" y="0"/>
            <a:ext cx="8740727" cy="71323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93EF47F-5C03-4566-8EF6-651BBE6DB68D}"/>
              </a:ext>
            </a:extLst>
          </p:cNvPr>
          <p:cNvSpPr/>
          <p:nvPr/>
        </p:nvSpPr>
        <p:spPr>
          <a:xfrm>
            <a:off x="0" y="0"/>
            <a:ext cx="12440530" cy="7132320"/>
          </a:xfrm>
          <a:prstGeom prst="rect">
            <a:avLst/>
          </a:prstGeom>
          <a:solidFill>
            <a:schemeClr val="accent1">
              <a:lumMod val="60000"/>
              <a:lumOff val="40000"/>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55AB52F8-E9A2-44C4-A70D-051C20451110}"/>
              </a:ext>
            </a:extLst>
          </p:cNvPr>
          <p:cNvSpPr txBox="1"/>
          <p:nvPr/>
        </p:nvSpPr>
        <p:spPr>
          <a:xfrm>
            <a:off x="1856934" y="914400"/>
            <a:ext cx="9748911" cy="3785652"/>
          </a:xfrm>
          <a:prstGeom prst="rect">
            <a:avLst/>
          </a:prstGeom>
          <a:noFill/>
        </p:spPr>
        <p:txBody>
          <a:bodyPr wrap="square" rtlCol="0">
            <a:spAutoFit/>
          </a:bodyPr>
          <a:lstStyle/>
          <a:p>
            <a:r>
              <a:rPr lang="en-US" sz="8000" dirty="0">
                <a:latin typeface="Andalus" panose="02020603050405020304" pitchFamily="18" charset="-78"/>
                <a:cs typeface="Andalus" panose="02020603050405020304" pitchFamily="18" charset="-78"/>
              </a:rPr>
              <a:t>Thanks For Listening</a:t>
            </a:r>
          </a:p>
          <a:p>
            <a:endParaRPr lang="en-US" sz="8000" dirty="0"/>
          </a:p>
          <a:p>
            <a:r>
              <a:rPr lang="en-US" sz="8000" i="1" dirty="0">
                <a:latin typeface="Andalus" panose="02020603050405020304" pitchFamily="18" charset="-78"/>
                <a:cs typeface="Andalus" panose="02020603050405020304" pitchFamily="18" charset="-78"/>
              </a:rPr>
              <a:t>Any Question?</a:t>
            </a:r>
          </a:p>
        </p:txBody>
      </p:sp>
    </p:spTree>
    <p:extLst>
      <p:ext uri="{BB962C8B-B14F-4D97-AF65-F5344CB8AC3E}">
        <p14:creationId xmlns:p14="http://schemas.microsoft.com/office/powerpoint/2010/main" val="3479125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4590AA-1627-4096-BDA1-60FE802CDEF1}"/>
              </a:ext>
            </a:extLst>
          </p:cNvPr>
          <p:cNvPicPr>
            <a:picLocks noChangeAspect="1"/>
          </p:cNvPicPr>
          <p:nvPr/>
        </p:nvPicPr>
        <p:blipFill>
          <a:blip r:embed="rId2"/>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C89CDAAA-2E3C-4D0B-9AF6-3509A4873AB7}"/>
              </a:ext>
            </a:extLst>
          </p:cNvPr>
          <p:cNvSpPr txBox="1"/>
          <p:nvPr/>
        </p:nvSpPr>
        <p:spPr>
          <a:xfrm>
            <a:off x="3404382" y="801858"/>
            <a:ext cx="8201464" cy="3799053"/>
          </a:xfrm>
          <a:prstGeom prst="rect">
            <a:avLst/>
          </a:prstGeom>
          <a:noFill/>
        </p:spPr>
        <p:txBody>
          <a:bodyPr wrap="square" rtlCol="0">
            <a:spAutoFit/>
          </a:bodyPr>
          <a:lstStyle/>
          <a:p>
            <a:r>
              <a:rPr lang="en-US" sz="3600" b="1" dirty="0">
                <a:effectLst>
                  <a:outerShdw blurRad="38100" dist="38100" dir="2700000" algn="tl">
                    <a:srgbClr val="000000">
                      <a:alpha val="43137"/>
                    </a:srgbClr>
                  </a:outerShdw>
                </a:effectLst>
              </a:rPr>
              <a:t>Objective:</a:t>
            </a:r>
          </a:p>
          <a:p>
            <a:endParaRPr lang="en-US" dirty="0"/>
          </a:p>
          <a:p>
            <a:pPr>
              <a:lnSpc>
                <a:spcPct val="150000"/>
              </a:lnSpc>
            </a:pPr>
            <a:r>
              <a:rPr lang="en-US" sz="3200" dirty="0"/>
              <a:t>Continuing efforts in restoration and preservation of the material Islamic heritage in Al-Aqsa mosque </a:t>
            </a:r>
            <a:r>
              <a:rPr lang="en-US" sz="3200" dirty="0">
                <a:latin typeface="Times New Roman" panose="02020603050405020304" pitchFamily="18" charset="0"/>
                <a:ea typeface="Times New Roman" panose="02020603050405020304" pitchFamily="18" charset="0"/>
              </a:rPr>
              <a:t>through the scientific study of materials and their degradation processes </a:t>
            </a:r>
            <a:endParaRPr lang="en-US" sz="3200" dirty="0"/>
          </a:p>
        </p:txBody>
      </p:sp>
    </p:spTree>
    <p:extLst>
      <p:ext uri="{BB962C8B-B14F-4D97-AF65-F5344CB8AC3E}">
        <p14:creationId xmlns:p14="http://schemas.microsoft.com/office/powerpoint/2010/main" val="3105813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صورة 5">
            <a:extLst>
              <a:ext uri="{FF2B5EF4-FFF2-40B4-BE49-F238E27FC236}">
                <a16:creationId xmlns:a16="http://schemas.microsoft.com/office/drawing/2014/main" id="{EFD701AF-C2EC-4DC3-86A2-68015F1DD66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1139" y="2074771"/>
            <a:ext cx="4737675" cy="364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5C8B54A0-779B-4942-8895-B0EDDD1A156F}"/>
              </a:ext>
            </a:extLst>
          </p:cNvPr>
          <p:cNvSpPr txBox="1"/>
          <p:nvPr/>
        </p:nvSpPr>
        <p:spPr>
          <a:xfrm>
            <a:off x="3052689" y="689317"/>
            <a:ext cx="403742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Methodology and Results: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Kashani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prstClr val="black"/>
                </a:solidFill>
                <a:latin typeface="Agency FB" panose="020B0503020202020204" pitchFamily="34" charset="0"/>
              </a:rPr>
              <a:t>Description of the sample:</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4"/>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37399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154396"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2691612" y="184112"/>
            <a:ext cx="4037428" cy="107721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Sample preparation:</a:t>
            </a:r>
          </a:p>
          <a:p>
            <a:pPr marL="457200" marR="0" lvl="0" indent="-457200" algn="l" defTabSz="914400" rtl="0" eaLnBrk="1" fontAlgn="auto" latinLnBrk="0" hangingPunct="1">
              <a:lnSpc>
                <a:spcPct val="100000"/>
              </a:lnSpc>
              <a:spcBef>
                <a:spcPts val="0"/>
              </a:spcBef>
              <a:spcAft>
                <a:spcPts val="0"/>
              </a:spcAft>
              <a:buClrTx/>
              <a:buSzTx/>
              <a:buFontTx/>
              <a:buChar char="-"/>
              <a:tabLst/>
              <a:defRPr/>
            </a:pP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10" name="Picture 2" descr="https://scontent.fjrs11-1.fna.fbcdn.net/v/t1.15752-9/56830060_446345466140266_5240864719740338176_n.jpg?_nc_cat=110&amp;_nc_ht=scontent.fjrs11-1.fna&amp;oh=f0990149487246db086ed9f451b415fe&amp;oe=5D5C378F">
            <a:extLst>
              <a:ext uri="{FF2B5EF4-FFF2-40B4-BE49-F238E27FC236}">
                <a16:creationId xmlns:a16="http://schemas.microsoft.com/office/drawing/2014/main" id="{30D08C60-4802-4DB6-AAED-DA3A8579CB2D}"/>
              </a:ext>
            </a:extLst>
          </p:cNvPr>
          <p:cNvPicPr>
            <a:picLocks noChangeAspect="1" noChangeArrowheads="1"/>
          </p:cNvPicPr>
          <p:nvPr/>
        </p:nvPicPr>
        <p:blipFill>
          <a:blip r:embed="rId4"/>
          <a:srcRect/>
          <a:stretch>
            <a:fillRect/>
          </a:stretch>
        </p:blipFill>
        <p:spPr bwMode="auto">
          <a:xfrm>
            <a:off x="3570074" y="964321"/>
            <a:ext cx="2214578" cy="25677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4" descr="https://scontent.fjrs11-1.fna.fbcdn.net/v/t1.15752-9/56945018_309644043045055_6860892883046629376_n.jpg?_nc_cat=110&amp;_nc_ht=scontent.fjrs11-1.fna&amp;oh=227fef315f81fa49885a1f7ab742bc8f&amp;oe=5D9B9880">
            <a:extLst>
              <a:ext uri="{FF2B5EF4-FFF2-40B4-BE49-F238E27FC236}">
                <a16:creationId xmlns:a16="http://schemas.microsoft.com/office/drawing/2014/main" id="{14D1C513-1C06-4AF6-B1E7-41891F51ACD2}"/>
              </a:ext>
            </a:extLst>
          </p:cNvPr>
          <p:cNvPicPr>
            <a:picLocks noChangeAspect="1" noChangeArrowheads="1"/>
          </p:cNvPicPr>
          <p:nvPr/>
        </p:nvPicPr>
        <p:blipFill>
          <a:blip r:embed="rId5"/>
          <a:srcRect/>
          <a:stretch>
            <a:fillRect/>
          </a:stretch>
        </p:blipFill>
        <p:spPr bwMode="auto">
          <a:xfrm>
            <a:off x="6054144" y="974911"/>
            <a:ext cx="2504320" cy="25624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6" descr="https://scontent.fjrs11-1.fna.fbcdn.net/v/t1.15752-9/56956395_278953173038620_3313446425664159744_n.jpg?_nc_cat=101&amp;_nc_ht=scontent.fjrs11-1.fna&amp;oh=78b7a744113b09c660d4c8eaef769426&amp;oe=5D51386E">
            <a:extLst>
              <a:ext uri="{FF2B5EF4-FFF2-40B4-BE49-F238E27FC236}">
                <a16:creationId xmlns:a16="http://schemas.microsoft.com/office/drawing/2014/main" id="{5E5E320F-25DF-43C6-A748-7C971758BCBD}"/>
              </a:ext>
            </a:extLst>
          </p:cNvPr>
          <p:cNvPicPr>
            <a:picLocks noChangeAspect="1" noChangeArrowheads="1"/>
          </p:cNvPicPr>
          <p:nvPr/>
        </p:nvPicPr>
        <p:blipFill>
          <a:blip r:embed="rId6"/>
          <a:srcRect/>
          <a:stretch>
            <a:fillRect/>
          </a:stretch>
        </p:blipFill>
        <p:spPr bwMode="auto">
          <a:xfrm>
            <a:off x="8937044" y="966277"/>
            <a:ext cx="2372108" cy="25711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8" descr="https://scontent.fjrs11-1.fna.fbcdn.net/v/t1.15752-9/57113132_405637273560691_1042687307779407872_n.jpg?_nc_cat=109&amp;_nc_ht=scontent.fjrs11-1.fna&amp;oh=3f0ef7e6f955827f1392790f79494527&amp;oe=5D597B75">
            <a:extLst>
              <a:ext uri="{FF2B5EF4-FFF2-40B4-BE49-F238E27FC236}">
                <a16:creationId xmlns:a16="http://schemas.microsoft.com/office/drawing/2014/main" id="{D49E4B18-0CD3-4C46-83E6-ACEC2AE89329}"/>
              </a:ext>
            </a:extLst>
          </p:cNvPr>
          <p:cNvPicPr>
            <a:picLocks noChangeAspect="1" noChangeArrowheads="1"/>
          </p:cNvPicPr>
          <p:nvPr/>
        </p:nvPicPr>
        <p:blipFill>
          <a:blip r:embed="rId7"/>
          <a:srcRect l="35089" t="55067" r="37779" b="8757"/>
          <a:stretch>
            <a:fillRect/>
          </a:stretch>
        </p:blipFill>
        <p:spPr bwMode="auto">
          <a:xfrm>
            <a:off x="3584820" y="3773700"/>
            <a:ext cx="2214578" cy="26801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2" descr="https://scontent.fjrs11-1.fna.fbcdn.net/v/t1.15752-9/57164079_451386228932587_9086009933232603136_n.jpg?_nc_cat=108&amp;_nc_ht=scontent.fjrs11-1.fna&amp;oh=49e47233eb18e8da6b7b942446ea0b19&amp;oe=5D66A25D">
            <a:extLst>
              <a:ext uri="{FF2B5EF4-FFF2-40B4-BE49-F238E27FC236}">
                <a16:creationId xmlns:a16="http://schemas.microsoft.com/office/drawing/2014/main" id="{84A0E9B1-12E6-49C3-BDCE-B1153C1F2174}"/>
              </a:ext>
            </a:extLst>
          </p:cNvPr>
          <p:cNvPicPr>
            <a:picLocks noChangeAspect="1" noChangeArrowheads="1"/>
          </p:cNvPicPr>
          <p:nvPr/>
        </p:nvPicPr>
        <p:blipFill>
          <a:blip r:embed="rId8"/>
          <a:srcRect/>
          <a:stretch>
            <a:fillRect/>
          </a:stretch>
        </p:blipFill>
        <p:spPr bwMode="auto">
          <a:xfrm>
            <a:off x="6138210" y="3748123"/>
            <a:ext cx="2494867" cy="2705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https://scontent.fjrs11-1.fna.fbcdn.net/v/t1.15752-9/56866327_642980629456456_2389778223639560192_n.jpg?_nc_cat=103&amp;_nc_ht=scontent.fjrs11-1.fna&amp;oh=bd1d89c7428ed7c263476aa27a173434&amp;oe=5D6E9844">
            <a:extLst>
              <a:ext uri="{FF2B5EF4-FFF2-40B4-BE49-F238E27FC236}">
                <a16:creationId xmlns:a16="http://schemas.microsoft.com/office/drawing/2014/main" id="{D6C7CF5F-C3BC-413E-AFAA-6E7A27B44DDF}"/>
              </a:ext>
            </a:extLst>
          </p:cNvPr>
          <p:cNvPicPr>
            <a:picLocks noChangeAspect="1" noChangeArrowheads="1"/>
          </p:cNvPicPr>
          <p:nvPr/>
        </p:nvPicPr>
        <p:blipFill>
          <a:blip r:embed="rId9" cstate="print"/>
          <a:srcRect/>
          <a:stretch>
            <a:fillRect/>
          </a:stretch>
        </p:blipFill>
        <p:spPr bwMode="auto">
          <a:xfrm flipH="1">
            <a:off x="8971888" y="3748123"/>
            <a:ext cx="2362657" cy="2705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Arrow: Right 15">
            <a:extLst>
              <a:ext uri="{FF2B5EF4-FFF2-40B4-BE49-F238E27FC236}">
                <a16:creationId xmlns:a16="http://schemas.microsoft.com/office/drawing/2014/main" id="{A78DC97C-8674-4FB1-9C19-0D3802D3E8E1}"/>
              </a:ext>
            </a:extLst>
          </p:cNvPr>
          <p:cNvSpPr/>
          <p:nvPr/>
        </p:nvSpPr>
        <p:spPr>
          <a:xfrm>
            <a:off x="5692978" y="2076132"/>
            <a:ext cx="432048" cy="3600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Arrow: Right 16">
            <a:extLst>
              <a:ext uri="{FF2B5EF4-FFF2-40B4-BE49-F238E27FC236}">
                <a16:creationId xmlns:a16="http://schemas.microsoft.com/office/drawing/2014/main" id="{CD00B9E6-92DB-48C0-921C-3BD5D9B32E11}"/>
              </a:ext>
            </a:extLst>
          </p:cNvPr>
          <p:cNvSpPr/>
          <p:nvPr/>
        </p:nvSpPr>
        <p:spPr>
          <a:xfrm>
            <a:off x="8539841" y="2076132"/>
            <a:ext cx="432048" cy="3600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B2FA9B78-07F6-475E-883E-E6101F1150AE}"/>
              </a:ext>
            </a:extLst>
          </p:cNvPr>
          <p:cNvSpPr/>
          <p:nvPr/>
        </p:nvSpPr>
        <p:spPr>
          <a:xfrm>
            <a:off x="5784652" y="5033838"/>
            <a:ext cx="432048" cy="3600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7B423F42-AEFB-4031-B1F3-B80A952DE925}"/>
              </a:ext>
            </a:extLst>
          </p:cNvPr>
          <p:cNvSpPr/>
          <p:nvPr/>
        </p:nvSpPr>
        <p:spPr>
          <a:xfrm>
            <a:off x="8633077" y="5008261"/>
            <a:ext cx="432048" cy="3600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423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3052688" y="689317"/>
            <a:ext cx="6449121" cy="107721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Char char="-"/>
              <a:tabLst/>
              <a:defRPr/>
            </a:pPr>
            <a:r>
              <a:rPr lang="en-US" sz="3200" b="1" dirty="0">
                <a:solidFill>
                  <a:prstClr val="black"/>
                </a:solidFill>
                <a:latin typeface="Agency FB" panose="020B0503020202020204" pitchFamily="34" charset="0"/>
              </a:rPr>
              <a:t>Experimental part (with result):</a:t>
            </a:r>
          </a:p>
          <a:p>
            <a:pPr marR="0" lvl="0" algn="l" defTabSz="914400" rtl="0" eaLnBrk="1" fontAlgn="auto" latinLnBrk="0" hangingPunct="1">
              <a:lnSpc>
                <a:spcPct val="100000"/>
              </a:lnSpc>
              <a:spcBef>
                <a:spcPts val="0"/>
              </a:spcBef>
              <a:spcAft>
                <a:spcPts val="0"/>
              </a:spcAft>
              <a:buClrTx/>
              <a:buSzTx/>
              <a:tabLst/>
              <a:defRPr/>
            </a:pPr>
            <a:r>
              <a:rPr lang="en-US" sz="3200" b="1" dirty="0">
                <a:solidFill>
                  <a:prstClr val="black"/>
                </a:solidFill>
                <a:latin typeface="Agency FB" panose="020B0503020202020204" pitchFamily="34" charset="0"/>
              </a:rPr>
              <a:t>Optical microscope:</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صورة 3">
            <a:extLst>
              <a:ext uri="{FF2B5EF4-FFF2-40B4-BE49-F238E27FC236}">
                <a16:creationId xmlns:a16="http://schemas.microsoft.com/office/drawing/2014/main" id="{CBFCECC1-63C9-422F-8271-2CE398D584CF}"/>
              </a:ext>
            </a:extLst>
          </p:cNvPr>
          <p:cNvPicPr/>
          <p:nvPr/>
        </p:nvPicPr>
        <p:blipFill>
          <a:blip r:embed="rId4"/>
          <a:srcRect/>
          <a:stretch>
            <a:fillRect/>
          </a:stretch>
        </p:blipFill>
        <p:spPr bwMode="auto">
          <a:xfrm>
            <a:off x="3277413" y="2179981"/>
            <a:ext cx="3324225" cy="3343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57686" descr="https://scontent.fjrs4-1.fna.fbcdn.net/v/t1.15752-9/54434416_2086483551401067_8653054105691881472_n.jpg?_nc_cat=105&amp;_nc_ht=scontent.fjrs4-1.fna&amp;oh=efb9321dd7a690d9ae92766b9b6d8547&amp;oe=5D5C120C">
            <a:extLst>
              <a:ext uri="{FF2B5EF4-FFF2-40B4-BE49-F238E27FC236}">
                <a16:creationId xmlns:a16="http://schemas.microsoft.com/office/drawing/2014/main" id="{7739B228-B48F-4C59-8799-A6964A65B05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7125" y="2179981"/>
            <a:ext cx="4438650" cy="3328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9511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2615367" y="411022"/>
            <a:ext cx="4037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a:t>
            </a:r>
            <a:r>
              <a:rPr lang="en-US" sz="3200" b="1" dirty="0">
                <a:solidFill>
                  <a:prstClr val="black"/>
                </a:solidFill>
                <a:latin typeface="Agency FB" panose="020B0503020202020204" pitchFamily="34" charset="0"/>
              </a:rPr>
              <a:t>SEM/EDX:</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Picture 2">
            <a:extLst>
              <a:ext uri="{FF2B5EF4-FFF2-40B4-BE49-F238E27FC236}">
                <a16:creationId xmlns:a16="http://schemas.microsoft.com/office/drawing/2014/main" id="{F5ED6394-2C6A-4E69-AFC0-DAE7FC897128}"/>
              </a:ext>
            </a:extLst>
          </p:cNvPr>
          <p:cNvPicPr>
            <a:picLocks noGrp="1" noChangeAspect="1" noChangeArrowheads="1"/>
          </p:cNvPicPr>
          <p:nvPr>
            <p:ph idx="1"/>
          </p:nvPr>
        </p:nvPicPr>
        <p:blipFill>
          <a:blip r:embed="rId4"/>
          <a:srcRect/>
          <a:stretch>
            <a:fillRect/>
          </a:stretch>
        </p:blipFill>
        <p:spPr bwMode="auto">
          <a:xfrm>
            <a:off x="2724240" y="2105686"/>
            <a:ext cx="2711526" cy="26466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2" descr="https://scontent.fjrs11-1.fna.fbcdn.net/v/t1.15752-9/60455286_329412704389192_32809761980284928_n.jpg?_nc_cat=111&amp;_nc_ht=scontent.fjrs11-1.fna&amp;oh=653a5a9879471d86d13b21485cd84b68&amp;oe=5D9B0899">
            <a:extLst>
              <a:ext uri="{FF2B5EF4-FFF2-40B4-BE49-F238E27FC236}">
                <a16:creationId xmlns:a16="http://schemas.microsoft.com/office/drawing/2014/main" id="{651A0959-19A9-4D8C-8A42-C7BBE9677AD2}"/>
              </a:ext>
            </a:extLst>
          </p:cNvPr>
          <p:cNvPicPr>
            <a:picLocks noChangeAspect="1" noChangeArrowheads="1"/>
          </p:cNvPicPr>
          <p:nvPr/>
        </p:nvPicPr>
        <p:blipFill>
          <a:blip r:embed="rId5" cstate="print"/>
          <a:srcRect/>
          <a:stretch>
            <a:fillRect/>
          </a:stretch>
        </p:blipFill>
        <p:spPr bwMode="auto">
          <a:xfrm>
            <a:off x="6171778" y="2105685"/>
            <a:ext cx="2711526" cy="2646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4" descr="https://scontent.fjrs11-1.fna.fbcdn.net/v/t1.15752-9/60432363_599349363882376_1033589720937922560_n.jpg?_nc_cat=111&amp;_nc_ht=scontent.fjrs11-1.fna&amp;oh=c729cfa1e68782f4585eb540ede743da&amp;oe=5D9E7949">
            <a:extLst>
              <a:ext uri="{FF2B5EF4-FFF2-40B4-BE49-F238E27FC236}">
                <a16:creationId xmlns:a16="http://schemas.microsoft.com/office/drawing/2014/main" id="{55711A0E-F8FA-443E-BEAA-7E0377AB7CB3}"/>
              </a:ext>
            </a:extLst>
          </p:cNvPr>
          <p:cNvPicPr>
            <a:picLocks noChangeAspect="1" noChangeArrowheads="1"/>
          </p:cNvPicPr>
          <p:nvPr/>
        </p:nvPicPr>
        <p:blipFill>
          <a:blip r:embed="rId6" cstate="print"/>
          <a:srcRect/>
          <a:stretch>
            <a:fillRect/>
          </a:stretch>
        </p:blipFill>
        <p:spPr bwMode="auto">
          <a:xfrm>
            <a:off x="9619316" y="2105684"/>
            <a:ext cx="2334254" cy="2646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52697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ÙØ§ ÙØªÙÙØ± ÙØµ Ø¨Ø¯ÙÙ ØªÙÙØ§Ø¦Ù.">
            <a:extLst>
              <a:ext uri="{FF2B5EF4-FFF2-40B4-BE49-F238E27FC236}">
                <a16:creationId xmlns:a16="http://schemas.microsoft.com/office/drawing/2014/main" id="{C2AA4B85-703E-431E-8F31-63F0E6F90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207262" cy="66540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B7BCE06-E7A7-44A0-8F6F-72817BA46CA4}"/>
              </a:ext>
            </a:extLst>
          </p:cNvPr>
          <p:cNvSpPr/>
          <p:nvPr/>
        </p:nvSpPr>
        <p:spPr>
          <a:xfrm>
            <a:off x="2074883" y="0"/>
            <a:ext cx="12279261" cy="734799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C8B54A0-779B-4942-8895-B0EDDD1A156F}"/>
              </a:ext>
            </a:extLst>
          </p:cNvPr>
          <p:cNvSpPr txBox="1"/>
          <p:nvPr/>
        </p:nvSpPr>
        <p:spPr>
          <a:xfrm>
            <a:off x="3052689" y="689317"/>
            <a:ext cx="4037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a:t>
            </a:r>
            <a:r>
              <a:rPr lang="en-US" sz="3200" b="1" dirty="0">
                <a:solidFill>
                  <a:prstClr val="black"/>
                </a:solidFill>
                <a:latin typeface="Agency FB" panose="020B0503020202020204" pitchFamily="34" charset="0"/>
              </a:rPr>
              <a:t>SEM/EDX results:</a:t>
            </a:r>
            <a:endParaRPr kumimoji="0" lang="en-US" sz="3200" b="1" i="0" u="none" strike="noStrike" kern="1200" cap="none" spc="0" normalizeH="0" baseline="0" noProof="0" dirty="0">
              <a:ln>
                <a:noFill/>
              </a:ln>
              <a:solidFill>
                <a:prstClr val="black"/>
              </a:solidFill>
              <a:effectLst/>
              <a:uLnTx/>
              <a:uFillTx/>
              <a:latin typeface="Agency FB" panose="020B0503020202020204" pitchFamily="34" charset="0"/>
              <a:ea typeface="+mn-ea"/>
              <a:cs typeface="+mn-cs"/>
            </a:endParaRPr>
          </a:p>
        </p:txBody>
      </p:sp>
      <p:pic>
        <p:nvPicPr>
          <p:cNvPr id="4" name="Picture 3">
            <a:extLst>
              <a:ext uri="{FF2B5EF4-FFF2-40B4-BE49-F238E27FC236}">
                <a16:creationId xmlns:a16="http://schemas.microsoft.com/office/drawing/2014/main" id="{074786D8-5A51-4C33-8914-94BE127E27BF}"/>
              </a:ext>
            </a:extLst>
          </p:cNvPr>
          <p:cNvPicPr>
            <a:picLocks noChangeAspect="1"/>
          </p:cNvPicPr>
          <p:nvPr/>
        </p:nvPicPr>
        <p:blipFill>
          <a:blip r:embed="rId3"/>
          <a:stretch>
            <a:fillRect/>
          </a:stretch>
        </p:blipFill>
        <p:spPr>
          <a:xfrm>
            <a:off x="0" y="0"/>
            <a:ext cx="2173357" cy="6857999"/>
          </a:xfrm>
          <a:prstGeom prst="rect">
            <a:avLst/>
          </a:prstGeom>
          <a:ln>
            <a:noFill/>
          </a:ln>
          <a:effectLst>
            <a:outerShdw blurRad="292100" dist="139700" dir="2700000" algn="tl" rotWithShape="0">
              <a:srgbClr val="333333">
                <a:alpha val="65000"/>
              </a:srgbClr>
            </a:outerShdw>
          </a:effectLst>
        </p:spPr>
      </p:pic>
      <p:pic>
        <p:nvPicPr>
          <p:cNvPr id="8" name="Picture 29">
            <a:extLst>
              <a:ext uri="{FF2B5EF4-FFF2-40B4-BE49-F238E27FC236}">
                <a16:creationId xmlns:a16="http://schemas.microsoft.com/office/drawing/2014/main" id="{A61363FA-5C4B-48EC-BC5C-A0DEF716D80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493246" y="2005406"/>
            <a:ext cx="4857784" cy="2643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a:extLst>
              <a:ext uri="{FF2B5EF4-FFF2-40B4-BE49-F238E27FC236}">
                <a16:creationId xmlns:a16="http://schemas.microsoft.com/office/drawing/2014/main" id="{223DA411-A602-4106-B928-FD8DA9CA86C3}"/>
              </a:ext>
            </a:extLst>
          </p:cNvPr>
          <p:cNvSpPr txBox="1"/>
          <p:nvPr/>
        </p:nvSpPr>
        <p:spPr>
          <a:xfrm>
            <a:off x="7915165" y="1736035"/>
            <a:ext cx="4200939" cy="4247317"/>
          </a:xfrm>
          <a:prstGeom prst="rect">
            <a:avLst/>
          </a:prstGeom>
          <a:solidFill>
            <a:srgbClr val="92D050"/>
          </a:solidFill>
          <a:ln>
            <a:solidFill>
              <a:schemeClr val="tx1"/>
            </a:solidFill>
          </a:ln>
          <a:scene3d>
            <a:camera prst="orthographicFront"/>
            <a:lightRig rig="threePt" dir="t"/>
          </a:scene3d>
          <a:sp3d>
            <a:bevelT/>
          </a:sp3d>
        </p:spPr>
        <p:txBody>
          <a:bodyPr wrap="square" rtlCol="0">
            <a:spAutoFit/>
          </a:bodyPr>
          <a:lstStyle/>
          <a:p>
            <a:r>
              <a:rPr lang="en-US" b="1" dirty="0"/>
              <a:t>Three layers in kashani sample was clearly visible (A, B and C)</a:t>
            </a:r>
          </a:p>
          <a:p>
            <a:r>
              <a:rPr lang="en-US" b="1" dirty="0"/>
              <a:t>A- Kashani paste (ceramic substrate): The EDX analyses shows that the layer contains those elements; Si &gt; Al &gt;&gt; Na &gt; Mg &gt; Cl &gt; K .</a:t>
            </a:r>
          </a:p>
          <a:p>
            <a:endParaRPr lang="en-US" b="1" dirty="0"/>
          </a:p>
          <a:p>
            <a:r>
              <a:rPr lang="en-US" b="1" dirty="0"/>
              <a:t>B- Kashani intermediate zone (next to glaze): The EDX analyses shows that the layer contains those elements; Si &gt;&gt; Al &gt;&gt; Mg &gt; Na &gt; Cl &gt; Ca &gt; K .</a:t>
            </a:r>
          </a:p>
          <a:p>
            <a:endParaRPr lang="en-US" b="1" dirty="0"/>
          </a:p>
          <a:p>
            <a:r>
              <a:rPr lang="en-US" b="1" dirty="0"/>
              <a:t>C-Kashani-glaze: The EDX analyses shows that the layer contains those elements; Si &gt; Pb &gt; Zn &gt; Al &gt; Cl &gt; Ca</a:t>
            </a:r>
          </a:p>
        </p:txBody>
      </p:sp>
    </p:spTree>
    <p:extLst>
      <p:ext uri="{BB962C8B-B14F-4D97-AF65-F5344CB8AC3E}">
        <p14:creationId xmlns:p14="http://schemas.microsoft.com/office/powerpoint/2010/main" val="7064635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1818</TotalTime>
  <Words>618</Words>
  <Application>Microsoft Office PowerPoint</Application>
  <PresentationFormat>Widescreen</PresentationFormat>
  <Paragraphs>107</Paragraphs>
  <Slides>31</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Agency FB</vt:lpstr>
      <vt:lpstr>Andalus</vt: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Isra'a Maraabeh</dc:creator>
  <cp:lastModifiedBy>Isra'a Maraabeh</cp:lastModifiedBy>
  <cp:revision>45</cp:revision>
  <dcterms:created xsi:type="dcterms:W3CDTF">2018-12-25T17:59:49Z</dcterms:created>
  <dcterms:modified xsi:type="dcterms:W3CDTF">2019-05-20T03:44:26Z</dcterms:modified>
</cp:coreProperties>
</file>