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8" r:id="rId9"/>
    <p:sldId id="267" r:id="rId10"/>
    <p:sldId id="266" r:id="rId11"/>
    <p:sldId id="265" r:id="rId12"/>
    <p:sldId id="269" r:id="rId13"/>
    <p:sldId id="270" r:id="rId14"/>
    <p:sldId id="271" r:id="rId15"/>
    <p:sldId id="272" r:id="rId16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FB1908-6A53-49D6-8D36-9F17DE4D1F72}" v="109" dt="2021-07-18T08:42:08.5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973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D8A0-A39F-4AAD-B08F-7E7A2E358CB0}" type="datetimeFigureOut">
              <a:rPr lang="ar-SA" smtClean="0"/>
              <a:t>09/12/1442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04940-BEA5-45D2-AE71-0B0CD02532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90904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D8A0-A39F-4AAD-B08F-7E7A2E358CB0}" type="datetimeFigureOut">
              <a:rPr lang="ar-SA" smtClean="0"/>
              <a:t>09/12/1442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04940-BEA5-45D2-AE71-0B0CD02532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38435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D8A0-A39F-4AAD-B08F-7E7A2E358CB0}" type="datetimeFigureOut">
              <a:rPr lang="ar-SA" smtClean="0"/>
              <a:t>09/12/1442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04940-BEA5-45D2-AE71-0B0CD02532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976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D8A0-A39F-4AAD-B08F-7E7A2E358CB0}" type="datetimeFigureOut">
              <a:rPr lang="ar-SA" smtClean="0"/>
              <a:t>09/12/1442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04940-BEA5-45D2-AE71-0B0CD02532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0129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D8A0-A39F-4AAD-B08F-7E7A2E358CB0}" type="datetimeFigureOut">
              <a:rPr lang="ar-SA" smtClean="0"/>
              <a:t>09/12/1442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04940-BEA5-45D2-AE71-0B0CD02532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60418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D8A0-A39F-4AAD-B08F-7E7A2E358CB0}" type="datetimeFigureOut">
              <a:rPr lang="ar-SA" smtClean="0"/>
              <a:t>09/12/1442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04940-BEA5-45D2-AE71-0B0CD02532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48098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D8A0-A39F-4AAD-B08F-7E7A2E358CB0}" type="datetimeFigureOut">
              <a:rPr lang="ar-SA" smtClean="0"/>
              <a:t>09/12/1442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04940-BEA5-45D2-AE71-0B0CD02532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47266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D8A0-A39F-4AAD-B08F-7E7A2E358CB0}" type="datetimeFigureOut">
              <a:rPr lang="ar-SA" smtClean="0"/>
              <a:t>09/12/1442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04940-BEA5-45D2-AE71-0B0CD02532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582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D8A0-A39F-4AAD-B08F-7E7A2E358CB0}" type="datetimeFigureOut">
              <a:rPr lang="ar-SA" smtClean="0"/>
              <a:t>09/12/1442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04940-BEA5-45D2-AE71-0B0CD02532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47601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D8A0-A39F-4AAD-B08F-7E7A2E358CB0}" type="datetimeFigureOut">
              <a:rPr lang="ar-SA" smtClean="0"/>
              <a:t>09/12/1442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04940-BEA5-45D2-AE71-0B0CD02532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4477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D8A0-A39F-4AAD-B08F-7E7A2E358CB0}" type="datetimeFigureOut">
              <a:rPr lang="ar-SA" smtClean="0"/>
              <a:t>09/12/1442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04940-BEA5-45D2-AE71-0B0CD02532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16325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AD8A0-A39F-4AAD-B08F-7E7A2E358CB0}" type="datetimeFigureOut">
              <a:rPr lang="ar-SA" smtClean="0"/>
              <a:t>09/12/1442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04940-BEA5-45D2-AE71-0B0CD02532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52863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2">
            <a:extLst>
              <a:ext uri="{FF2B5EF4-FFF2-40B4-BE49-F238E27FC236}">
                <a16:creationId xmlns:a16="http://schemas.microsoft.com/office/drawing/2014/main" id="{7B83FC5B-853E-46B6-A974-17E2539A3F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50" y="-2662"/>
            <a:ext cx="12145991" cy="6920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953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2" descr="صورة تحتوي على نص&#10;&#10;تم إنشاء الوصف تلقائياً">
            <a:extLst>
              <a:ext uri="{FF2B5EF4-FFF2-40B4-BE49-F238E27FC236}">
                <a16:creationId xmlns:a16="http://schemas.microsoft.com/office/drawing/2014/main" id="{87ED2518-CFBB-42BA-9FB9-50505AA272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50" y="-487"/>
            <a:ext cx="12203500" cy="6858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864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2" descr="صورة تحتوي على نص&#10;&#10;تم إنشاء الوصف تلقائياً">
            <a:extLst>
              <a:ext uri="{FF2B5EF4-FFF2-40B4-BE49-F238E27FC236}">
                <a16:creationId xmlns:a16="http://schemas.microsoft.com/office/drawing/2014/main" id="{70DC6615-86C1-42B0-912E-85566FC840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7" y="1594"/>
            <a:ext cx="12189123" cy="685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996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2">
            <a:extLst>
              <a:ext uri="{FF2B5EF4-FFF2-40B4-BE49-F238E27FC236}">
                <a16:creationId xmlns:a16="http://schemas.microsoft.com/office/drawing/2014/main" id="{50BB5DA3-944B-4EB8-9D07-43EB8DCDE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2656" y="-2423"/>
            <a:ext cx="12390406" cy="6977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984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2">
            <a:extLst>
              <a:ext uri="{FF2B5EF4-FFF2-40B4-BE49-F238E27FC236}">
                <a16:creationId xmlns:a16="http://schemas.microsoft.com/office/drawing/2014/main" id="{A2F5B53A-1A3E-4E51-8DFF-26D4CF177C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7" y="-79168"/>
            <a:ext cx="12189123" cy="6915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1775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2">
            <a:extLst>
              <a:ext uri="{FF2B5EF4-FFF2-40B4-BE49-F238E27FC236}">
                <a16:creationId xmlns:a16="http://schemas.microsoft.com/office/drawing/2014/main" id="{D7AF8EBD-A081-4825-8CF6-F826C6011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7" y="2598"/>
            <a:ext cx="12189123" cy="6852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2423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2">
            <a:extLst>
              <a:ext uri="{FF2B5EF4-FFF2-40B4-BE49-F238E27FC236}">
                <a16:creationId xmlns:a16="http://schemas.microsoft.com/office/drawing/2014/main" id="{36EF4F63-7A0F-4EE4-A382-23BBBD678D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7" y="-61940"/>
            <a:ext cx="12189123" cy="6924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148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2">
            <a:extLst>
              <a:ext uri="{FF2B5EF4-FFF2-40B4-BE49-F238E27FC236}">
                <a16:creationId xmlns:a16="http://schemas.microsoft.com/office/drawing/2014/main" id="{7F9A1DA7-7D49-4BCA-AD11-06CE7ACA0C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50" y="-70423"/>
            <a:ext cx="12203501" cy="686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806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2">
            <a:extLst>
              <a:ext uri="{FF2B5EF4-FFF2-40B4-BE49-F238E27FC236}">
                <a16:creationId xmlns:a16="http://schemas.microsoft.com/office/drawing/2014/main" id="{F52428E9-C3C2-4231-82B6-BFFABD1F29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50" y="521"/>
            <a:ext cx="12203500" cy="6856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890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2">
            <a:extLst>
              <a:ext uri="{FF2B5EF4-FFF2-40B4-BE49-F238E27FC236}">
                <a16:creationId xmlns:a16="http://schemas.microsoft.com/office/drawing/2014/main" id="{0F293FFA-BE06-4D21-8191-6E3EA1C19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7" y="-3678"/>
            <a:ext cx="12189123" cy="6865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772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2" descr="صورة تحتوي على نص&#10;&#10;تم إنشاء الوصف تلقائياً">
            <a:extLst>
              <a:ext uri="{FF2B5EF4-FFF2-40B4-BE49-F238E27FC236}">
                <a16:creationId xmlns:a16="http://schemas.microsoft.com/office/drawing/2014/main" id="{1443AD05-6C3F-41E0-91E2-8A24E9F93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50" y="-8174"/>
            <a:ext cx="12203500" cy="6859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752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2" descr="صورة تحتوي على خريطة&#10;&#10;تم إنشاء الوصف تلقائياً">
            <a:extLst>
              <a:ext uri="{FF2B5EF4-FFF2-40B4-BE49-F238E27FC236}">
                <a16:creationId xmlns:a16="http://schemas.microsoft.com/office/drawing/2014/main" id="{BB827CD0-8F52-4C82-A92E-CDF27555F9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7" y="1179"/>
            <a:ext cx="12189123" cy="6855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88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2">
            <a:extLst>
              <a:ext uri="{FF2B5EF4-FFF2-40B4-BE49-F238E27FC236}">
                <a16:creationId xmlns:a16="http://schemas.microsoft.com/office/drawing/2014/main" id="{0BE102E6-8936-480E-BE8F-2714A142FD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7" y="-4431"/>
            <a:ext cx="12189123" cy="6866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611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2">
            <a:extLst>
              <a:ext uri="{FF2B5EF4-FFF2-40B4-BE49-F238E27FC236}">
                <a16:creationId xmlns:a16="http://schemas.microsoft.com/office/drawing/2014/main" id="{00F8A6DA-6E09-40E1-AB0B-5854AEE1D1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50" y="590"/>
            <a:ext cx="12203500" cy="6856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037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2" descr="صورة تحتوي على نص&#10;&#10;تم إنشاء الوصف تلقائياً">
            <a:extLst>
              <a:ext uri="{FF2B5EF4-FFF2-40B4-BE49-F238E27FC236}">
                <a16:creationId xmlns:a16="http://schemas.microsoft.com/office/drawing/2014/main" id="{EF1E5ABB-A890-488C-93A0-4DC618E57D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50" y="-7119"/>
            <a:ext cx="12203500" cy="6886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186485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شاشة عريضة</PresentationFormat>
  <Paragraphs>0</Paragraphs>
  <Slides>15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/>
  <cp:lastModifiedBy/>
  <cp:revision>70</cp:revision>
  <dcterms:created xsi:type="dcterms:W3CDTF">2021-07-18T08:26:33Z</dcterms:created>
  <dcterms:modified xsi:type="dcterms:W3CDTF">2021-07-18T08:42:26Z</dcterms:modified>
</cp:coreProperties>
</file>