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10287000" cx="18288000"/>
  <p:notesSz cx="6858000" cy="9144000"/>
  <p:embeddedFontLst>
    <p:embeddedFont>
      <p:font typeface="Montserrat"/>
      <p:bold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36" roundtripDataSignature="AMtx7mj47dzMgFJm+KeQl882Dhn0uvS1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Montserrat-boldItalic.fntdata"/><Relationship Id="rId12" Type="http://schemas.openxmlformats.org/officeDocument/2006/relationships/slide" Target="slides/slide7.xml"/><Relationship Id="rId34" Type="http://schemas.openxmlformats.org/officeDocument/2006/relationships/font" Target="fonts/Montserrat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customschemas.google.com/relationships/presentationmetadata" Target="meta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0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1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1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4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10" Type="http://schemas.openxmlformats.org/officeDocument/2006/relationships/image" Target="../media/image15.png"/><Relationship Id="rId9" Type="http://schemas.openxmlformats.org/officeDocument/2006/relationships/image" Target="../media/image31.png"/><Relationship Id="rId5" Type="http://schemas.openxmlformats.org/officeDocument/2006/relationships/image" Target="../media/image10.png"/><Relationship Id="rId6" Type="http://schemas.openxmlformats.org/officeDocument/2006/relationships/image" Target="../media/image25.png"/><Relationship Id="rId7" Type="http://schemas.openxmlformats.org/officeDocument/2006/relationships/image" Target="../media/image1.png"/><Relationship Id="rId8" Type="http://schemas.openxmlformats.org/officeDocument/2006/relationships/image" Target="../media/image1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23.jpg"/><Relationship Id="rId6" Type="http://schemas.openxmlformats.org/officeDocument/2006/relationships/image" Target="../media/image26.jpg"/><Relationship Id="rId7" Type="http://schemas.openxmlformats.org/officeDocument/2006/relationships/image" Target="../media/image3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36.png"/><Relationship Id="rId6" Type="http://schemas.openxmlformats.org/officeDocument/2006/relationships/image" Target="../media/image44.png"/><Relationship Id="rId7" Type="http://schemas.openxmlformats.org/officeDocument/2006/relationships/image" Target="../media/image4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50.png"/><Relationship Id="rId6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57.png"/><Relationship Id="rId6" Type="http://schemas.openxmlformats.org/officeDocument/2006/relationships/image" Target="../media/image51.png"/><Relationship Id="rId7" Type="http://schemas.openxmlformats.org/officeDocument/2006/relationships/image" Target="../media/image8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41.png"/><Relationship Id="rId6" Type="http://schemas.openxmlformats.org/officeDocument/2006/relationships/image" Target="../media/image4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34.jpg"/><Relationship Id="rId6" Type="http://schemas.openxmlformats.org/officeDocument/2006/relationships/image" Target="../media/image3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87.png"/><Relationship Id="rId6" Type="http://schemas.openxmlformats.org/officeDocument/2006/relationships/image" Target="../media/image6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49.png"/><Relationship Id="rId5" Type="http://schemas.openxmlformats.org/officeDocument/2006/relationships/image" Target="../media/image56.png"/><Relationship Id="rId6" Type="http://schemas.openxmlformats.org/officeDocument/2006/relationships/image" Target="../media/image65.jpg"/><Relationship Id="rId7" Type="http://schemas.openxmlformats.org/officeDocument/2006/relationships/image" Target="../media/image42.jpg"/><Relationship Id="rId8" Type="http://schemas.openxmlformats.org/officeDocument/2006/relationships/image" Target="../media/image4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Relationship Id="rId4" Type="http://schemas.openxmlformats.org/officeDocument/2006/relationships/image" Target="../media/image63.png"/><Relationship Id="rId5" Type="http://schemas.openxmlformats.org/officeDocument/2006/relationships/image" Target="../media/image72.png"/><Relationship Id="rId6" Type="http://schemas.openxmlformats.org/officeDocument/2006/relationships/image" Target="../media/image67.png"/><Relationship Id="rId7" Type="http://schemas.openxmlformats.org/officeDocument/2006/relationships/image" Target="../media/image5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52.jpg"/><Relationship Id="rId6" Type="http://schemas.openxmlformats.org/officeDocument/2006/relationships/image" Target="../media/image8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54.png"/><Relationship Id="rId6" Type="http://schemas.openxmlformats.org/officeDocument/2006/relationships/image" Target="../media/image58.png"/><Relationship Id="rId7" Type="http://schemas.openxmlformats.org/officeDocument/2006/relationships/image" Target="../media/image53.png"/><Relationship Id="rId8" Type="http://schemas.openxmlformats.org/officeDocument/2006/relationships/image" Target="../media/image5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png"/><Relationship Id="rId4" Type="http://schemas.openxmlformats.org/officeDocument/2006/relationships/image" Target="../media/image64.png"/><Relationship Id="rId5" Type="http://schemas.openxmlformats.org/officeDocument/2006/relationships/image" Target="../media/image79.png"/><Relationship Id="rId6" Type="http://schemas.openxmlformats.org/officeDocument/2006/relationships/image" Target="../media/image61.png"/><Relationship Id="rId7" Type="http://schemas.openxmlformats.org/officeDocument/2006/relationships/image" Target="../media/image7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Relationship Id="rId4" Type="http://schemas.openxmlformats.org/officeDocument/2006/relationships/image" Target="../media/image62.png"/><Relationship Id="rId5" Type="http://schemas.openxmlformats.org/officeDocument/2006/relationships/image" Target="../media/image66.png"/><Relationship Id="rId6" Type="http://schemas.openxmlformats.org/officeDocument/2006/relationships/image" Target="../media/image83.png"/><Relationship Id="rId7" Type="http://schemas.openxmlformats.org/officeDocument/2006/relationships/image" Target="../media/image6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5.png"/><Relationship Id="rId4" Type="http://schemas.openxmlformats.org/officeDocument/2006/relationships/image" Target="../media/image70.png"/><Relationship Id="rId5" Type="http://schemas.openxmlformats.org/officeDocument/2006/relationships/image" Target="../media/image69.png"/></Relationships>
</file>

<file path=ppt/slides/_rels/slide24.xml.rels><?xml version="1.0" encoding="UTF-8" standalone="yes"?><Relationships xmlns="http://schemas.openxmlformats.org/package/2006/relationships"><Relationship Id="rId10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73.png"/><Relationship Id="rId5" Type="http://schemas.openxmlformats.org/officeDocument/2006/relationships/image" Target="../media/image84.png"/><Relationship Id="rId6" Type="http://schemas.openxmlformats.org/officeDocument/2006/relationships/image" Target="../media/image71.png"/><Relationship Id="rId7" Type="http://schemas.openxmlformats.org/officeDocument/2006/relationships/image" Target="../media/image78.png"/><Relationship Id="rId8" Type="http://schemas.openxmlformats.org/officeDocument/2006/relationships/image" Target="../media/image7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5" Type="http://schemas.openxmlformats.org/officeDocument/2006/relationships/image" Target="../media/image20.png"/><Relationship Id="rId6" Type="http://schemas.openxmlformats.org/officeDocument/2006/relationships/image" Target="../media/image25.png"/></Relationships>
</file>

<file path=ppt/slides/_rels/slide27.xml.rels><?xml version="1.0" encoding="UTF-8" standalone="yes"?><Relationships xmlns="http://schemas.openxmlformats.org/package/2006/relationships"><Relationship Id="rId10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Relationship Id="rId4" Type="http://schemas.openxmlformats.org/officeDocument/2006/relationships/image" Target="../media/image20.png"/><Relationship Id="rId9" Type="http://schemas.openxmlformats.org/officeDocument/2006/relationships/image" Target="../media/image15.png"/><Relationship Id="rId5" Type="http://schemas.openxmlformats.org/officeDocument/2006/relationships/image" Target="../media/image90.png"/><Relationship Id="rId6" Type="http://schemas.openxmlformats.org/officeDocument/2006/relationships/image" Target="../media/image18.png"/><Relationship Id="rId7" Type="http://schemas.openxmlformats.org/officeDocument/2006/relationships/image" Target="../media/image82.png"/><Relationship Id="rId8" Type="http://schemas.openxmlformats.org/officeDocument/2006/relationships/image" Target="../media/image8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85.png"/><Relationship Id="rId6" Type="http://schemas.openxmlformats.org/officeDocument/2006/relationships/image" Target="../media/image8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15.png"/><Relationship Id="rId5" Type="http://schemas.openxmlformats.org/officeDocument/2006/relationships/image" Target="../media/image6.jpg"/><Relationship Id="rId6" Type="http://schemas.openxmlformats.org/officeDocument/2006/relationships/image" Target="../media/image7.png"/><Relationship Id="rId7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16.png"/><Relationship Id="rId10" Type="http://schemas.openxmlformats.org/officeDocument/2006/relationships/image" Target="../media/image27.png"/><Relationship Id="rId13" Type="http://schemas.openxmlformats.org/officeDocument/2006/relationships/image" Target="../media/image48.png"/><Relationship Id="rId1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30.png"/><Relationship Id="rId7" Type="http://schemas.openxmlformats.org/officeDocument/2006/relationships/image" Target="../media/image11.png"/><Relationship Id="rId8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8.png"/><Relationship Id="rId5" Type="http://schemas.openxmlformats.org/officeDocument/2006/relationships/image" Target="../media/image10.png"/><Relationship Id="rId6" Type="http://schemas.openxmlformats.org/officeDocument/2006/relationships/image" Target="../media/image15.png"/><Relationship Id="rId7" Type="http://schemas.openxmlformats.org/officeDocument/2006/relationships/image" Target="../media/image2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39.png"/><Relationship Id="rId6" Type="http://schemas.openxmlformats.org/officeDocument/2006/relationships/image" Target="../media/image29.jpg"/><Relationship Id="rId7" Type="http://schemas.openxmlformats.org/officeDocument/2006/relationships/image" Target="../media/image3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40.png"/><Relationship Id="rId5" Type="http://schemas.openxmlformats.org/officeDocument/2006/relationships/image" Target="../media/image46.png"/><Relationship Id="rId6" Type="http://schemas.openxmlformats.org/officeDocument/2006/relationships/image" Target="../media/image24.png"/><Relationship Id="rId7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 rot="3379014">
            <a:off x="-2026439" y="6229462"/>
            <a:ext cx="7056402" cy="6359474"/>
          </a:xfrm>
          <a:custGeom>
            <a:rect b="b" l="l" r="r" t="t"/>
            <a:pathLst>
              <a:path extrusionOk="0" h="6359474" w="7056402">
                <a:moveTo>
                  <a:pt x="0" y="0"/>
                </a:moveTo>
                <a:lnTo>
                  <a:pt x="7056403" y="0"/>
                </a:lnTo>
                <a:lnTo>
                  <a:pt x="7056403" y="6359474"/>
                </a:lnTo>
                <a:lnTo>
                  <a:pt x="0" y="63594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 rot="-1965569">
            <a:off x="10234930" y="8581874"/>
            <a:ext cx="5263116" cy="4114800"/>
          </a:xfrm>
          <a:custGeom>
            <a:rect b="b" l="l" r="r" t="t"/>
            <a:pathLst>
              <a:path extrusionOk="0" h="4114800" w="5263116">
                <a:moveTo>
                  <a:pt x="0" y="0"/>
                </a:moveTo>
                <a:lnTo>
                  <a:pt x="5263117" y="0"/>
                </a:lnTo>
                <a:lnTo>
                  <a:pt x="526311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"/>
          <p:cNvSpPr/>
          <p:nvPr/>
        </p:nvSpPr>
        <p:spPr>
          <a:xfrm rot="3018399">
            <a:off x="-4021970" y="-4837647"/>
            <a:ext cx="19287956" cy="14238019"/>
          </a:xfrm>
          <a:custGeom>
            <a:rect b="b" l="l" r="r" t="t"/>
            <a:pathLst>
              <a:path extrusionOk="0" h="14238019" w="19287956">
                <a:moveTo>
                  <a:pt x="0" y="0"/>
                </a:moveTo>
                <a:lnTo>
                  <a:pt x="19287956" y="0"/>
                </a:lnTo>
                <a:lnTo>
                  <a:pt x="19287956" y="14238018"/>
                </a:lnTo>
                <a:lnTo>
                  <a:pt x="0" y="142380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" name="Google Shape;87;p1"/>
          <p:cNvSpPr/>
          <p:nvPr/>
        </p:nvSpPr>
        <p:spPr>
          <a:xfrm>
            <a:off x="9616732" y="799613"/>
            <a:ext cx="8438826" cy="8459045"/>
          </a:xfrm>
          <a:custGeom>
            <a:rect b="b" l="l" r="r" t="t"/>
            <a:pathLst>
              <a:path extrusionOk="0" h="5608083" w="5594679">
                <a:moveTo>
                  <a:pt x="3495819" y="150656"/>
                </a:moveTo>
                <a:cubicBezTo>
                  <a:pt x="4688349" y="317026"/>
                  <a:pt x="6184409" y="779306"/>
                  <a:pt x="5355099" y="2868456"/>
                </a:cubicBezTo>
                <a:cubicBezTo>
                  <a:pt x="4525789" y="4957606"/>
                  <a:pt x="2808749" y="5328446"/>
                  <a:pt x="1979439" y="5557046"/>
                </a:cubicBezTo>
                <a:cubicBezTo>
                  <a:pt x="1150129" y="5785646"/>
                  <a:pt x="176039" y="5242086"/>
                  <a:pt x="520209" y="4011456"/>
                </a:cubicBezTo>
                <a:cubicBezTo>
                  <a:pt x="821199" y="2934495"/>
                  <a:pt x="-80501" y="1580676"/>
                  <a:pt x="5859" y="694215"/>
                </a:cubicBezTo>
                <a:cubicBezTo>
                  <a:pt x="92219" y="-192245"/>
                  <a:pt x="2064529" y="-50005"/>
                  <a:pt x="3495819" y="150655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118" r="-118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"/>
          <p:cNvSpPr/>
          <p:nvPr/>
        </p:nvSpPr>
        <p:spPr>
          <a:xfrm>
            <a:off x="15962794" y="7845541"/>
            <a:ext cx="1857090" cy="1019078"/>
          </a:xfrm>
          <a:custGeom>
            <a:rect b="b" l="l" r="r" t="t"/>
            <a:pathLst>
              <a:path extrusionOk="0" h="1019078" w="1857090">
                <a:moveTo>
                  <a:pt x="0" y="0"/>
                </a:moveTo>
                <a:lnTo>
                  <a:pt x="1857089" y="0"/>
                </a:lnTo>
                <a:lnTo>
                  <a:pt x="1857089" y="1019078"/>
                </a:lnTo>
                <a:lnTo>
                  <a:pt x="0" y="1019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028700" y="798898"/>
            <a:ext cx="1041134" cy="1293334"/>
          </a:xfrm>
          <a:custGeom>
            <a:rect b="b" l="l" r="r" t="t"/>
            <a:pathLst>
              <a:path extrusionOk="0" h="1293334" w="1041134">
                <a:moveTo>
                  <a:pt x="0" y="0"/>
                </a:moveTo>
                <a:lnTo>
                  <a:pt x="1041134" y="0"/>
                </a:lnTo>
                <a:lnTo>
                  <a:pt x="1041134" y="1293334"/>
                </a:lnTo>
                <a:lnTo>
                  <a:pt x="0" y="12933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0" name="Google Shape;90;p1"/>
          <p:cNvSpPr/>
          <p:nvPr/>
        </p:nvSpPr>
        <p:spPr>
          <a:xfrm rot="-65114">
            <a:off x="9029346" y="7276274"/>
            <a:ext cx="502651" cy="870391"/>
          </a:xfrm>
          <a:custGeom>
            <a:rect b="b" l="l" r="r" t="t"/>
            <a:pathLst>
              <a:path extrusionOk="0" h="870391" w="502651">
                <a:moveTo>
                  <a:pt x="0" y="0"/>
                </a:moveTo>
                <a:lnTo>
                  <a:pt x="502650" y="0"/>
                </a:lnTo>
                <a:lnTo>
                  <a:pt x="502650" y="870390"/>
                </a:lnTo>
                <a:lnTo>
                  <a:pt x="0" y="8703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1" name="Google Shape;91;p1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2" name="Google Shape;92;p1"/>
          <p:cNvSpPr txBox="1"/>
          <p:nvPr/>
        </p:nvSpPr>
        <p:spPr>
          <a:xfrm>
            <a:off x="1993927" y="997890"/>
            <a:ext cx="9762944" cy="2223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CAREERLY+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4917362" y="8202680"/>
            <a:ext cx="3916073" cy="755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EMAN ABD AL-AZIZ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4867614" y="7549544"/>
            <a:ext cx="3839873" cy="765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SAMYA HAMED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4197280" y="4496264"/>
            <a:ext cx="5056381" cy="755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SUPERVISOR: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4518950" y="6698720"/>
            <a:ext cx="4537202" cy="755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STUDENTS :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3959111" y="5099514"/>
            <a:ext cx="5656880" cy="755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DR. MANAR QAMHIAH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253" name="Google Shape;253;p10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254" name="Google Shape;254;p10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5" name="Google Shape;255;p10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</a:t>
            </a:r>
            <a:endParaRPr/>
          </a:p>
        </p:txBody>
      </p:sp>
      <p:sp>
        <p:nvSpPr>
          <p:cNvPr id="256" name="Google Shape;256;p10"/>
          <p:cNvSpPr txBox="1"/>
          <p:nvPr/>
        </p:nvSpPr>
        <p:spPr>
          <a:xfrm>
            <a:off x="7699095" y="607005"/>
            <a:ext cx="2889810" cy="11005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408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CV VIEW</a:t>
            </a:r>
            <a:endParaRPr/>
          </a:p>
        </p:txBody>
      </p:sp>
      <p:sp>
        <p:nvSpPr>
          <p:cNvPr id="257" name="Google Shape;257;p10"/>
          <p:cNvSpPr/>
          <p:nvPr/>
        </p:nvSpPr>
        <p:spPr>
          <a:xfrm>
            <a:off x="0" y="1891134"/>
            <a:ext cx="8675941" cy="4121072"/>
          </a:xfrm>
          <a:custGeom>
            <a:rect b="b" l="l" r="r" t="t"/>
            <a:pathLst>
              <a:path extrusionOk="0" h="4121072" w="8675941">
                <a:moveTo>
                  <a:pt x="0" y="0"/>
                </a:moveTo>
                <a:lnTo>
                  <a:pt x="8675941" y="0"/>
                </a:lnTo>
                <a:lnTo>
                  <a:pt x="8675941" y="4121071"/>
                </a:lnTo>
                <a:lnTo>
                  <a:pt x="0" y="4121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8" name="Google Shape;258;p10"/>
          <p:cNvSpPr/>
          <p:nvPr/>
        </p:nvSpPr>
        <p:spPr>
          <a:xfrm>
            <a:off x="9391103" y="1891134"/>
            <a:ext cx="8721845" cy="4121072"/>
          </a:xfrm>
          <a:custGeom>
            <a:rect b="b" l="l" r="r" t="t"/>
            <a:pathLst>
              <a:path extrusionOk="0" h="4121072" w="8721845">
                <a:moveTo>
                  <a:pt x="0" y="0"/>
                </a:moveTo>
                <a:lnTo>
                  <a:pt x="8721846" y="0"/>
                </a:lnTo>
                <a:lnTo>
                  <a:pt x="8721846" y="4121071"/>
                </a:lnTo>
                <a:lnTo>
                  <a:pt x="0" y="4121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9" name="Google Shape;259;p10"/>
          <p:cNvSpPr/>
          <p:nvPr/>
        </p:nvSpPr>
        <p:spPr>
          <a:xfrm>
            <a:off x="5061758" y="6193180"/>
            <a:ext cx="8658690" cy="4091231"/>
          </a:xfrm>
          <a:custGeom>
            <a:rect b="b" l="l" r="r" t="t"/>
            <a:pathLst>
              <a:path extrusionOk="0" h="4091231" w="8658690">
                <a:moveTo>
                  <a:pt x="0" y="0"/>
                </a:moveTo>
                <a:lnTo>
                  <a:pt x="8658690" y="0"/>
                </a:lnTo>
                <a:lnTo>
                  <a:pt x="8658690" y="4091232"/>
                </a:lnTo>
                <a:lnTo>
                  <a:pt x="0" y="40912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264" name="Google Shape;264;p11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265" name="Google Shape;265;p11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6" name="Google Shape;266;p11"/>
          <p:cNvSpPr/>
          <p:nvPr/>
        </p:nvSpPr>
        <p:spPr>
          <a:xfrm>
            <a:off x="1914675" y="1762980"/>
            <a:ext cx="4850610" cy="7495320"/>
          </a:xfrm>
          <a:custGeom>
            <a:rect b="b" l="l" r="r" t="t"/>
            <a:pathLst>
              <a:path extrusionOk="0" h="7495320" w="4850610">
                <a:moveTo>
                  <a:pt x="0" y="0"/>
                </a:moveTo>
                <a:lnTo>
                  <a:pt x="4850610" y="0"/>
                </a:lnTo>
                <a:lnTo>
                  <a:pt x="4850610" y="7495320"/>
                </a:lnTo>
                <a:lnTo>
                  <a:pt x="0" y="74953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7" name="Google Shape;267;p11"/>
          <p:cNvSpPr/>
          <p:nvPr/>
        </p:nvSpPr>
        <p:spPr>
          <a:xfrm>
            <a:off x="7721471" y="1762980"/>
            <a:ext cx="8740052" cy="6413013"/>
          </a:xfrm>
          <a:custGeom>
            <a:rect b="b" l="l" r="r" t="t"/>
            <a:pathLst>
              <a:path extrusionOk="0" h="6413013" w="8740052">
                <a:moveTo>
                  <a:pt x="0" y="0"/>
                </a:moveTo>
                <a:lnTo>
                  <a:pt x="8740052" y="0"/>
                </a:lnTo>
                <a:lnTo>
                  <a:pt x="8740052" y="6413014"/>
                </a:lnTo>
                <a:lnTo>
                  <a:pt x="0" y="64130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11"/>
          <p:cNvSpPr/>
          <p:nvPr/>
        </p:nvSpPr>
        <p:spPr>
          <a:xfrm>
            <a:off x="8885697" y="8346077"/>
            <a:ext cx="5625352" cy="1415183"/>
          </a:xfrm>
          <a:custGeom>
            <a:rect b="b" l="l" r="r" t="t"/>
            <a:pathLst>
              <a:path extrusionOk="0" h="1415183" w="5625352">
                <a:moveTo>
                  <a:pt x="0" y="0"/>
                </a:moveTo>
                <a:lnTo>
                  <a:pt x="5625351" y="0"/>
                </a:lnTo>
                <a:lnTo>
                  <a:pt x="5625351" y="1415183"/>
                </a:lnTo>
                <a:lnTo>
                  <a:pt x="0" y="1415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9" name="Google Shape;269;p11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</a:t>
            </a:r>
            <a:endParaRPr/>
          </a:p>
        </p:txBody>
      </p:sp>
      <p:sp>
        <p:nvSpPr>
          <p:cNvPr id="270" name="Google Shape;270;p11"/>
          <p:cNvSpPr txBox="1"/>
          <p:nvPr/>
        </p:nvSpPr>
        <p:spPr>
          <a:xfrm>
            <a:off x="4339974" y="891225"/>
            <a:ext cx="107454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32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SEARCH&amp;APPLAY JOBS/</a:t>
            </a:r>
            <a:r>
              <a:rPr lang="en-US" sz="5032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INTERNSHIPS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275" name="Google Shape;275;p12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276" name="Google Shape;276;p12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7" name="Google Shape;277;p12"/>
          <p:cNvSpPr/>
          <p:nvPr/>
        </p:nvSpPr>
        <p:spPr>
          <a:xfrm>
            <a:off x="1028700" y="1896783"/>
            <a:ext cx="9549167" cy="6493434"/>
          </a:xfrm>
          <a:custGeom>
            <a:rect b="b" l="l" r="r" t="t"/>
            <a:pathLst>
              <a:path extrusionOk="0" h="6493434" w="9549167">
                <a:moveTo>
                  <a:pt x="0" y="0"/>
                </a:moveTo>
                <a:lnTo>
                  <a:pt x="9549167" y="0"/>
                </a:lnTo>
                <a:lnTo>
                  <a:pt x="9549167" y="6493434"/>
                </a:lnTo>
                <a:lnTo>
                  <a:pt x="0" y="6493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8" name="Google Shape;278;p12"/>
          <p:cNvSpPr/>
          <p:nvPr/>
        </p:nvSpPr>
        <p:spPr>
          <a:xfrm>
            <a:off x="11367857" y="1958435"/>
            <a:ext cx="6362992" cy="6431782"/>
          </a:xfrm>
          <a:custGeom>
            <a:rect b="b" l="l" r="r" t="t"/>
            <a:pathLst>
              <a:path extrusionOk="0" h="6431782" w="6362992">
                <a:moveTo>
                  <a:pt x="0" y="0"/>
                </a:moveTo>
                <a:lnTo>
                  <a:pt x="6362993" y="0"/>
                </a:lnTo>
                <a:lnTo>
                  <a:pt x="6362993" y="6431782"/>
                </a:lnTo>
                <a:lnTo>
                  <a:pt x="0" y="64317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9" name="Google Shape;279;p12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284" name="Google Shape;284;p13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285" name="Google Shape;285;p13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6" name="Google Shape;286;p13"/>
          <p:cNvSpPr/>
          <p:nvPr/>
        </p:nvSpPr>
        <p:spPr>
          <a:xfrm>
            <a:off x="12639016" y="2560793"/>
            <a:ext cx="4112405" cy="6194472"/>
          </a:xfrm>
          <a:custGeom>
            <a:rect b="b" l="l" r="r" t="t"/>
            <a:pathLst>
              <a:path extrusionOk="0" h="6194472" w="4112405">
                <a:moveTo>
                  <a:pt x="0" y="0"/>
                </a:moveTo>
                <a:lnTo>
                  <a:pt x="4112405" y="0"/>
                </a:lnTo>
                <a:lnTo>
                  <a:pt x="4112405" y="6194472"/>
                </a:lnTo>
                <a:lnTo>
                  <a:pt x="0" y="61944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7" name="Google Shape;287;p13"/>
          <p:cNvSpPr/>
          <p:nvPr/>
        </p:nvSpPr>
        <p:spPr>
          <a:xfrm>
            <a:off x="2483560" y="2564941"/>
            <a:ext cx="4122548" cy="6190324"/>
          </a:xfrm>
          <a:custGeom>
            <a:rect b="b" l="l" r="r" t="t"/>
            <a:pathLst>
              <a:path extrusionOk="0" h="6190324" w="4122548">
                <a:moveTo>
                  <a:pt x="0" y="0"/>
                </a:moveTo>
                <a:lnTo>
                  <a:pt x="4122548" y="0"/>
                </a:lnTo>
                <a:lnTo>
                  <a:pt x="4122548" y="6190324"/>
                </a:lnTo>
                <a:lnTo>
                  <a:pt x="0" y="61903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13"/>
          <p:cNvSpPr/>
          <p:nvPr/>
        </p:nvSpPr>
        <p:spPr>
          <a:xfrm>
            <a:off x="7586711" y="2564941"/>
            <a:ext cx="4071230" cy="6190324"/>
          </a:xfrm>
          <a:custGeom>
            <a:rect b="b" l="l" r="r" t="t"/>
            <a:pathLst>
              <a:path extrusionOk="0" h="6190324" w="4071230">
                <a:moveTo>
                  <a:pt x="0" y="0"/>
                </a:moveTo>
                <a:lnTo>
                  <a:pt x="4071230" y="0"/>
                </a:lnTo>
                <a:lnTo>
                  <a:pt x="4071230" y="6190324"/>
                </a:lnTo>
                <a:lnTo>
                  <a:pt x="0" y="61903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9" name="Google Shape;289;p13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</a:t>
            </a:r>
            <a:endParaRPr/>
          </a:p>
        </p:txBody>
      </p:sp>
      <p:sp>
        <p:nvSpPr>
          <p:cNvPr id="290" name="Google Shape;290;p13"/>
          <p:cNvSpPr txBox="1"/>
          <p:nvPr/>
        </p:nvSpPr>
        <p:spPr>
          <a:xfrm>
            <a:off x="14029748" y="9172575"/>
            <a:ext cx="27216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3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ACCEPT</a:t>
            </a:r>
            <a:endParaRPr/>
          </a:p>
        </p:txBody>
      </p:sp>
      <p:sp>
        <p:nvSpPr>
          <p:cNvPr id="291" name="Google Shape;291;p13"/>
          <p:cNvSpPr txBox="1"/>
          <p:nvPr/>
        </p:nvSpPr>
        <p:spPr>
          <a:xfrm>
            <a:off x="9433716" y="9172575"/>
            <a:ext cx="1387035" cy="6700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3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REJECT</a:t>
            </a:r>
            <a:endParaRPr/>
          </a:p>
        </p:txBody>
      </p:sp>
      <p:sp>
        <p:nvSpPr>
          <p:cNvPr id="292" name="Google Shape;292;p13"/>
          <p:cNvSpPr txBox="1"/>
          <p:nvPr/>
        </p:nvSpPr>
        <p:spPr>
          <a:xfrm>
            <a:off x="3528719" y="9172575"/>
            <a:ext cx="30774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3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INTERVIEW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297" name="Google Shape;297;p14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298" name="Google Shape;298;p14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9" name="Google Shape;299;p14"/>
          <p:cNvSpPr/>
          <p:nvPr/>
        </p:nvSpPr>
        <p:spPr>
          <a:xfrm>
            <a:off x="0" y="2885121"/>
            <a:ext cx="8930314" cy="4219573"/>
          </a:xfrm>
          <a:custGeom>
            <a:rect b="b" l="l" r="r" t="t"/>
            <a:pathLst>
              <a:path extrusionOk="0" h="4219573" w="8930314">
                <a:moveTo>
                  <a:pt x="0" y="0"/>
                </a:moveTo>
                <a:lnTo>
                  <a:pt x="8930314" y="0"/>
                </a:lnTo>
                <a:lnTo>
                  <a:pt x="8930314" y="4219573"/>
                </a:lnTo>
                <a:lnTo>
                  <a:pt x="0" y="42195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0" name="Google Shape;300;p14"/>
          <p:cNvSpPr/>
          <p:nvPr/>
        </p:nvSpPr>
        <p:spPr>
          <a:xfrm>
            <a:off x="9391103" y="2885121"/>
            <a:ext cx="8872523" cy="4219573"/>
          </a:xfrm>
          <a:custGeom>
            <a:rect b="b" l="l" r="r" t="t"/>
            <a:pathLst>
              <a:path extrusionOk="0" h="4219573" w="8872523">
                <a:moveTo>
                  <a:pt x="0" y="0"/>
                </a:moveTo>
                <a:lnTo>
                  <a:pt x="8872523" y="0"/>
                </a:lnTo>
                <a:lnTo>
                  <a:pt x="8872523" y="4219573"/>
                </a:lnTo>
                <a:lnTo>
                  <a:pt x="0" y="42195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1411" r="-1412" t="0"/>
            </a:stretch>
          </a:blipFill>
          <a:ln>
            <a:noFill/>
          </a:ln>
        </p:spPr>
      </p:sp>
      <p:sp>
        <p:nvSpPr>
          <p:cNvPr id="301" name="Google Shape;301;p14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</a:t>
            </a:r>
            <a:endParaRPr/>
          </a:p>
        </p:txBody>
      </p:sp>
      <p:sp>
        <p:nvSpPr>
          <p:cNvPr id="302" name="Google Shape;302;p14"/>
          <p:cNvSpPr txBox="1"/>
          <p:nvPr/>
        </p:nvSpPr>
        <p:spPr>
          <a:xfrm>
            <a:off x="7563202" y="1104900"/>
            <a:ext cx="51075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QUESTIONS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307" name="Google Shape;307;p15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308" name="Google Shape;308;p15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9" name="Google Shape;309;p15"/>
          <p:cNvSpPr/>
          <p:nvPr/>
        </p:nvSpPr>
        <p:spPr>
          <a:xfrm>
            <a:off x="271700" y="2885126"/>
            <a:ext cx="8847689" cy="5396676"/>
          </a:xfrm>
          <a:custGeom>
            <a:rect b="b" l="l" r="r" t="t"/>
            <a:pathLst>
              <a:path extrusionOk="0" h="4191593" w="8847689">
                <a:moveTo>
                  <a:pt x="0" y="0"/>
                </a:moveTo>
                <a:lnTo>
                  <a:pt x="8847689" y="0"/>
                </a:lnTo>
                <a:lnTo>
                  <a:pt x="8847689" y="4191592"/>
                </a:lnTo>
                <a:lnTo>
                  <a:pt x="0" y="41915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0" name="Google Shape;310;p15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</a:t>
            </a:r>
            <a:endParaRPr/>
          </a:p>
        </p:txBody>
      </p:sp>
      <p:sp>
        <p:nvSpPr>
          <p:cNvPr id="311" name="Google Shape;311;p15"/>
          <p:cNvSpPr/>
          <p:nvPr/>
        </p:nvSpPr>
        <p:spPr>
          <a:xfrm>
            <a:off x="9391100" y="2927422"/>
            <a:ext cx="8715046" cy="5400659"/>
          </a:xfrm>
          <a:custGeom>
            <a:rect b="b" l="l" r="r" t="t"/>
            <a:pathLst>
              <a:path extrusionOk="0" h="4106965" w="8715046">
                <a:moveTo>
                  <a:pt x="0" y="0"/>
                </a:moveTo>
                <a:lnTo>
                  <a:pt x="8715046" y="0"/>
                </a:lnTo>
                <a:lnTo>
                  <a:pt x="8715046" y="4106965"/>
                </a:lnTo>
                <a:lnTo>
                  <a:pt x="0" y="41069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2" name="Google Shape;312;p15"/>
          <p:cNvSpPr txBox="1"/>
          <p:nvPr/>
        </p:nvSpPr>
        <p:spPr>
          <a:xfrm>
            <a:off x="6703212" y="1301253"/>
            <a:ext cx="6540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571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AI </a:t>
            </a:r>
            <a:r>
              <a:rPr lang="en-US" sz="5571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RECOMMENDATION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317" name="Google Shape;317;p16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318" name="Google Shape;318;p16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9" name="Google Shape;319;p16"/>
          <p:cNvSpPr/>
          <p:nvPr/>
        </p:nvSpPr>
        <p:spPr>
          <a:xfrm>
            <a:off x="9391100" y="2702127"/>
            <a:ext cx="8726483" cy="5003492"/>
          </a:xfrm>
          <a:custGeom>
            <a:rect b="b" l="l" r="r" t="t"/>
            <a:pathLst>
              <a:path extrusionOk="0" h="4341425" w="8726483">
                <a:moveTo>
                  <a:pt x="0" y="0"/>
                </a:moveTo>
                <a:lnTo>
                  <a:pt x="8726483" y="0"/>
                </a:lnTo>
                <a:lnTo>
                  <a:pt x="8726483" y="4341425"/>
                </a:lnTo>
                <a:lnTo>
                  <a:pt x="0" y="43414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0" name="Google Shape;320;p16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</a:t>
            </a:r>
            <a:endParaRPr/>
          </a:p>
        </p:txBody>
      </p:sp>
      <p:sp>
        <p:nvSpPr>
          <p:cNvPr id="321" name="Google Shape;321;p16"/>
          <p:cNvSpPr txBox="1"/>
          <p:nvPr/>
        </p:nvSpPr>
        <p:spPr>
          <a:xfrm>
            <a:off x="7657646" y="945125"/>
            <a:ext cx="4448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785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CHATBOT</a:t>
            </a:r>
            <a:endParaRPr/>
          </a:p>
        </p:txBody>
      </p:sp>
      <p:sp>
        <p:nvSpPr>
          <p:cNvPr id="322" name="Google Shape;322;p16"/>
          <p:cNvSpPr/>
          <p:nvPr/>
        </p:nvSpPr>
        <p:spPr>
          <a:xfrm>
            <a:off x="332300" y="2713026"/>
            <a:ext cx="8726483" cy="4999947"/>
          </a:xfrm>
          <a:custGeom>
            <a:rect b="b" l="l" r="r" t="t"/>
            <a:pathLst>
              <a:path extrusionOk="0" h="4319609" w="8726483">
                <a:moveTo>
                  <a:pt x="0" y="0"/>
                </a:moveTo>
                <a:lnTo>
                  <a:pt x="8726483" y="0"/>
                </a:lnTo>
                <a:lnTo>
                  <a:pt x="8726483" y="4319609"/>
                </a:lnTo>
                <a:lnTo>
                  <a:pt x="0" y="43196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327" name="Google Shape;327;p17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328" name="Google Shape;328;p17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9" name="Google Shape;329;p17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</a:t>
            </a:r>
            <a:endParaRPr/>
          </a:p>
        </p:txBody>
      </p:sp>
      <p:sp>
        <p:nvSpPr>
          <p:cNvPr id="330" name="Google Shape;330;p17"/>
          <p:cNvSpPr txBox="1"/>
          <p:nvPr/>
        </p:nvSpPr>
        <p:spPr>
          <a:xfrm>
            <a:off x="6302785" y="543273"/>
            <a:ext cx="5125136" cy="991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SIGNUP &amp; SIGNIN</a:t>
            </a:r>
            <a:endParaRPr/>
          </a:p>
        </p:txBody>
      </p:sp>
      <p:sp>
        <p:nvSpPr>
          <p:cNvPr id="331" name="Google Shape;331;p17"/>
          <p:cNvSpPr/>
          <p:nvPr/>
        </p:nvSpPr>
        <p:spPr>
          <a:xfrm>
            <a:off x="519153" y="2134185"/>
            <a:ext cx="5667541" cy="2879022"/>
          </a:xfrm>
          <a:custGeom>
            <a:rect b="b" l="l" r="r" t="t"/>
            <a:pathLst>
              <a:path extrusionOk="0" h="2879022" w="5667541">
                <a:moveTo>
                  <a:pt x="0" y="0"/>
                </a:moveTo>
                <a:lnTo>
                  <a:pt x="5667542" y="0"/>
                </a:lnTo>
                <a:lnTo>
                  <a:pt x="5667542" y="2879022"/>
                </a:lnTo>
                <a:lnTo>
                  <a:pt x="0" y="28790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12219" r="-2417" t="-6742"/>
            </a:stretch>
          </a:blipFill>
          <a:ln>
            <a:noFill/>
          </a:ln>
        </p:spPr>
      </p:sp>
      <p:sp>
        <p:nvSpPr>
          <p:cNvPr id="332" name="Google Shape;332;p17"/>
          <p:cNvSpPr/>
          <p:nvPr/>
        </p:nvSpPr>
        <p:spPr>
          <a:xfrm>
            <a:off x="519153" y="5273793"/>
            <a:ext cx="5667541" cy="2879022"/>
          </a:xfrm>
          <a:custGeom>
            <a:rect b="b" l="l" r="r" t="t"/>
            <a:pathLst>
              <a:path extrusionOk="0" h="2879022" w="5667541">
                <a:moveTo>
                  <a:pt x="0" y="0"/>
                </a:moveTo>
                <a:lnTo>
                  <a:pt x="5667542" y="0"/>
                </a:lnTo>
                <a:lnTo>
                  <a:pt x="5667542" y="2879022"/>
                </a:lnTo>
                <a:lnTo>
                  <a:pt x="0" y="28790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12124" r="-12124" t="0"/>
            </a:stretch>
          </a:blipFill>
          <a:ln>
            <a:noFill/>
          </a:ln>
        </p:spPr>
      </p:sp>
      <p:sp>
        <p:nvSpPr>
          <p:cNvPr id="333" name="Google Shape;333;p17"/>
          <p:cNvSpPr/>
          <p:nvPr/>
        </p:nvSpPr>
        <p:spPr>
          <a:xfrm>
            <a:off x="6978677" y="5273793"/>
            <a:ext cx="5667541" cy="2746158"/>
          </a:xfrm>
          <a:custGeom>
            <a:rect b="b" l="l" r="r" t="t"/>
            <a:pathLst>
              <a:path extrusionOk="0" h="2746158" w="5667541">
                <a:moveTo>
                  <a:pt x="0" y="0"/>
                </a:moveTo>
                <a:lnTo>
                  <a:pt x="5667542" y="0"/>
                </a:lnTo>
                <a:lnTo>
                  <a:pt x="5667542" y="2746157"/>
                </a:lnTo>
                <a:lnTo>
                  <a:pt x="0" y="27461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512" l="0" r="-6342" t="-1512"/>
            </a:stretch>
          </a:blipFill>
          <a:ln>
            <a:noFill/>
          </a:ln>
        </p:spPr>
      </p:sp>
      <p:sp>
        <p:nvSpPr>
          <p:cNvPr id="334" name="Google Shape;334;p17"/>
          <p:cNvSpPr/>
          <p:nvPr/>
        </p:nvSpPr>
        <p:spPr>
          <a:xfrm>
            <a:off x="6978677" y="2134185"/>
            <a:ext cx="5667541" cy="2879022"/>
          </a:xfrm>
          <a:custGeom>
            <a:rect b="b" l="l" r="r" t="t"/>
            <a:pathLst>
              <a:path extrusionOk="0" h="2879022" w="5667541">
                <a:moveTo>
                  <a:pt x="0" y="0"/>
                </a:moveTo>
                <a:lnTo>
                  <a:pt x="5667542" y="0"/>
                </a:lnTo>
                <a:lnTo>
                  <a:pt x="5667542" y="2879022"/>
                </a:lnTo>
                <a:lnTo>
                  <a:pt x="0" y="28790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-4437" r="-6023" t="0"/>
            </a:stretch>
          </a:blipFill>
          <a:ln>
            <a:noFill/>
          </a:ln>
        </p:spPr>
      </p:sp>
      <p:sp>
        <p:nvSpPr>
          <p:cNvPr id="335" name="Google Shape;335;p17"/>
          <p:cNvSpPr/>
          <p:nvPr/>
        </p:nvSpPr>
        <p:spPr>
          <a:xfrm>
            <a:off x="13153449" y="2003435"/>
            <a:ext cx="4715348" cy="6280130"/>
          </a:xfrm>
          <a:custGeom>
            <a:rect b="b" l="l" r="r" t="t"/>
            <a:pathLst>
              <a:path extrusionOk="0" h="6280130" w="4715348">
                <a:moveTo>
                  <a:pt x="0" y="0"/>
                </a:moveTo>
                <a:lnTo>
                  <a:pt x="4715348" y="0"/>
                </a:lnTo>
                <a:lnTo>
                  <a:pt x="4715348" y="6280130"/>
                </a:lnTo>
                <a:lnTo>
                  <a:pt x="0" y="62801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340" name="Google Shape;340;p18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1" name="Google Shape;341;p18"/>
          <p:cNvSpPr/>
          <p:nvPr/>
        </p:nvSpPr>
        <p:spPr>
          <a:xfrm>
            <a:off x="856380" y="1950204"/>
            <a:ext cx="7514924" cy="3748069"/>
          </a:xfrm>
          <a:custGeom>
            <a:rect b="b" l="l" r="r" t="t"/>
            <a:pathLst>
              <a:path extrusionOk="0" h="3748069" w="7514924">
                <a:moveTo>
                  <a:pt x="0" y="0"/>
                </a:moveTo>
                <a:lnTo>
                  <a:pt x="7514924" y="0"/>
                </a:lnTo>
                <a:lnTo>
                  <a:pt x="7514924" y="3748069"/>
                </a:lnTo>
                <a:lnTo>
                  <a:pt x="0" y="37480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2" name="Google Shape;342;p18"/>
          <p:cNvSpPr/>
          <p:nvPr/>
        </p:nvSpPr>
        <p:spPr>
          <a:xfrm>
            <a:off x="856380" y="5947733"/>
            <a:ext cx="7514924" cy="3729281"/>
          </a:xfrm>
          <a:custGeom>
            <a:rect b="b" l="l" r="r" t="t"/>
            <a:pathLst>
              <a:path extrusionOk="0" h="3729281" w="7514924">
                <a:moveTo>
                  <a:pt x="0" y="0"/>
                </a:moveTo>
                <a:lnTo>
                  <a:pt x="7514924" y="0"/>
                </a:lnTo>
                <a:lnTo>
                  <a:pt x="7514924" y="3729281"/>
                </a:lnTo>
                <a:lnTo>
                  <a:pt x="0" y="372928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3" name="Google Shape;343;p18"/>
          <p:cNvSpPr/>
          <p:nvPr/>
        </p:nvSpPr>
        <p:spPr>
          <a:xfrm>
            <a:off x="9343463" y="1950204"/>
            <a:ext cx="7571856" cy="3748069"/>
          </a:xfrm>
          <a:custGeom>
            <a:rect b="b" l="l" r="r" t="t"/>
            <a:pathLst>
              <a:path extrusionOk="0" h="3748069" w="7571856">
                <a:moveTo>
                  <a:pt x="0" y="0"/>
                </a:moveTo>
                <a:lnTo>
                  <a:pt x="7571855" y="0"/>
                </a:lnTo>
                <a:lnTo>
                  <a:pt x="7571855" y="3748069"/>
                </a:lnTo>
                <a:lnTo>
                  <a:pt x="0" y="37480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4" name="Google Shape;344;p18"/>
          <p:cNvSpPr/>
          <p:nvPr/>
        </p:nvSpPr>
        <p:spPr>
          <a:xfrm>
            <a:off x="9343463" y="6184048"/>
            <a:ext cx="7700913" cy="2454666"/>
          </a:xfrm>
          <a:custGeom>
            <a:rect b="b" l="l" r="r" t="t"/>
            <a:pathLst>
              <a:path extrusionOk="0" h="2454666" w="7700913">
                <a:moveTo>
                  <a:pt x="0" y="0"/>
                </a:moveTo>
                <a:lnTo>
                  <a:pt x="7700912" y="0"/>
                </a:lnTo>
                <a:lnTo>
                  <a:pt x="7700912" y="2454666"/>
                </a:lnTo>
                <a:lnTo>
                  <a:pt x="0" y="24546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5" name="Google Shape;345;p18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</a:t>
            </a:r>
            <a:endParaRPr/>
          </a:p>
        </p:txBody>
      </p:sp>
      <p:sp>
        <p:nvSpPr>
          <p:cNvPr id="346" name="Google Shape;346;p18"/>
          <p:cNvSpPr txBox="1"/>
          <p:nvPr/>
        </p:nvSpPr>
        <p:spPr>
          <a:xfrm>
            <a:off x="7785530" y="475996"/>
            <a:ext cx="5125136" cy="991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PROFILE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351" name="Google Shape;351;p19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352" name="Google Shape;352;p19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3" name="Google Shape;353;p19"/>
          <p:cNvSpPr/>
          <p:nvPr/>
        </p:nvSpPr>
        <p:spPr>
          <a:xfrm>
            <a:off x="287650" y="2843401"/>
            <a:ext cx="8815808" cy="4756845"/>
          </a:xfrm>
          <a:custGeom>
            <a:rect b="b" l="l" r="r" t="t"/>
            <a:pathLst>
              <a:path extrusionOk="0" h="4154450" w="8815808">
                <a:moveTo>
                  <a:pt x="0" y="0"/>
                </a:moveTo>
                <a:lnTo>
                  <a:pt x="8815809" y="0"/>
                </a:lnTo>
                <a:lnTo>
                  <a:pt x="8815809" y="4154449"/>
                </a:lnTo>
                <a:lnTo>
                  <a:pt x="0" y="41544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4" name="Google Shape;354;p19"/>
          <p:cNvSpPr/>
          <p:nvPr/>
        </p:nvSpPr>
        <p:spPr>
          <a:xfrm>
            <a:off x="9144000" y="2801649"/>
            <a:ext cx="8969124" cy="4757055"/>
          </a:xfrm>
          <a:custGeom>
            <a:rect b="b" l="l" r="r" t="t"/>
            <a:pathLst>
              <a:path extrusionOk="0" h="4237911" w="8969124">
                <a:moveTo>
                  <a:pt x="0" y="0"/>
                </a:moveTo>
                <a:lnTo>
                  <a:pt x="8969124" y="0"/>
                </a:lnTo>
                <a:lnTo>
                  <a:pt x="8969124" y="4237911"/>
                </a:lnTo>
                <a:lnTo>
                  <a:pt x="0" y="42379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5" name="Google Shape;355;p19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</a:t>
            </a:r>
            <a:endParaRPr/>
          </a:p>
        </p:txBody>
      </p:sp>
      <p:sp>
        <p:nvSpPr>
          <p:cNvPr id="356" name="Google Shape;356;p19"/>
          <p:cNvSpPr txBox="1"/>
          <p:nvPr/>
        </p:nvSpPr>
        <p:spPr>
          <a:xfrm>
            <a:off x="6113250" y="1104900"/>
            <a:ext cx="88158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MANAGE &amp; CREATE POSTS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3" name="Google Shape;103;p2"/>
          <p:cNvSpPr txBox="1"/>
          <p:nvPr/>
        </p:nvSpPr>
        <p:spPr>
          <a:xfrm>
            <a:off x="4354771" y="733425"/>
            <a:ext cx="9578457" cy="14382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5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TABLE OF CONTENTS</a:t>
            </a:r>
            <a:endParaRPr/>
          </a:p>
        </p:txBody>
      </p:sp>
      <p:grpSp>
        <p:nvGrpSpPr>
          <p:cNvPr id="104" name="Google Shape;104;p2"/>
          <p:cNvGrpSpPr/>
          <p:nvPr/>
        </p:nvGrpSpPr>
        <p:grpSpPr>
          <a:xfrm>
            <a:off x="2704254" y="2715958"/>
            <a:ext cx="1510363" cy="1510363"/>
            <a:chOff x="0" y="0"/>
            <a:chExt cx="812800" cy="812800"/>
          </a:xfrm>
        </p:grpSpPr>
        <p:sp>
          <p:nvSpPr>
            <p:cNvPr id="105" name="Google Shape;105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1</a:t>
              </a:r>
              <a:endParaRPr/>
            </a:p>
          </p:txBody>
        </p:sp>
      </p:grpSp>
      <p:grpSp>
        <p:nvGrpSpPr>
          <p:cNvPr id="107" name="Google Shape;107;p2"/>
          <p:cNvGrpSpPr/>
          <p:nvPr/>
        </p:nvGrpSpPr>
        <p:grpSpPr>
          <a:xfrm>
            <a:off x="8087297" y="2602063"/>
            <a:ext cx="1510363" cy="1510363"/>
            <a:chOff x="0" y="0"/>
            <a:chExt cx="812800" cy="812800"/>
          </a:xfrm>
        </p:grpSpPr>
        <p:sp>
          <p:nvSpPr>
            <p:cNvPr id="108" name="Google Shape;108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2</a:t>
              </a:r>
              <a:endParaRPr/>
            </a:p>
          </p:txBody>
        </p:sp>
      </p:grpSp>
      <p:grpSp>
        <p:nvGrpSpPr>
          <p:cNvPr id="110" name="Google Shape;110;p2"/>
          <p:cNvGrpSpPr/>
          <p:nvPr/>
        </p:nvGrpSpPr>
        <p:grpSpPr>
          <a:xfrm>
            <a:off x="13470341" y="2715958"/>
            <a:ext cx="1510363" cy="1510363"/>
            <a:chOff x="0" y="0"/>
            <a:chExt cx="812800" cy="812800"/>
          </a:xfrm>
        </p:grpSpPr>
        <p:sp>
          <p:nvSpPr>
            <p:cNvPr id="111" name="Google Shape;111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3</a:t>
              </a:r>
              <a:endParaRPr/>
            </a:p>
          </p:txBody>
        </p:sp>
      </p:grpSp>
      <p:sp>
        <p:nvSpPr>
          <p:cNvPr id="113" name="Google Shape;113;p2"/>
          <p:cNvSpPr txBox="1"/>
          <p:nvPr/>
        </p:nvSpPr>
        <p:spPr>
          <a:xfrm>
            <a:off x="1751353" y="4745355"/>
            <a:ext cx="3416165" cy="39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INTRODUCTION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6474623" y="4745355"/>
            <a:ext cx="5338754" cy="39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TECHNOLOGIES USED</a:t>
            </a:r>
            <a:endParaRPr/>
          </a:p>
        </p:txBody>
      </p:sp>
      <p:sp>
        <p:nvSpPr>
          <p:cNvPr id="115" name="Google Shape;115;p2"/>
          <p:cNvSpPr txBox="1"/>
          <p:nvPr/>
        </p:nvSpPr>
        <p:spPr>
          <a:xfrm>
            <a:off x="13118302" y="4745355"/>
            <a:ext cx="2514336" cy="39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FEATURES</a:t>
            </a:r>
            <a:endParaRPr/>
          </a:p>
        </p:txBody>
      </p:sp>
      <p:grpSp>
        <p:nvGrpSpPr>
          <p:cNvPr id="116" name="Google Shape;116;p2"/>
          <p:cNvGrpSpPr/>
          <p:nvPr/>
        </p:nvGrpSpPr>
        <p:grpSpPr>
          <a:xfrm>
            <a:off x="4788731" y="5932592"/>
            <a:ext cx="1510363" cy="1510363"/>
            <a:chOff x="0" y="0"/>
            <a:chExt cx="812800" cy="812800"/>
          </a:xfrm>
        </p:grpSpPr>
        <p:sp>
          <p:nvSpPr>
            <p:cNvPr id="117" name="Google Shape;117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4</a:t>
              </a:r>
              <a:endParaRPr/>
            </a:p>
          </p:txBody>
        </p:sp>
      </p:grpSp>
      <p:grpSp>
        <p:nvGrpSpPr>
          <p:cNvPr id="119" name="Google Shape;119;p2"/>
          <p:cNvGrpSpPr/>
          <p:nvPr/>
        </p:nvGrpSpPr>
        <p:grpSpPr>
          <a:xfrm>
            <a:off x="11259191" y="5932592"/>
            <a:ext cx="1510363" cy="1510363"/>
            <a:chOff x="0" y="0"/>
            <a:chExt cx="812800" cy="812800"/>
          </a:xfrm>
        </p:grpSpPr>
        <p:sp>
          <p:nvSpPr>
            <p:cNvPr id="120" name="Google Shape;120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6</a:t>
              </a:r>
              <a:endParaRPr/>
            </a:p>
          </p:txBody>
        </p:sp>
      </p:grpSp>
      <p:sp>
        <p:nvSpPr>
          <p:cNvPr id="122" name="Google Shape;122;p2"/>
          <p:cNvSpPr txBox="1"/>
          <p:nvPr/>
        </p:nvSpPr>
        <p:spPr>
          <a:xfrm>
            <a:off x="3773189" y="7957305"/>
            <a:ext cx="3541447" cy="11791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CONSTRAINTS AND FUTURE WORK</a:t>
            </a:r>
            <a:endParaRPr/>
          </a:p>
        </p:txBody>
      </p:sp>
      <p:sp>
        <p:nvSpPr>
          <p:cNvPr id="123" name="Google Shape;123;p2"/>
          <p:cNvSpPr txBox="1"/>
          <p:nvPr/>
        </p:nvSpPr>
        <p:spPr>
          <a:xfrm>
            <a:off x="10494386" y="8290680"/>
            <a:ext cx="3039972" cy="39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CONCLUSION</a:t>
            </a:r>
            <a:endParaRPr/>
          </a:p>
        </p:txBody>
      </p:sp>
      <p:sp>
        <p:nvSpPr>
          <p:cNvPr descr="aesthetic blob" id="124" name="Google Shape;124;p2"/>
          <p:cNvSpPr/>
          <p:nvPr/>
        </p:nvSpPr>
        <p:spPr>
          <a:xfrm rot="-7107552">
            <a:off x="-1481110" y="7415505"/>
            <a:ext cx="5019620" cy="4523855"/>
          </a:xfrm>
          <a:custGeom>
            <a:rect b="b" l="l" r="r" t="t"/>
            <a:pathLst>
              <a:path extrusionOk="0" h="4523855" w="5019620">
                <a:moveTo>
                  <a:pt x="0" y="0"/>
                </a:moveTo>
                <a:lnTo>
                  <a:pt x="5019620" y="0"/>
                </a:lnTo>
                <a:lnTo>
                  <a:pt x="5019620" y="4523854"/>
                </a:lnTo>
                <a:lnTo>
                  <a:pt x="0" y="45238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361" name="Google Shape;361;p20"/>
          <p:cNvSpPr/>
          <p:nvPr/>
        </p:nvSpPr>
        <p:spPr>
          <a:xfrm rot="3379014">
            <a:off x="-791734" y="8714708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7" y="0"/>
                </a:lnTo>
                <a:lnTo>
                  <a:pt x="4322707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362" name="Google Shape;362;p20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3" name="Google Shape;363;p20"/>
          <p:cNvSpPr/>
          <p:nvPr/>
        </p:nvSpPr>
        <p:spPr>
          <a:xfrm>
            <a:off x="99269" y="1717136"/>
            <a:ext cx="9291834" cy="3426364"/>
          </a:xfrm>
          <a:custGeom>
            <a:rect b="b" l="l" r="r" t="t"/>
            <a:pathLst>
              <a:path extrusionOk="0" h="3426364" w="9291834">
                <a:moveTo>
                  <a:pt x="0" y="0"/>
                </a:moveTo>
                <a:lnTo>
                  <a:pt x="9291834" y="0"/>
                </a:lnTo>
                <a:lnTo>
                  <a:pt x="9291834" y="3426364"/>
                </a:lnTo>
                <a:lnTo>
                  <a:pt x="0" y="34263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4" name="Google Shape;364;p20"/>
          <p:cNvSpPr/>
          <p:nvPr/>
        </p:nvSpPr>
        <p:spPr>
          <a:xfrm>
            <a:off x="0" y="5200650"/>
            <a:ext cx="9628439" cy="3538451"/>
          </a:xfrm>
          <a:custGeom>
            <a:rect b="b" l="l" r="r" t="t"/>
            <a:pathLst>
              <a:path extrusionOk="0" h="3538451" w="9628439">
                <a:moveTo>
                  <a:pt x="0" y="0"/>
                </a:moveTo>
                <a:lnTo>
                  <a:pt x="9628439" y="0"/>
                </a:lnTo>
                <a:lnTo>
                  <a:pt x="9628439" y="3538451"/>
                </a:lnTo>
                <a:lnTo>
                  <a:pt x="0" y="35384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5" name="Google Shape;365;p20"/>
          <p:cNvSpPr/>
          <p:nvPr/>
        </p:nvSpPr>
        <p:spPr>
          <a:xfrm>
            <a:off x="9628439" y="1717136"/>
            <a:ext cx="7884492" cy="4523727"/>
          </a:xfrm>
          <a:custGeom>
            <a:rect b="b" l="l" r="r" t="t"/>
            <a:pathLst>
              <a:path extrusionOk="0" h="4523727" w="7884492">
                <a:moveTo>
                  <a:pt x="0" y="0"/>
                </a:moveTo>
                <a:lnTo>
                  <a:pt x="7884492" y="0"/>
                </a:lnTo>
                <a:lnTo>
                  <a:pt x="7884492" y="4523727"/>
                </a:lnTo>
                <a:lnTo>
                  <a:pt x="0" y="4523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6" name="Google Shape;366;p20"/>
          <p:cNvSpPr/>
          <p:nvPr/>
        </p:nvSpPr>
        <p:spPr>
          <a:xfrm>
            <a:off x="9628439" y="6314941"/>
            <a:ext cx="7884492" cy="2424160"/>
          </a:xfrm>
          <a:custGeom>
            <a:rect b="b" l="l" r="r" t="t"/>
            <a:pathLst>
              <a:path extrusionOk="0" h="2424160" w="7884492">
                <a:moveTo>
                  <a:pt x="0" y="0"/>
                </a:moveTo>
                <a:lnTo>
                  <a:pt x="7884492" y="0"/>
                </a:lnTo>
                <a:lnTo>
                  <a:pt x="7884492" y="2424160"/>
                </a:lnTo>
                <a:lnTo>
                  <a:pt x="0" y="24241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1428" l="0" r="0" t="-1428"/>
            </a:stretch>
          </a:blipFill>
          <a:ln>
            <a:noFill/>
          </a:ln>
        </p:spPr>
      </p:sp>
      <p:sp>
        <p:nvSpPr>
          <p:cNvPr id="367" name="Google Shape;367;p20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</a:t>
            </a:r>
            <a:endParaRPr/>
          </a:p>
        </p:txBody>
      </p:sp>
      <p:sp>
        <p:nvSpPr>
          <p:cNvPr id="368" name="Google Shape;368;p20"/>
          <p:cNvSpPr txBox="1"/>
          <p:nvPr/>
        </p:nvSpPr>
        <p:spPr>
          <a:xfrm>
            <a:off x="7165160" y="666500"/>
            <a:ext cx="58818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CANDIDATE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373" name="Google Shape;373;p21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4" name="Google Shape;374;p21"/>
          <p:cNvSpPr/>
          <p:nvPr/>
        </p:nvSpPr>
        <p:spPr>
          <a:xfrm>
            <a:off x="435874" y="2080557"/>
            <a:ext cx="9988755" cy="3533522"/>
          </a:xfrm>
          <a:custGeom>
            <a:rect b="b" l="l" r="r" t="t"/>
            <a:pathLst>
              <a:path extrusionOk="0" h="3533522" w="9988755">
                <a:moveTo>
                  <a:pt x="0" y="0"/>
                </a:moveTo>
                <a:lnTo>
                  <a:pt x="9988755" y="0"/>
                </a:lnTo>
                <a:lnTo>
                  <a:pt x="9988755" y="3533522"/>
                </a:lnTo>
                <a:lnTo>
                  <a:pt x="0" y="35335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5" name="Google Shape;375;p21"/>
          <p:cNvSpPr/>
          <p:nvPr/>
        </p:nvSpPr>
        <p:spPr>
          <a:xfrm>
            <a:off x="10821803" y="1657604"/>
            <a:ext cx="4739039" cy="4534022"/>
          </a:xfrm>
          <a:custGeom>
            <a:rect b="b" l="l" r="r" t="t"/>
            <a:pathLst>
              <a:path extrusionOk="0" h="4534022" w="4739039">
                <a:moveTo>
                  <a:pt x="0" y="0"/>
                </a:moveTo>
                <a:lnTo>
                  <a:pt x="4739039" y="0"/>
                </a:lnTo>
                <a:lnTo>
                  <a:pt x="4739039" y="4534022"/>
                </a:lnTo>
                <a:lnTo>
                  <a:pt x="0" y="45340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6" name="Google Shape;376;p21"/>
          <p:cNvSpPr/>
          <p:nvPr/>
        </p:nvSpPr>
        <p:spPr>
          <a:xfrm>
            <a:off x="642141" y="5810432"/>
            <a:ext cx="8331728" cy="4134620"/>
          </a:xfrm>
          <a:custGeom>
            <a:rect b="b" l="l" r="r" t="t"/>
            <a:pathLst>
              <a:path extrusionOk="0" h="4134620" w="8331728">
                <a:moveTo>
                  <a:pt x="0" y="0"/>
                </a:moveTo>
                <a:lnTo>
                  <a:pt x="8331728" y="0"/>
                </a:lnTo>
                <a:lnTo>
                  <a:pt x="8331728" y="4134620"/>
                </a:lnTo>
                <a:lnTo>
                  <a:pt x="0" y="41346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7" name="Google Shape;377;p21"/>
          <p:cNvSpPr/>
          <p:nvPr/>
        </p:nvSpPr>
        <p:spPr>
          <a:xfrm>
            <a:off x="10005676" y="6456685"/>
            <a:ext cx="7658961" cy="3488367"/>
          </a:xfrm>
          <a:custGeom>
            <a:rect b="b" l="l" r="r" t="t"/>
            <a:pathLst>
              <a:path extrusionOk="0" h="3488367" w="7658961">
                <a:moveTo>
                  <a:pt x="0" y="0"/>
                </a:moveTo>
                <a:lnTo>
                  <a:pt x="7658961" y="0"/>
                </a:lnTo>
                <a:lnTo>
                  <a:pt x="7658961" y="3488367"/>
                </a:lnTo>
                <a:lnTo>
                  <a:pt x="0" y="34883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8" name="Google Shape;378;p21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</a:t>
            </a:r>
            <a:endParaRPr/>
          </a:p>
        </p:txBody>
      </p:sp>
      <p:sp>
        <p:nvSpPr>
          <p:cNvPr id="379" name="Google Shape;379;p21"/>
          <p:cNvSpPr txBox="1"/>
          <p:nvPr/>
        </p:nvSpPr>
        <p:spPr>
          <a:xfrm>
            <a:off x="6090550" y="666500"/>
            <a:ext cx="74583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INTERVIEW &amp; </a:t>
            </a:r>
            <a:r>
              <a:rPr lang="en-US" sz="5753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CALENDAR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384" name="Google Shape;384;p22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5" name="Google Shape;385;p22"/>
          <p:cNvSpPr/>
          <p:nvPr/>
        </p:nvSpPr>
        <p:spPr>
          <a:xfrm>
            <a:off x="264731" y="1861701"/>
            <a:ext cx="8220659" cy="4079502"/>
          </a:xfrm>
          <a:custGeom>
            <a:rect b="b" l="l" r="r" t="t"/>
            <a:pathLst>
              <a:path extrusionOk="0" h="4079502" w="8220659">
                <a:moveTo>
                  <a:pt x="0" y="0"/>
                </a:moveTo>
                <a:lnTo>
                  <a:pt x="8220659" y="0"/>
                </a:lnTo>
                <a:lnTo>
                  <a:pt x="8220659" y="4079502"/>
                </a:lnTo>
                <a:lnTo>
                  <a:pt x="0" y="40795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6" name="Google Shape;386;p22"/>
          <p:cNvSpPr/>
          <p:nvPr/>
        </p:nvSpPr>
        <p:spPr>
          <a:xfrm>
            <a:off x="8807395" y="1861701"/>
            <a:ext cx="9141741" cy="4079502"/>
          </a:xfrm>
          <a:custGeom>
            <a:rect b="b" l="l" r="r" t="t"/>
            <a:pathLst>
              <a:path extrusionOk="0" h="4079502" w="9141741">
                <a:moveTo>
                  <a:pt x="0" y="0"/>
                </a:moveTo>
                <a:lnTo>
                  <a:pt x="9141741" y="0"/>
                </a:lnTo>
                <a:lnTo>
                  <a:pt x="9141741" y="4079502"/>
                </a:lnTo>
                <a:lnTo>
                  <a:pt x="0" y="40795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7" name="Google Shape;387;p22"/>
          <p:cNvSpPr/>
          <p:nvPr/>
        </p:nvSpPr>
        <p:spPr>
          <a:xfrm>
            <a:off x="264731" y="6412578"/>
            <a:ext cx="8220659" cy="3437867"/>
          </a:xfrm>
          <a:custGeom>
            <a:rect b="b" l="l" r="r" t="t"/>
            <a:pathLst>
              <a:path extrusionOk="0" h="3437867" w="8220659">
                <a:moveTo>
                  <a:pt x="0" y="0"/>
                </a:moveTo>
                <a:lnTo>
                  <a:pt x="8220659" y="0"/>
                </a:lnTo>
                <a:lnTo>
                  <a:pt x="8220659" y="3437867"/>
                </a:lnTo>
                <a:lnTo>
                  <a:pt x="0" y="34378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3257" t="0"/>
            </a:stretch>
          </a:blipFill>
          <a:ln>
            <a:noFill/>
          </a:ln>
        </p:spPr>
      </p:sp>
      <p:sp>
        <p:nvSpPr>
          <p:cNvPr id="388" name="Google Shape;388;p22"/>
          <p:cNvSpPr/>
          <p:nvPr/>
        </p:nvSpPr>
        <p:spPr>
          <a:xfrm>
            <a:off x="9102511" y="6141228"/>
            <a:ext cx="8551509" cy="3709217"/>
          </a:xfrm>
          <a:custGeom>
            <a:rect b="b" l="l" r="r" t="t"/>
            <a:pathLst>
              <a:path extrusionOk="0" h="3709217" w="8551509">
                <a:moveTo>
                  <a:pt x="0" y="0"/>
                </a:moveTo>
                <a:lnTo>
                  <a:pt x="8551509" y="0"/>
                </a:lnTo>
                <a:lnTo>
                  <a:pt x="8551509" y="3709217"/>
                </a:lnTo>
                <a:lnTo>
                  <a:pt x="0" y="370921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9" name="Google Shape;389;p22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ADMIN</a:t>
            </a:r>
            <a:endParaRPr/>
          </a:p>
        </p:txBody>
      </p:sp>
      <p:sp>
        <p:nvSpPr>
          <p:cNvPr id="390" name="Google Shape;390;p22"/>
          <p:cNvSpPr txBox="1"/>
          <p:nvPr/>
        </p:nvSpPr>
        <p:spPr>
          <a:xfrm>
            <a:off x="5389301" y="666500"/>
            <a:ext cx="93912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 MANAGEMENT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395" name="Google Shape;395;p23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6" name="Google Shape;396;p23"/>
          <p:cNvSpPr/>
          <p:nvPr/>
        </p:nvSpPr>
        <p:spPr>
          <a:xfrm>
            <a:off x="3316477" y="1399494"/>
            <a:ext cx="4950495" cy="7488013"/>
          </a:xfrm>
          <a:custGeom>
            <a:rect b="b" l="l" r="r" t="t"/>
            <a:pathLst>
              <a:path extrusionOk="0" h="7488013" w="4950495">
                <a:moveTo>
                  <a:pt x="0" y="0"/>
                </a:moveTo>
                <a:lnTo>
                  <a:pt x="4950495" y="0"/>
                </a:lnTo>
                <a:lnTo>
                  <a:pt x="4950495" y="7488012"/>
                </a:lnTo>
                <a:lnTo>
                  <a:pt x="0" y="74880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7" name="Google Shape;397;p23"/>
          <p:cNvSpPr/>
          <p:nvPr/>
        </p:nvSpPr>
        <p:spPr>
          <a:xfrm>
            <a:off x="10542130" y="1399494"/>
            <a:ext cx="4898990" cy="7488013"/>
          </a:xfrm>
          <a:custGeom>
            <a:rect b="b" l="l" r="r" t="t"/>
            <a:pathLst>
              <a:path extrusionOk="0" h="7488013" w="4898990">
                <a:moveTo>
                  <a:pt x="0" y="0"/>
                </a:moveTo>
                <a:lnTo>
                  <a:pt x="4898990" y="0"/>
                </a:lnTo>
                <a:lnTo>
                  <a:pt x="4898990" y="7488012"/>
                </a:lnTo>
                <a:lnTo>
                  <a:pt x="0" y="74880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8" name="Google Shape;398;p23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ADMIN</a:t>
            </a:r>
            <a:endParaRPr/>
          </a:p>
        </p:txBody>
      </p:sp>
      <p:sp>
        <p:nvSpPr>
          <p:cNvPr id="399" name="Google Shape;399;p23"/>
          <p:cNvSpPr txBox="1"/>
          <p:nvPr/>
        </p:nvSpPr>
        <p:spPr>
          <a:xfrm>
            <a:off x="5098207" y="9328560"/>
            <a:ext cx="2713702" cy="6700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3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REJECT</a:t>
            </a:r>
            <a:endParaRPr/>
          </a:p>
        </p:txBody>
      </p:sp>
      <p:sp>
        <p:nvSpPr>
          <p:cNvPr id="400" name="Google Shape;400;p23"/>
          <p:cNvSpPr txBox="1"/>
          <p:nvPr/>
        </p:nvSpPr>
        <p:spPr>
          <a:xfrm>
            <a:off x="12326158" y="9172575"/>
            <a:ext cx="2683614" cy="6700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3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ACCEPT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405" name="Google Shape;405;p24"/>
          <p:cNvSpPr/>
          <p:nvPr/>
        </p:nvSpPr>
        <p:spPr>
          <a:xfrm rot="3379014">
            <a:off x="-791734" y="8714708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7" y="0"/>
                </a:lnTo>
                <a:lnTo>
                  <a:pt x="4322707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406" name="Google Shape;406;p24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07" name="Google Shape;407;p24"/>
          <p:cNvSpPr/>
          <p:nvPr/>
        </p:nvSpPr>
        <p:spPr>
          <a:xfrm>
            <a:off x="239660" y="1544707"/>
            <a:ext cx="2715906" cy="6040888"/>
          </a:xfrm>
          <a:custGeom>
            <a:rect b="b" l="l" r="r" t="t"/>
            <a:pathLst>
              <a:path extrusionOk="0" h="6040888" w="2715906">
                <a:moveTo>
                  <a:pt x="0" y="0"/>
                </a:moveTo>
                <a:lnTo>
                  <a:pt x="2715906" y="0"/>
                </a:lnTo>
                <a:lnTo>
                  <a:pt x="2715906" y="6040888"/>
                </a:lnTo>
                <a:lnTo>
                  <a:pt x="0" y="60408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533" r="-532" t="0"/>
            </a:stretch>
          </a:blipFill>
          <a:ln>
            <a:noFill/>
          </a:ln>
        </p:spPr>
      </p:sp>
      <p:sp>
        <p:nvSpPr>
          <p:cNvPr id="408" name="Google Shape;408;p24"/>
          <p:cNvSpPr/>
          <p:nvPr/>
        </p:nvSpPr>
        <p:spPr>
          <a:xfrm>
            <a:off x="3165116" y="1544707"/>
            <a:ext cx="2672211" cy="6040888"/>
          </a:xfrm>
          <a:custGeom>
            <a:rect b="b" l="l" r="r" t="t"/>
            <a:pathLst>
              <a:path extrusionOk="0" h="6040888" w="2672211">
                <a:moveTo>
                  <a:pt x="0" y="0"/>
                </a:moveTo>
                <a:lnTo>
                  <a:pt x="2672211" y="0"/>
                </a:lnTo>
                <a:lnTo>
                  <a:pt x="2672211" y="6040888"/>
                </a:lnTo>
                <a:lnTo>
                  <a:pt x="0" y="60408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462" r="-461" t="0"/>
            </a:stretch>
          </a:blipFill>
          <a:ln>
            <a:noFill/>
          </a:ln>
        </p:spPr>
      </p:sp>
      <p:sp>
        <p:nvSpPr>
          <p:cNvPr id="409" name="Google Shape;409;p24"/>
          <p:cNvSpPr/>
          <p:nvPr/>
        </p:nvSpPr>
        <p:spPr>
          <a:xfrm>
            <a:off x="6046877" y="1606520"/>
            <a:ext cx="2771757" cy="5979075"/>
          </a:xfrm>
          <a:custGeom>
            <a:rect b="b" l="l" r="r" t="t"/>
            <a:pathLst>
              <a:path extrusionOk="0" h="5979075" w="2771757">
                <a:moveTo>
                  <a:pt x="0" y="0"/>
                </a:moveTo>
                <a:lnTo>
                  <a:pt x="2771757" y="0"/>
                </a:lnTo>
                <a:lnTo>
                  <a:pt x="2771757" y="5979075"/>
                </a:lnTo>
                <a:lnTo>
                  <a:pt x="0" y="59790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0" name="Google Shape;410;p24"/>
          <p:cNvSpPr/>
          <p:nvPr/>
        </p:nvSpPr>
        <p:spPr>
          <a:xfrm>
            <a:off x="15168161" y="1642144"/>
            <a:ext cx="2962529" cy="5945281"/>
          </a:xfrm>
          <a:custGeom>
            <a:rect b="b" l="l" r="r" t="t"/>
            <a:pathLst>
              <a:path extrusionOk="0" h="5945281" w="2962529">
                <a:moveTo>
                  <a:pt x="0" y="0"/>
                </a:moveTo>
                <a:lnTo>
                  <a:pt x="2962529" y="0"/>
                </a:lnTo>
                <a:lnTo>
                  <a:pt x="2962529" y="5945281"/>
                </a:lnTo>
                <a:lnTo>
                  <a:pt x="0" y="594528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1" name="Google Shape;411;p24"/>
          <p:cNvSpPr/>
          <p:nvPr/>
        </p:nvSpPr>
        <p:spPr>
          <a:xfrm>
            <a:off x="9028184" y="1597758"/>
            <a:ext cx="2712698" cy="5987836"/>
          </a:xfrm>
          <a:custGeom>
            <a:rect b="b" l="l" r="r" t="t"/>
            <a:pathLst>
              <a:path extrusionOk="0" h="5987836" w="2712698">
                <a:moveTo>
                  <a:pt x="0" y="0"/>
                </a:moveTo>
                <a:lnTo>
                  <a:pt x="2712698" y="0"/>
                </a:lnTo>
                <a:lnTo>
                  <a:pt x="2712698" y="5987837"/>
                </a:lnTo>
                <a:lnTo>
                  <a:pt x="0" y="59878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1834" r="-1834" t="0"/>
            </a:stretch>
          </a:blipFill>
          <a:ln>
            <a:noFill/>
          </a:ln>
        </p:spPr>
      </p:sp>
      <p:sp>
        <p:nvSpPr>
          <p:cNvPr id="412" name="Google Shape;412;p24"/>
          <p:cNvSpPr/>
          <p:nvPr/>
        </p:nvSpPr>
        <p:spPr>
          <a:xfrm>
            <a:off x="12042267" y="1606520"/>
            <a:ext cx="2824480" cy="6016530"/>
          </a:xfrm>
          <a:custGeom>
            <a:rect b="b" l="l" r="r" t="t"/>
            <a:pathLst>
              <a:path extrusionOk="0" h="6016530" w="2824480">
                <a:moveTo>
                  <a:pt x="0" y="0"/>
                </a:moveTo>
                <a:lnTo>
                  <a:pt x="2824480" y="0"/>
                </a:lnTo>
                <a:lnTo>
                  <a:pt x="2824480" y="6016530"/>
                </a:lnTo>
                <a:lnTo>
                  <a:pt x="0" y="6016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3" name="Google Shape;413;p24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MOBILE APP</a:t>
            </a:r>
            <a:endParaRPr/>
          </a:p>
        </p:txBody>
      </p:sp>
      <p:sp>
        <p:nvSpPr>
          <p:cNvPr id="414" name="Google Shape;414;p24"/>
          <p:cNvSpPr txBox="1"/>
          <p:nvPr/>
        </p:nvSpPr>
        <p:spPr>
          <a:xfrm>
            <a:off x="320552" y="7915775"/>
            <a:ext cx="28695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SIGNUP</a:t>
            </a:r>
            <a:endParaRPr/>
          </a:p>
        </p:txBody>
      </p:sp>
      <p:sp>
        <p:nvSpPr>
          <p:cNvPr id="415" name="Google Shape;415;p24"/>
          <p:cNvSpPr txBox="1"/>
          <p:nvPr/>
        </p:nvSpPr>
        <p:spPr>
          <a:xfrm>
            <a:off x="3359446" y="7915765"/>
            <a:ext cx="2459873" cy="4707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 SIGNUP</a:t>
            </a:r>
            <a:endParaRPr/>
          </a:p>
        </p:txBody>
      </p:sp>
      <p:sp>
        <p:nvSpPr>
          <p:cNvPr id="416" name="Google Shape;416;p24"/>
          <p:cNvSpPr txBox="1"/>
          <p:nvPr/>
        </p:nvSpPr>
        <p:spPr>
          <a:xfrm>
            <a:off x="6400344" y="7915765"/>
            <a:ext cx="2459873" cy="4707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 SIGNUP</a:t>
            </a:r>
            <a:endParaRPr/>
          </a:p>
        </p:txBody>
      </p:sp>
      <p:sp>
        <p:nvSpPr>
          <p:cNvPr id="417" name="Google Shape;417;p24"/>
          <p:cNvSpPr txBox="1"/>
          <p:nvPr/>
        </p:nvSpPr>
        <p:spPr>
          <a:xfrm>
            <a:off x="9981036" y="7915765"/>
            <a:ext cx="806993" cy="4707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LOGIN</a:t>
            </a:r>
            <a:endParaRPr/>
          </a:p>
        </p:txBody>
      </p:sp>
      <p:sp>
        <p:nvSpPr>
          <p:cNvPr id="418" name="Google Shape;418;p24"/>
          <p:cNvSpPr txBox="1"/>
          <p:nvPr/>
        </p:nvSpPr>
        <p:spPr>
          <a:xfrm>
            <a:off x="15171575" y="7915775"/>
            <a:ext cx="31164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EMPLOYER DASHBOARD</a:t>
            </a:r>
            <a:endParaRPr/>
          </a:p>
        </p:txBody>
      </p:sp>
      <p:sp>
        <p:nvSpPr>
          <p:cNvPr id="419" name="Google Shape;419;p24"/>
          <p:cNvSpPr txBox="1"/>
          <p:nvPr/>
        </p:nvSpPr>
        <p:spPr>
          <a:xfrm>
            <a:off x="11780963" y="7942350"/>
            <a:ext cx="33471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13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</a:t>
            </a:r>
            <a:r>
              <a:rPr b="0" i="0" lang="en-US" sz="271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DASHBOARD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424" name="Google Shape;424;p25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5" name="Google Shape;425;p25"/>
          <p:cNvSpPr txBox="1"/>
          <p:nvPr/>
        </p:nvSpPr>
        <p:spPr>
          <a:xfrm>
            <a:off x="574982" y="2319610"/>
            <a:ext cx="12753867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5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CONSTRAINTS</a:t>
            </a:r>
            <a:endParaRPr/>
          </a:p>
        </p:txBody>
      </p:sp>
      <p:grpSp>
        <p:nvGrpSpPr>
          <p:cNvPr id="426" name="Google Shape;426;p25"/>
          <p:cNvGrpSpPr/>
          <p:nvPr/>
        </p:nvGrpSpPr>
        <p:grpSpPr>
          <a:xfrm>
            <a:off x="1988228" y="5344329"/>
            <a:ext cx="6478396" cy="1223169"/>
            <a:chOff x="0" y="-104775"/>
            <a:chExt cx="8637861" cy="1630892"/>
          </a:xfrm>
        </p:grpSpPr>
        <p:sp>
          <p:nvSpPr>
            <p:cNvPr id="427" name="Google Shape;427;p25"/>
            <p:cNvSpPr txBox="1"/>
            <p:nvPr/>
          </p:nvSpPr>
          <p:spPr>
            <a:xfrm>
              <a:off x="0" y="-104775"/>
              <a:ext cx="1506586" cy="11207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5000" u="none" cap="none" strike="noStrike">
                  <a:solidFill>
                    <a:srgbClr val="410182"/>
                  </a:solidFill>
                  <a:latin typeface="Impact"/>
                  <a:ea typeface="Impact"/>
                  <a:cs typeface="Impact"/>
                  <a:sym typeface="Impact"/>
                </a:rPr>
                <a:t>01</a:t>
              </a:r>
              <a:endParaRPr/>
            </a:p>
          </p:txBody>
        </p:sp>
        <p:sp>
          <p:nvSpPr>
            <p:cNvPr id="428" name="Google Shape;428;p25"/>
            <p:cNvSpPr txBox="1"/>
            <p:nvPr/>
          </p:nvSpPr>
          <p:spPr>
            <a:xfrm>
              <a:off x="2171962" y="227542"/>
              <a:ext cx="6465899" cy="129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Limited experience with mobile app development</a:t>
              </a:r>
              <a:endParaRPr/>
            </a:p>
          </p:txBody>
        </p:sp>
      </p:grpSp>
      <p:grpSp>
        <p:nvGrpSpPr>
          <p:cNvPr id="429" name="Google Shape;429;p25"/>
          <p:cNvGrpSpPr/>
          <p:nvPr/>
        </p:nvGrpSpPr>
        <p:grpSpPr>
          <a:xfrm>
            <a:off x="5227426" y="7731919"/>
            <a:ext cx="8844484" cy="1719450"/>
            <a:chOff x="0" y="-104775"/>
            <a:chExt cx="11792644" cy="2292600"/>
          </a:xfrm>
        </p:grpSpPr>
        <p:sp>
          <p:nvSpPr>
            <p:cNvPr id="430" name="Google Shape;430;p25"/>
            <p:cNvSpPr txBox="1"/>
            <p:nvPr/>
          </p:nvSpPr>
          <p:spPr>
            <a:xfrm>
              <a:off x="0" y="-104775"/>
              <a:ext cx="2082273" cy="11207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5000" u="none" cap="none" strike="noStrike">
                  <a:solidFill>
                    <a:srgbClr val="410182"/>
                  </a:solidFill>
                  <a:latin typeface="Impact"/>
                  <a:ea typeface="Impact"/>
                  <a:cs typeface="Impact"/>
                  <a:sym typeface="Impact"/>
                </a:rPr>
                <a:t>03</a:t>
              </a:r>
              <a:endParaRPr/>
            </a:p>
          </p:txBody>
        </p:sp>
        <p:sp>
          <p:nvSpPr>
            <p:cNvPr id="431" name="Google Shape;431;p25"/>
            <p:cNvSpPr txBox="1"/>
            <p:nvPr/>
          </p:nvSpPr>
          <p:spPr>
            <a:xfrm>
              <a:off x="2855944" y="-28575"/>
              <a:ext cx="8936700" cy="221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Deployment Limitations: Cloud, and email services were restricted to specific regions only.</a:t>
              </a:r>
              <a:endParaRPr/>
            </a:p>
          </p:txBody>
        </p:sp>
      </p:grpSp>
      <p:grpSp>
        <p:nvGrpSpPr>
          <p:cNvPr id="432" name="Google Shape;432;p25"/>
          <p:cNvGrpSpPr/>
          <p:nvPr/>
        </p:nvGrpSpPr>
        <p:grpSpPr>
          <a:xfrm>
            <a:off x="9884973" y="5535623"/>
            <a:ext cx="7782277" cy="840581"/>
            <a:chOff x="0" y="-104775"/>
            <a:chExt cx="10376370" cy="1120775"/>
          </a:xfrm>
        </p:grpSpPr>
        <p:sp>
          <p:nvSpPr>
            <p:cNvPr id="433" name="Google Shape;433;p25"/>
            <p:cNvSpPr txBox="1"/>
            <p:nvPr/>
          </p:nvSpPr>
          <p:spPr>
            <a:xfrm>
              <a:off x="0" y="-104775"/>
              <a:ext cx="1809811" cy="11207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5000" u="none" cap="none" strike="noStrike">
                  <a:solidFill>
                    <a:srgbClr val="410182"/>
                  </a:solidFill>
                  <a:latin typeface="Impact"/>
                  <a:ea typeface="Impact"/>
                  <a:cs typeface="Impact"/>
                  <a:sym typeface="Impact"/>
                </a:rPr>
                <a:t>02</a:t>
              </a:r>
              <a:endParaRPr/>
            </a:p>
          </p:txBody>
        </p:sp>
        <p:sp>
          <p:nvSpPr>
            <p:cNvPr id="434" name="Google Shape;434;p25"/>
            <p:cNvSpPr txBox="1"/>
            <p:nvPr/>
          </p:nvSpPr>
          <p:spPr>
            <a:xfrm>
              <a:off x="2609104" y="227542"/>
              <a:ext cx="7767266" cy="6381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AI Free Trial Limitations</a:t>
              </a:r>
              <a:endParaRPr/>
            </a:p>
          </p:txBody>
        </p:sp>
      </p:grpSp>
      <p:cxnSp>
        <p:nvCxnSpPr>
          <p:cNvPr id="435" name="Google Shape;435;p25"/>
          <p:cNvCxnSpPr/>
          <p:nvPr/>
        </p:nvCxnSpPr>
        <p:spPr>
          <a:xfrm>
            <a:off x="1606944" y="4329385"/>
            <a:ext cx="10961021" cy="0"/>
          </a:xfrm>
          <a:prstGeom prst="straightConnector1">
            <a:avLst/>
          </a:prstGeom>
          <a:noFill/>
          <a:ln cap="flat" cmpd="sng" w="104775">
            <a:solidFill>
              <a:srgbClr val="FED21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aesthetic blob" id="436" name="Google Shape;436;p25"/>
          <p:cNvSpPr/>
          <p:nvPr/>
        </p:nvSpPr>
        <p:spPr>
          <a:xfrm rot="3379014">
            <a:off x="-1156389" y="8350053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441" name="Google Shape;441;p26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42" name="Google Shape;442;p26"/>
          <p:cNvSpPr/>
          <p:nvPr/>
        </p:nvSpPr>
        <p:spPr>
          <a:xfrm rot="2555394">
            <a:off x="-2941116" y="-2189033"/>
            <a:ext cx="16425588" cy="12125071"/>
          </a:xfrm>
          <a:custGeom>
            <a:rect b="b" l="l" r="r" t="t"/>
            <a:pathLst>
              <a:path extrusionOk="0" h="12125071" w="16425588">
                <a:moveTo>
                  <a:pt x="0" y="0"/>
                </a:moveTo>
                <a:lnTo>
                  <a:pt x="16425588" y="0"/>
                </a:lnTo>
                <a:lnTo>
                  <a:pt x="16425588" y="12125071"/>
                </a:lnTo>
                <a:lnTo>
                  <a:pt x="0" y="12125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80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43" name="Google Shape;443;p26"/>
          <p:cNvSpPr/>
          <p:nvPr/>
        </p:nvSpPr>
        <p:spPr>
          <a:xfrm rot="-505432">
            <a:off x="-860219" y="8210942"/>
            <a:ext cx="5263116" cy="4114800"/>
          </a:xfrm>
          <a:custGeom>
            <a:rect b="b" l="l" r="r" t="t"/>
            <a:pathLst>
              <a:path extrusionOk="0" h="4114800" w="5263116">
                <a:moveTo>
                  <a:pt x="0" y="0"/>
                </a:moveTo>
                <a:lnTo>
                  <a:pt x="5263116" y="0"/>
                </a:lnTo>
                <a:lnTo>
                  <a:pt x="526311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44" name="Google Shape;444;p26"/>
          <p:cNvSpPr txBox="1"/>
          <p:nvPr/>
        </p:nvSpPr>
        <p:spPr>
          <a:xfrm>
            <a:off x="1028700" y="876300"/>
            <a:ext cx="6370994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5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FUTURE WORK</a:t>
            </a:r>
            <a:endParaRPr/>
          </a:p>
        </p:txBody>
      </p:sp>
      <p:grpSp>
        <p:nvGrpSpPr>
          <p:cNvPr id="445" name="Google Shape;445;p26"/>
          <p:cNvGrpSpPr/>
          <p:nvPr/>
        </p:nvGrpSpPr>
        <p:grpSpPr>
          <a:xfrm>
            <a:off x="9144000" y="2533164"/>
            <a:ext cx="7872791" cy="1095375"/>
            <a:chOff x="0" y="-38100"/>
            <a:chExt cx="10497055" cy="1460500"/>
          </a:xfrm>
        </p:grpSpPr>
        <p:sp>
          <p:nvSpPr>
            <p:cNvPr id="446" name="Google Shape;446;p26"/>
            <p:cNvSpPr txBox="1"/>
            <p:nvPr/>
          </p:nvSpPr>
          <p:spPr>
            <a:xfrm>
              <a:off x="0" y="-38100"/>
              <a:ext cx="1264013" cy="834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949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01</a:t>
              </a:r>
              <a:endParaRPr/>
            </a:p>
          </p:txBody>
        </p:sp>
        <p:sp>
          <p:nvSpPr>
            <p:cNvPr id="447" name="Google Shape;447;p26"/>
            <p:cNvSpPr txBox="1"/>
            <p:nvPr/>
          </p:nvSpPr>
          <p:spPr>
            <a:xfrm>
              <a:off x="1654602" y="123825"/>
              <a:ext cx="8842453" cy="129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Courses and Skill Development Section</a:t>
              </a:r>
              <a:endParaRPr/>
            </a:p>
          </p:txBody>
        </p:sp>
      </p:grpSp>
      <p:grpSp>
        <p:nvGrpSpPr>
          <p:cNvPr id="448" name="Google Shape;448;p26"/>
          <p:cNvGrpSpPr/>
          <p:nvPr/>
        </p:nvGrpSpPr>
        <p:grpSpPr>
          <a:xfrm>
            <a:off x="9144000" y="4581525"/>
            <a:ext cx="7872791" cy="1095375"/>
            <a:chOff x="0" y="-38100"/>
            <a:chExt cx="10497055" cy="1460500"/>
          </a:xfrm>
        </p:grpSpPr>
        <p:sp>
          <p:nvSpPr>
            <p:cNvPr id="449" name="Google Shape;449;p26"/>
            <p:cNvSpPr txBox="1"/>
            <p:nvPr/>
          </p:nvSpPr>
          <p:spPr>
            <a:xfrm>
              <a:off x="0" y="-38100"/>
              <a:ext cx="1264013" cy="834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949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02</a:t>
              </a:r>
              <a:endParaRPr/>
            </a:p>
          </p:txBody>
        </p:sp>
        <p:sp>
          <p:nvSpPr>
            <p:cNvPr id="450" name="Google Shape;450;p26"/>
            <p:cNvSpPr txBox="1"/>
            <p:nvPr/>
          </p:nvSpPr>
          <p:spPr>
            <a:xfrm>
              <a:off x="1654602" y="123825"/>
              <a:ext cx="8842453" cy="129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In-Platform Chat System</a:t>
              </a:r>
              <a:endParaRPr/>
            </a:p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3000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51" name="Google Shape;451;p26"/>
          <p:cNvGrpSpPr/>
          <p:nvPr/>
        </p:nvGrpSpPr>
        <p:grpSpPr>
          <a:xfrm>
            <a:off x="9144000" y="6360897"/>
            <a:ext cx="7872791" cy="1095375"/>
            <a:chOff x="0" y="-38100"/>
            <a:chExt cx="10497055" cy="1460500"/>
          </a:xfrm>
        </p:grpSpPr>
        <p:sp>
          <p:nvSpPr>
            <p:cNvPr id="452" name="Google Shape;452;p26"/>
            <p:cNvSpPr txBox="1"/>
            <p:nvPr/>
          </p:nvSpPr>
          <p:spPr>
            <a:xfrm>
              <a:off x="0" y="-38100"/>
              <a:ext cx="1264013" cy="834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949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03</a:t>
              </a:r>
              <a:endParaRPr/>
            </a:p>
          </p:txBody>
        </p:sp>
        <p:sp>
          <p:nvSpPr>
            <p:cNvPr id="453" name="Google Shape;453;p26"/>
            <p:cNvSpPr txBox="1"/>
            <p:nvPr/>
          </p:nvSpPr>
          <p:spPr>
            <a:xfrm>
              <a:off x="1654602" y="123825"/>
              <a:ext cx="8842453" cy="12985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41018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Integrated Interview System (online interviews)</a:t>
              </a:r>
              <a:endParaRPr/>
            </a:p>
          </p:txBody>
        </p:sp>
      </p:grpSp>
      <p:sp>
        <p:nvSpPr>
          <p:cNvPr id="454" name="Google Shape;454;p26"/>
          <p:cNvSpPr/>
          <p:nvPr/>
        </p:nvSpPr>
        <p:spPr>
          <a:xfrm>
            <a:off x="1318027" y="1367078"/>
            <a:ext cx="7405866" cy="7423608"/>
          </a:xfrm>
          <a:custGeom>
            <a:rect b="b" l="l" r="r" t="t"/>
            <a:pathLst>
              <a:path extrusionOk="0" h="5608083" w="5594679">
                <a:moveTo>
                  <a:pt x="3495819" y="150656"/>
                </a:moveTo>
                <a:cubicBezTo>
                  <a:pt x="4688349" y="317026"/>
                  <a:pt x="6184409" y="779306"/>
                  <a:pt x="5355099" y="2868456"/>
                </a:cubicBezTo>
                <a:cubicBezTo>
                  <a:pt x="4525789" y="4957606"/>
                  <a:pt x="2808749" y="5328446"/>
                  <a:pt x="1979439" y="5557046"/>
                </a:cubicBezTo>
                <a:cubicBezTo>
                  <a:pt x="1150129" y="5785646"/>
                  <a:pt x="176039" y="5242086"/>
                  <a:pt x="520209" y="4011456"/>
                </a:cubicBezTo>
                <a:cubicBezTo>
                  <a:pt x="821199" y="2934495"/>
                  <a:pt x="-80501" y="1580676"/>
                  <a:pt x="5859" y="694215"/>
                </a:cubicBezTo>
                <a:cubicBezTo>
                  <a:pt x="92219" y="-192245"/>
                  <a:pt x="2064529" y="-50005"/>
                  <a:pt x="3495819" y="150655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118" r="-118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8"/>
          <p:cNvSpPr/>
          <p:nvPr/>
        </p:nvSpPr>
        <p:spPr>
          <a:xfrm rot="3379014">
            <a:off x="-1254168" y="8078688"/>
            <a:ext cx="4565737" cy="4114800"/>
          </a:xfrm>
          <a:custGeom>
            <a:rect b="b" l="l" r="r" t="t"/>
            <a:pathLst>
              <a:path extrusionOk="0" h="4114800" w="4565737">
                <a:moveTo>
                  <a:pt x="0" y="0"/>
                </a:moveTo>
                <a:lnTo>
                  <a:pt x="4565736" y="0"/>
                </a:lnTo>
                <a:lnTo>
                  <a:pt x="456573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0" name="Google Shape;460;p28"/>
          <p:cNvSpPr/>
          <p:nvPr/>
        </p:nvSpPr>
        <p:spPr>
          <a:xfrm rot="-1965569">
            <a:off x="10234930" y="8581874"/>
            <a:ext cx="5263116" cy="4114800"/>
          </a:xfrm>
          <a:custGeom>
            <a:rect b="b" l="l" r="r" t="t"/>
            <a:pathLst>
              <a:path extrusionOk="0" h="4114800" w="5263116">
                <a:moveTo>
                  <a:pt x="0" y="0"/>
                </a:moveTo>
                <a:lnTo>
                  <a:pt x="5263117" y="0"/>
                </a:lnTo>
                <a:lnTo>
                  <a:pt x="526311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1" name="Google Shape;461;p28"/>
          <p:cNvSpPr/>
          <p:nvPr/>
        </p:nvSpPr>
        <p:spPr>
          <a:xfrm rot="3018399">
            <a:off x="-5088487" y="-4126255"/>
            <a:ext cx="19287956" cy="14238019"/>
          </a:xfrm>
          <a:custGeom>
            <a:rect b="b" l="l" r="r" t="t"/>
            <a:pathLst>
              <a:path extrusionOk="0" h="14238019" w="19287956">
                <a:moveTo>
                  <a:pt x="0" y="0"/>
                </a:moveTo>
                <a:lnTo>
                  <a:pt x="19287956" y="0"/>
                </a:lnTo>
                <a:lnTo>
                  <a:pt x="19287956" y="14238019"/>
                </a:lnTo>
                <a:lnTo>
                  <a:pt x="0" y="142380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2" name="Google Shape;462;p28"/>
          <p:cNvSpPr/>
          <p:nvPr/>
        </p:nvSpPr>
        <p:spPr>
          <a:xfrm>
            <a:off x="17092016" y="3860926"/>
            <a:ext cx="1857090" cy="1019078"/>
          </a:xfrm>
          <a:custGeom>
            <a:rect b="b" l="l" r="r" t="t"/>
            <a:pathLst>
              <a:path extrusionOk="0" h="1019078" w="1857090">
                <a:moveTo>
                  <a:pt x="0" y="0"/>
                </a:moveTo>
                <a:lnTo>
                  <a:pt x="1857090" y="0"/>
                </a:lnTo>
                <a:lnTo>
                  <a:pt x="1857090" y="1019078"/>
                </a:lnTo>
                <a:lnTo>
                  <a:pt x="0" y="1019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3" name="Google Shape;463;p28"/>
          <p:cNvSpPr/>
          <p:nvPr/>
        </p:nvSpPr>
        <p:spPr>
          <a:xfrm>
            <a:off x="8499060" y="1974547"/>
            <a:ext cx="1041134" cy="1293334"/>
          </a:xfrm>
          <a:custGeom>
            <a:rect b="b" l="l" r="r" t="t"/>
            <a:pathLst>
              <a:path extrusionOk="0" h="1293334" w="1041134">
                <a:moveTo>
                  <a:pt x="0" y="0"/>
                </a:moveTo>
                <a:lnTo>
                  <a:pt x="1041134" y="0"/>
                </a:lnTo>
                <a:lnTo>
                  <a:pt x="1041134" y="1293333"/>
                </a:lnTo>
                <a:lnTo>
                  <a:pt x="0" y="12933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4" name="Google Shape;464;p28"/>
          <p:cNvSpPr/>
          <p:nvPr/>
        </p:nvSpPr>
        <p:spPr>
          <a:xfrm rot="-65114">
            <a:off x="9548391" y="7691031"/>
            <a:ext cx="502651" cy="870391"/>
          </a:xfrm>
          <a:custGeom>
            <a:rect b="b" l="l" r="r" t="t"/>
            <a:pathLst>
              <a:path extrusionOk="0" h="870391" w="502651">
                <a:moveTo>
                  <a:pt x="0" y="0"/>
                </a:moveTo>
                <a:lnTo>
                  <a:pt x="502651" y="0"/>
                </a:lnTo>
                <a:lnTo>
                  <a:pt x="502651" y="870390"/>
                </a:lnTo>
                <a:lnTo>
                  <a:pt x="0" y="8703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5" name="Google Shape;465;p28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6" name="Google Shape;466;p28"/>
          <p:cNvSpPr txBox="1"/>
          <p:nvPr/>
        </p:nvSpPr>
        <p:spPr>
          <a:xfrm>
            <a:off x="1131714" y="3793307"/>
            <a:ext cx="8927526" cy="2295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THANK YOU</a:t>
            </a:r>
            <a:endParaRPr/>
          </a:p>
        </p:txBody>
      </p:sp>
      <p:sp>
        <p:nvSpPr>
          <p:cNvPr id="467" name="Google Shape;467;p28"/>
          <p:cNvSpPr/>
          <p:nvPr/>
        </p:nvSpPr>
        <p:spPr>
          <a:xfrm>
            <a:off x="8032464" y="34277"/>
            <a:ext cx="10257039" cy="10281613"/>
          </a:xfrm>
          <a:custGeom>
            <a:rect b="b" l="l" r="r" t="t"/>
            <a:pathLst>
              <a:path extrusionOk="0" h="5608083" w="5594679">
                <a:moveTo>
                  <a:pt x="3495819" y="150656"/>
                </a:moveTo>
                <a:cubicBezTo>
                  <a:pt x="4688349" y="317026"/>
                  <a:pt x="6184409" y="779306"/>
                  <a:pt x="5355099" y="2868456"/>
                </a:cubicBezTo>
                <a:cubicBezTo>
                  <a:pt x="4525789" y="4957606"/>
                  <a:pt x="2808749" y="5328446"/>
                  <a:pt x="1979439" y="5557046"/>
                </a:cubicBezTo>
                <a:cubicBezTo>
                  <a:pt x="1150129" y="5785646"/>
                  <a:pt x="176039" y="5242086"/>
                  <a:pt x="520209" y="4011456"/>
                </a:cubicBezTo>
                <a:cubicBezTo>
                  <a:pt x="821199" y="2934495"/>
                  <a:pt x="-80501" y="1580676"/>
                  <a:pt x="5859" y="694215"/>
                </a:cubicBezTo>
                <a:cubicBezTo>
                  <a:pt x="92219" y="-192245"/>
                  <a:pt x="2064529" y="-50005"/>
                  <a:pt x="3495819" y="150655"/>
                </a:cubicBez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-118" r="-118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472" name="Google Shape;472;p29"/>
          <p:cNvSpPr/>
          <p:nvPr/>
        </p:nvSpPr>
        <p:spPr>
          <a:xfrm rot="3379014">
            <a:off x="-791734" y="8714708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7" y="0"/>
                </a:lnTo>
                <a:lnTo>
                  <a:pt x="4322707" y="3895773"/>
                </a:lnTo>
                <a:lnTo>
                  <a:pt x="0" y="38957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473" name="Google Shape;473;p29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4" name="Google Shape;474;p29"/>
          <p:cNvSpPr/>
          <p:nvPr/>
        </p:nvSpPr>
        <p:spPr>
          <a:xfrm>
            <a:off x="10814936" y="2767602"/>
            <a:ext cx="4629955" cy="4751796"/>
          </a:xfrm>
          <a:custGeom>
            <a:rect b="b" l="l" r="r" t="t"/>
            <a:pathLst>
              <a:path extrusionOk="0" h="4751796" w="4629955">
                <a:moveTo>
                  <a:pt x="0" y="0"/>
                </a:moveTo>
                <a:lnTo>
                  <a:pt x="4629955" y="0"/>
                </a:lnTo>
                <a:lnTo>
                  <a:pt x="4629955" y="4751796"/>
                </a:lnTo>
                <a:lnTo>
                  <a:pt x="0" y="47517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5" name="Google Shape;475;p29"/>
          <p:cNvSpPr/>
          <p:nvPr/>
        </p:nvSpPr>
        <p:spPr>
          <a:xfrm>
            <a:off x="3642246" y="2767602"/>
            <a:ext cx="4562198" cy="4751796"/>
          </a:xfrm>
          <a:custGeom>
            <a:rect b="b" l="l" r="r" t="t"/>
            <a:pathLst>
              <a:path extrusionOk="0" h="4751796" w="4562198">
                <a:moveTo>
                  <a:pt x="0" y="0"/>
                </a:moveTo>
                <a:lnTo>
                  <a:pt x="4562198" y="0"/>
                </a:lnTo>
                <a:lnTo>
                  <a:pt x="4562198" y="4751796"/>
                </a:lnTo>
                <a:lnTo>
                  <a:pt x="0" y="47517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6" name="Google Shape;476;p29"/>
          <p:cNvSpPr txBox="1"/>
          <p:nvPr/>
        </p:nvSpPr>
        <p:spPr>
          <a:xfrm>
            <a:off x="0" y="-161925"/>
            <a:ext cx="143955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SCAN QR CODE TO SEE MORE DETAILS</a:t>
            </a:r>
            <a:endParaRPr/>
          </a:p>
        </p:txBody>
      </p:sp>
      <p:sp>
        <p:nvSpPr>
          <p:cNvPr id="477" name="Google Shape;477;p29"/>
          <p:cNvSpPr txBox="1"/>
          <p:nvPr/>
        </p:nvSpPr>
        <p:spPr>
          <a:xfrm>
            <a:off x="4003408" y="7621873"/>
            <a:ext cx="3839873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SAMYA HAMED'S GITHUB ACCOUNT</a:t>
            </a:r>
            <a:endParaRPr/>
          </a:p>
        </p:txBody>
      </p:sp>
      <p:sp>
        <p:nvSpPr>
          <p:cNvPr id="478" name="Google Shape;478;p29"/>
          <p:cNvSpPr txBox="1"/>
          <p:nvPr/>
        </p:nvSpPr>
        <p:spPr>
          <a:xfrm>
            <a:off x="11171877" y="7631398"/>
            <a:ext cx="3916073" cy="1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722BA7"/>
                </a:solidFill>
                <a:latin typeface="Impact"/>
                <a:ea typeface="Impact"/>
                <a:cs typeface="Impact"/>
                <a:sym typeface="Impact"/>
              </a:rPr>
              <a:t>EMAN ABD AL-AZIZ'S GITHUB ACCOUNT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"/>
          <p:cNvSpPr txBox="1"/>
          <p:nvPr/>
        </p:nvSpPr>
        <p:spPr>
          <a:xfrm>
            <a:off x="1096930" y="734952"/>
            <a:ext cx="16230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499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PROBLEMS</a:t>
            </a:r>
            <a:endParaRPr/>
          </a:p>
        </p:txBody>
      </p:sp>
      <p:sp>
        <p:nvSpPr>
          <p:cNvPr id="130" name="Google Shape;130;p3"/>
          <p:cNvSpPr txBox="1"/>
          <p:nvPr/>
        </p:nvSpPr>
        <p:spPr>
          <a:xfrm>
            <a:off x="3320990" y="3372076"/>
            <a:ext cx="5737999" cy="485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Scattered job platforms</a:t>
            </a:r>
            <a:endParaRPr/>
          </a:p>
        </p:txBody>
      </p:sp>
      <p:sp>
        <p:nvSpPr>
          <p:cNvPr id="131" name="Google Shape;131;p3"/>
          <p:cNvSpPr txBox="1"/>
          <p:nvPr/>
        </p:nvSpPr>
        <p:spPr>
          <a:xfrm>
            <a:off x="11400930" y="2982396"/>
            <a:ext cx="5737999" cy="14382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99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Manual job applications via email or drive links(in palestine).</a:t>
            </a:r>
            <a:endParaRPr/>
          </a:p>
        </p:txBody>
      </p:sp>
      <p:sp>
        <p:nvSpPr>
          <p:cNvPr id="132" name="Google Shape;132;p3"/>
          <p:cNvSpPr txBox="1"/>
          <p:nvPr/>
        </p:nvSpPr>
        <p:spPr>
          <a:xfrm>
            <a:off x="3307310" y="6952174"/>
            <a:ext cx="57381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300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999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Lack of AI-based matching and screening tools.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41018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33" name="Google Shape;133;p3"/>
          <p:cNvGrpSpPr/>
          <p:nvPr/>
        </p:nvGrpSpPr>
        <p:grpSpPr>
          <a:xfrm>
            <a:off x="1995896" y="3001446"/>
            <a:ext cx="1144119" cy="1144119"/>
            <a:chOff x="0" y="0"/>
            <a:chExt cx="812800" cy="812800"/>
          </a:xfrm>
        </p:grpSpPr>
        <p:sp>
          <p:nvSpPr>
            <p:cNvPr id="134" name="Google Shape;134;p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1</a:t>
              </a:r>
              <a:endParaRPr/>
            </a:p>
          </p:txBody>
        </p:sp>
      </p:grpSp>
      <p:grpSp>
        <p:nvGrpSpPr>
          <p:cNvPr id="136" name="Google Shape;136;p3"/>
          <p:cNvGrpSpPr/>
          <p:nvPr/>
        </p:nvGrpSpPr>
        <p:grpSpPr>
          <a:xfrm>
            <a:off x="9922624" y="2924840"/>
            <a:ext cx="1220725" cy="1220725"/>
            <a:chOff x="0" y="0"/>
            <a:chExt cx="812800" cy="812800"/>
          </a:xfrm>
        </p:grpSpPr>
        <p:sp>
          <p:nvSpPr>
            <p:cNvPr id="137" name="Google Shape;137;p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2</a:t>
              </a:r>
              <a:endParaRPr/>
            </a:p>
          </p:txBody>
        </p:sp>
      </p:grpSp>
      <p:grpSp>
        <p:nvGrpSpPr>
          <p:cNvPr id="139" name="Google Shape;139;p3"/>
          <p:cNvGrpSpPr/>
          <p:nvPr/>
        </p:nvGrpSpPr>
        <p:grpSpPr>
          <a:xfrm>
            <a:off x="1995896" y="6843680"/>
            <a:ext cx="1155063" cy="1155063"/>
            <a:chOff x="0" y="0"/>
            <a:chExt cx="812800" cy="812800"/>
          </a:xfrm>
        </p:grpSpPr>
        <p:sp>
          <p:nvSpPr>
            <p:cNvPr id="140" name="Google Shape;140;p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5</a:t>
              </a:r>
              <a:endParaRPr/>
            </a:p>
          </p:txBody>
        </p:sp>
      </p:grpSp>
      <p:sp>
        <p:nvSpPr>
          <p:cNvPr id="142" name="Google Shape;142;p3"/>
          <p:cNvSpPr txBox="1"/>
          <p:nvPr/>
        </p:nvSpPr>
        <p:spPr>
          <a:xfrm>
            <a:off x="3320990" y="5047841"/>
            <a:ext cx="5737999" cy="981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Employers waste time reviewing CVs manually.</a:t>
            </a:r>
            <a:endParaRPr/>
          </a:p>
        </p:txBody>
      </p:sp>
      <p:grpSp>
        <p:nvGrpSpPr>
          <p:cNvPr id="143" name="Google Shape;143;p3"/>
          <p:cNvGrpSpPr/>
          <p:nvPr/>
        </p:nvGrpSpPr>
        <p:grpSpPr>
          <a:xfrm>
            <a:off x="1986541" y="4985186"/>
            <a:ext cx="1144119" cy="1144119"/>
            <a:chOff x="0" y="0"/>
            <a:chExt cx="812800" cy="812800"/>
          </a:xfrm>
        </p:grpSpPr>
        <p:sp>
          <p:nvSpPr>
            <p:cNvPr id="144" name="Google Shape;144;p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3</a:t>
              </a:r>
              <a:endParaRPr/>
            </a:p>
          </p:txBody>
        </p:sp>
      </p:grpSp>
      <p:sp>
        <p:nvSpPr>
          <p:cNvPr id="146" name="Google Shape;146;p3"/>
          <p:cNvSpPr txBox="1"/>
          <p:nvPr/>
        </p:nvSpPr>
        <p:spPr>
          <a:xfrm>
            <a:off x="11400930" y="5057366"/>
            <a:ext cx="47814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7" name="Google Shape;147;p3"/>
          <p:cNvGrpSpPr/>
          <p:nvPr/>
        </p:nvGrpSpPr>
        <p:grpSpPr>
          <a:xfrm>
            <a:off x="9960930" y="5391786"/>
            <a:ext cx="1144097" cy="1144097"/>
            <a:chOff x="0" y="0"/>
            <a:chExt cx="812800" cy="812800"/>
          </a:xfrm>
        </p:grpSpPr>
        <p:sp>
          <p:nvSpPr>
            <p:cNvPr id="148" name="Google Shape;148;p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4</a:t>
              </a:r>
              <a:endParaRPr/>
            </a:p>
          </p:txBody>
        </p:sp>
      </p:grpSp>
      <p:sp>
        <p:nvSpPr>
          <p:cNvPr descr="Blob 9" id="150" name="Google Shape;150;p3"/>
          <p:cNvSpPr/>
          <p:nvPr/>
        </p:nvSpPr>
        <p:spPr>
          <a:xfrm rot="2271188">
            <a:off x="14733474" y="-1967832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aesthetic blob" id="151" name="Google Shape;151;p3"/>
          <p:cNvSpPr/>
          <p:nvPr/>
        </p:nvSpPr>
        <p:spPr>
          <a:xfrm rot="-7107552">
            <a:off x="-1481110" y="7415505"/>
            <a:ext cx="5019620" cy="4523855"/>
          </a:xfrm>
          <a:custGeom>
            <a:rect b="b" l="l" r="r" t="t"/>
            <a:pathLst>
              <a:path extrusionOk="0" h="4523855" w="5019620">
                <a:moveTo>
                  <a:pt x="0" y="0"/>
                </a:moveTo>
                <a:lnTo>
                  <a:pt x="5019620" y="0"/>
                </a:lnTo>
                <a:lnTo>
                  <a:pt x="5019620" y="4523854"/>
                </a:lnTo>
                <a:lnTo>
                  <a:pt x="0" y="45238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3"/>
          <p:cNvSpPr txBox="1"/>
          <p:nvPr/>
        </p:nvSpPr>
        <p:spPr>
          <a:xfrm>
            <a:off x="11477525" y="5391775"/>
            <a:ext cx="5584800" cy="18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00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999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Difficulty finding the best-matching candidates.</a:t>
            </a:r>
            <a:endParaRPr sz="2999">
              <a:solidFill>
                <a:srgbClr val="41018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3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99">
              <a:solidFill>
                <a:srgbClr val="41018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157" name="Google Shape;157;p4"/>
          <p:cNvSpPr/>
          <p:nvPr/>
        </p:nvSpPr>
        <p:spPr>
          <a:xfrm rot="-7107552">
            <a:off x="-1481110" y="7415505"/>
            <a:ext cx="5019620" cy="4523855"/>
          </a:xfrm>
          <a:custGeom>
            <a:rect b="b" l="l" r="r" t="t"/>
            <a:pathLst>
              <a:path extrusionOk="0" h="4523855" w="5019620">
                <a:moveTo>
                  <a:pt x="0" y="0"/>
                </a:moveTo>
                <a:lnTo>
                  <a:pt x="5019620" y="0"/>
                </a:lnTo>
                <a:lnTo>
                  <a:pt x="5019620" y="4523854"/>
                </a:lnTo>
                <a:lnTo>
                  <a:pt x="0" y="45238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158" name="Google Shape;158;p4"/>
          <p:cNvSpPr/>
          <p:nvPr/>
        </p:nvSpPr>
        <p:spPr>
          <a:xfrm rot="2271188">
            <a:off x="14733474" y="-1967832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9" name="Google Shape;159;p4"/>
          <p:cNvSpPr txBox="1"/>
          <p:nvPr/>
        </p:nvSpPr>
        <p:spPr>
          <a:xfrm>
            <a:off x="1028700" y="585757"/>
            <a:ext cx="162306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5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MAIN </a:t>
            </a:r>
            <a:r>
              <a:rPr lang="en-US" sz="7500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FEATURES</a:t>
            </a:r>
            <a:endParaRPr/>
          </a:p>
        </p:txBody>
      </p:sp>
      <p:sp>
        <p:nvSpPr>
          <p:cNvPr id="160" name="Google Shape;160;p4"/>
          <p:cNvSpPr txBox="1"/>
          <p:nvPr/>
        </p:nvSpPr>
        <p:spPr>
          <a:xfrm>
            <a:off x="3085618" y="3339447"/>
            <a:ext cx="5737999" cy="485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 All-in-one platform</a:t>
            </a:r>
            <a:endParaRPr/>
          </a:p>
        </p:txBody>
      </p:sp>
      <p:sp>
        <p:nvSpPr>
          <p:cNvPr id="161" name="Google Shape;161;p4"/>
          <p:cNvSpPr txBox="1"/>
          <p:nvPr/>
        </p:nvSpPr>
        <p:spPr>
          <a:xfrm>
            <a:off x="3085582" y="5164998"/>
            <a:ext cx="573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99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Direct online apply</a:t>
            </a:r>
            <a:endParaRPr/>
          </a:p>
        </p:txBody>
      </p:sp>
      <p:sp>
        <p:nvSpPr>
          <p:cNvPr id="162" name="Google Shape;162;p4"/>
          <p:cNvSpPr txBox="1"/>
          <p:nvPr/>
        </p:nvSpPr>
        <p:spPr>
          <a:xfrm>
            <a:off x="11023818" y="3116836"/>
            <a:ext cx="5738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 Smart ranking </a:t>
            </a:r>
            <a:r>
              <a:rPr lang="en-US" sz="3000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for the right opportunities</a:t>
            </a:r>
            <a:r>
              <a:rPr b="1" lang="en-US" sz="1100">
                <a:solidFill>
                  <a:schemeClr val="dk1"/>
                </a:solidFill>
              </a:rPr>
              <a:t>. </a:t>
            </a:r>
            <a:endParaRPr b="1"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41018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63" name="Google Shape;163;p4"/>
          <p:cNvGrpSpPr/>
          <p:nvPr/>
        </p:nvGrpSpPr>
        <p:grpSpPr>
          <a:xfrm>
            <a:off x="1703374" y="3024563"/>
            <a:ext cx="1144119" cy="1144119"/>
            <a:chOff x="0" y="0"/>
            <a:chExt cx="812800" cy="812800"/>
          </a:xfrm>
        </p:grpSpPr>
        <p:sp>
          <p:nvSpPr>
            <p:cNvPr id="164" name="Google Shape;164;p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1</a:t>
              </a:r>
              <a:endParaRPr/>
            </a:p>
          </p:txBody>
        </p:sp>
      </p:grpSp>
      <p:grpSp>
        <p:nvGrpSpPr>
          <p:cNvPr id="166" name="Google Shape;166;p4"/>
          <p:cNvGrpSpPr/>
          <p:nvPr/>
        </p:nvGrpSpPr>
        <p:grpSpPr>
          <a:xfrm>
            <a:off x="9506599" y="2995785"/>
            <a:ext cx="1220725" cy="1220725"/>
            <a:chOff x="0" y="0"/>
            <a:chExt cx="812800" cy="812800"/>
          </a:xfrm>
        </p:grpSpPr>
        <p:sp>
          <p:nvSpPr>
            <p:cNvPr id="167" name="Google Shape;167;p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2</a:t>
              </a:r>
              <a:endParaRPr/>
            </a:p>
          </p:txBody>
        </p:sp>
      </p:grpSp>
      <p:grpSp>
        <p:nvGrpSpPr>
          <p:cNvPr id="169" name="Google Shape;169;p4"/>
          <p:cNvGrpSpPr/>
          <p:nvPr/>
        </p:nvGrpSpPr>
        <p:grpSpPr>
          <a:xfrm>
            <a:off x="1692430" y="6493704"/>
            <a:ext cx="1155063" cy="1155063"/>
            <a:chOff x="0" y="0"/>
            <a:chExt cx="812800" cy="812800"/>
          </a:xfrm>
        </p:grpSpPr>
        <p:sp>
          <p:nvSpPr>
            <p:cNvPr id="170" name="Google Shape;170;p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5</a:t>
              </a:r>
              <a:endParaRPr/>
            </a:p>
          </p:txBody>
        </p:sp>
      </p:grpSp>
      <p:sp>
        <p:nvSpPr>
          <p:cNvPr id="172" name="Google Shape;172;p4"/>
          <p:cNvSpPr txBox="1"/>
          <p:nvPr/>
        </p:nvSpPr>
        <p:spPr>
          <a:xfrm>
            <a:off x="11023818" y="5108304"/>
            <a:ext cx="573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 AI CV screening</a:t>
            </a:r>
            <a:endParaRPr/>
          </a:p>
        </p:txBody>
      </p:sp>
      <p:grpSp>
        <p:nvGrpSpPr>
          <p:cNvPr id="173" name="Google Shape;173;p4"/>
          <p:cNvGrpSpPr/>
          <p:nvPr/>
        </p:nvGrpSpPr>
        <p:grpSpPr>
          <a:xfrm>
            <a:off x="1703374" y="4779129"/>
            <a:ext cx="1144119" cy="1144119"/>
            <a:chOff x="0" y="0"/>
            <a:chExt cx="812800" cy="812800"/>
          </a:xfrm>
        </p:grpSpPr>
        <p:sp>
          <p:nvSpPr>
            <p:cNvPr id="174" name="Google Shape;174;p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3</a:t>
              </a:r>
              <a:endParaRPr/>
            </a:p>
          </p:txBody>
        </p:sp>
      </p:grpSp>
      <p:sp>
        <p:nvSpPr>
          <p:cNvPr id="176" name="Google Shape;176;p4"/>
          <p:cNvSpPr txBox="1"/>
          <p:nvPr/>
        </p:nvSpPr>
        <p:spPr>
          <a:xfrm>
            <a:off x="3085621" y="6966438"/>
            <a:ext cx="652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99" u="none" cap="none" strike="noStrike">
                <a:solidFill>
                  <a:srgbClr val="410182"/>
                </a:solidFill>
                <a:latin typeface="Montserrat"/>
                <a:ea typeface="Montserrat"/>
                <a:cs typeface="Montserrat"/>
                <a:sym typeface="Montserrat"/>
              </a:rPr>
              <a:t>AI chatbot for real-time  support</a:t>
            </a:r>
            <a:endParaRPr/>
          </a:p>
        </p:txBody>
      </p:sp>
      <p:grpSp>
        <p:nvGrpSpPr>
          <p:cNvPr id="177" name="Google Shape;177;p4"/>
          <p:cNvGrpSpPr/>
          <p:nvPr/>
        </p:nvGrpSpPr>
        <p:grpSpPr>
          <a:xfrm>
            <a:off x="9544902" y="4779129"/>
            <a:ext cx="1144119" cy="1144119"/>
            <a:chOff x="0" y="0"/>
            <a:chExt cx="812800" cy="812800"/>
          </a:xfrm>
        </p:grpSpPr>
        <p:sp>
          <p:nvSpPr>
            <p:cNvPr id="178" name="Google Shape;178;p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52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3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699" u="none" cap="none" strike="noStrike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"/>
          <p:cNvSpPr/>
          <p:nvPr/>
        </p:nvSpPr>
        <p:spPr>
          <a:xfrm rot="-1965569">
            <a:off x="10234930" y="8581874"/>
            <a:ext cx="5263116" cy="4114800"/>
          </a:xfrm>
          <a:custGeom>
            <a:rect b="b" l="l" r="r" t="t"/>
            <a:pathLst>
              <a:path extrusionOk="0" h="4114800" w="5263116">
                <a:moveTo>
                  <a:pt x="0" y="0"/>
                </a:moveTo>
                <a:lnTo>
                  <a:pt x="5263117" y="0"/>
                </a:lnTo>
                <a:lnTo>
                  <a:pt x="526311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5" name="Google Shape;185;p5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6" name="Google Shape;186;p5"/>
          <p:cNvSpPr txBox="1"/>
          <p:nvPr/>
        </p:nvSpPr>
        <p:spPr>
          <a:xfrm>
            <a:off x="878150" y="3450450"/>
            <a:ext cx="8530800" cy="33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TECHNOLOGIES USED</a:t>
            </a:r>
            <a:endParaRPr/>
          </a:p>
        </p:txBody>
      </p:sp>
      <p:sp>
        <p:nvSpPr>
          <p:cNvPr id="187" name="Google Shape;187;p5"/>
          <p:cNvSpPr/>
          <p:nvPr/>
        </p:nvSpPr>
        <p:spPr>
          <a:xfrm>
            <a:off x="8852339" y="1509724"/>
            <a:ext cx="7748576" cy="7748576"/>
          </a:xfrm>
          <a:custGeom>
            <a:rect b="b" l="l" r="r" t="t"/>
            <a:pathLst>
              <a:path extrusionOk="0" h="7748576" w="7748576">
                <a:moveTo>
                  <a:pt x="0" y="0"/>
                </a:moveTo>
                <a:lnTo>
                  <a:pt x="7748576" y="0"/>
                </a:lnTo>
                <a:lnTo>
                  <a:pt x="7748576" y="7748576"/>
                </a:lnTo>
                <a:lnTo>
                  <a:pt x="0" y="77485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5"/>
          <p:cNvSpPr/>
          <p:nvPr/>
        </p:nvSpPr>
        <p:spPr>
          <a:xfrm rot="-226878">
            <a:off x="-422278" y="220084"/>
            <a:ext cx="4576141" cy="2579280"/>
          </a:xfrm>
          <a:custGeom>
            <a:rect b="b" l="l" r="r" t="t"/>
            <a:pathLst>
              <a:path extrusionOk="0" h="2579280" w="4576141">
                <a:moveTo>
                  <a:pt x="0" y="0"/>
                </a:moveTo>
                <a:lnTo>
                  <a:pt x="4576141" y="0"/>
                </a:lnTo>
                <a:lnTo>
                  <a:pt x="4576141" y="2579279"/>
                </a:lnTo>
                <a:lnTo>
                  <a:pt x="0" y="25792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9" name="Google Shape;189;p5"/>
          <p:cNvSpPr/>
          <p:nvPr/>
        </p:nvSpPr>
        <p:spPr>
          <a:xfrm rot="635325">
            <a:off x="-1336143" y="6923321"/>
            <a:ext cx="9442126" cy="8000056"/>
          </a:xfrm>
          <a:custGeom>
            <a:rect b="b" l="l" r="r" t="t"/>
            <a:pathLst>
              <a:path extrusionOk="0" h="8000056" w="9442126">
                <a:moveTo>
                  <a:pt x="0" y="0"/>
                </a:moveTo>
                <a:lnTo>
                  <a:pt x="9442126" y="0"/>
                </a:lnTo>
                <a:lnTo>
                  <a:pt x="9442126" y="8000056"/>
                </a:lnTo>
                <a:lnTo>
                  <a:pt x="0" y="80000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 amt="50000"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194" name="Google Shape;194;p6"/>
          <p:cNvSpPr/>
          <p:nvPr/>
        </p:nvSpPr>
        <p:spPr>
          <a:xfrm rot="-7107552">
            <a:off x="-1481110" y="7635239"/>
            <a:ext cx="5019620" cy="4523855"/>
          </a:xfrm>
          <a:custGeom>
            <a:rect b="b" l="l" r="r" t="t"/>
            <a:pathLst>
              <a:path extrusionOk="0" h="4523855" w="5019620">
                <a:moveTo>
                  <a:pt x="0" y="0"/>
                </a:moveTo>
                <a:lnTo>
                  <a:pt x="5019620" y="0"/>
                </a:lnTo>
                <a:lnTo>
                  <a:pt x="5019620" y="4523854"/>
                </a:lnTo>
                <a:lnTo>
                  <a:pt x="0" y="45238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195" name="Google Shape;195;p6"/>
          <p:cNvSpPr/>
          <p:nvPr/>
        </p:nvSpPr>
        <p:spPr>
          <a:xfrm rot="2271188">
            <a:off x="14974702" y="-2202346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6" name="Google Shape;196;p6"/>
          <p:cNvSpPr/>
          <p:nvPr/>
        </p:nvSpPr>
        <p:spPr>
          <a:xfrm>
            <a:off x="3682408" y="1352110"/>
            <a:ext cx="1347104" cy="1347104"/>
          </a:xfrm>
          <a:custGeom>
            <a:rect b="b" l="l" r="r" t="t"/>
            <a:pathLst>
              <a:path extrusionOk="0" h="1347104" w="1347104">
                <a:moveTo>
                  <a:pt x="0" y="0"/>
                </a:moveTo>
                <a:lnTo>
                  <a:pt x="1347104" y="0"/>
                </a:lnTo>
                <a:lnTo>
                  <a:pt x="1347104" y="1347104"/>
                </a:lnTo>
                <a:lnTo>
                  <a:pt x="0" y="13471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7" name="Google Shape;197;p6"/>
          <p:cNvSpPr/>
          <p:nvPr/>
        </p:nvSpPr>
        <p:spPr>
          <a:xfrm>
            <a:off x="691098" y="1352110"/>
            <a:ext cx="1664069" cy="1347104"/>
          </a:xfrm>
          <a:custGeom>
            <a:rect b="b" l="l" r="r" t="t"/>
            <a:pathLst>
              <a:path extrusionOk="0" h="1347104" w="1664069">
                <a:moveTo>
                  <a:pt x="0" y="0"/>
                </a:moveTo>
                <a:lnTo>
                  <a:pt x="1664069" y="0"/>
                </a:lnTo>
                <a:lnTo>
                  <a:pt x="1664069" y="1347104"/>
                </a:lnTo>
                <a:lnTo>
                  <a:pt x="0" y="13471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8" name="Google Shape;198;p6"/>
          <p:cNvSpPr txBox="1"/>
          <p:nvPr/>
        </p:nvSpPr>
        <p:spPr>
          <a:xfrm>
            <a:off x="521421" y="309574"/>
            <a:ext cx="5078018" cy="7191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56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FRONTEND</a:t>
            </a:r>
            <a:endParaRPr/>
          </a:p>
        </p:txBody>
      </p:sp>
      <p:sp>
        <p:nvSpPr>
          <p:cNvPr id="199" name="Google Shape;199;p6"/>
          <p:cNvSpPr txBox="1"/>
          <p:nvPr/>
        </p:nvSpPr>
        <p:spPr>
          <a:xfrm>
            <a:off x="429656" y="3223175"/>
            <a:ext cx="2186953" cy="39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EXPO GO</a:t>
            </a:r>
            <a:endParaRPr/>
          </a:p>
        </p:txBody>
      </p:sp>
      <p:sp>
        <p:nvSpPr>
          <p:cNvPr id="200" name="Google Shape;200;p6"/>
          <p:cNvSpPr txBox="1"/>
          <p:nvPr/>
        </p:nvSpPr>
        <p:spPr>
          <a:xfrm>
            <a:off x="3060430" y="3058070"/>
            <a:ext cx="2877558" cy="8141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44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REACT WITH VITE + TYPESCRIPT</a:t>
            </a:r>
            <a:endParaRPr/>
          </a:p>
          <a:p>
            <a:pPr indent="0" lvl="0" marL="0" marR="0" rtl="0" algn="ctr">
              <a:lnSpc>
                <a:spcPct val="1030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44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AND REACT NATIVE</a:t>
            </a:r>
            <a:endParaRPr/>
          </a:p>
        </p:txBody>
      </p:sp>
      <p:sp>
        <p:nvSpPr>
          <p:cNvPr id="201" name="Google Shape;201;p6"/>
          <p:cNvSpPr txBox="1"/>
          <p:nvPr/>
        </p:nvSpPr>
        <p:spPr>
          <a:xfrm>
            <a:off x="9334421" y="300049"/>
            <a:ext cx="4658577" cy="7879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45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BACKEND</a:t>
            </a:r>
            <a:endParaRPr/>
          </a:p>
        </p:txBody>
      </p:sp>
      <p:sp>
        <p:nvSpPr>
          <p:cNvPr id="202" name="Google Shape;202;p6"/>
          <p:cNvSpPr/>
          <p:nvPr/>
        </p:nvSpPr>
        <p:spPr>
          <a:xfrm>
            <a:off x="13358873" y="1307443"/>
            <a:ext cx="1268251" cy="1391770"/>
          </a:xfrm>
          <a:custGeom>
            <a:rect b="b" l="l" r="r" t="t"/>
            <a:pathLst>
              <a:path extrusionOk="0" h="1391770" w="1268251">
                <a:moveTo>
                  <a:pt x="0" y="0"/>
                </a:moveTo>
                <a:lnTo>
                  <a:pt x="1268250" y="0"/>
                </a:lnTo>
                <a:lnTo>
                  <a:pt x="1268250" y="1391771"/>
                </a:lnTo>
                <a:lnTo>
                  <a:pt x="0" y="13917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3" name="Google Shape;203;p6"/>
          <p:cNvSpPr/>
          <p:nvPr/>
        </p:nvSpPr>
        <p:spPr>
          <a:xfrm>
            <a:off x="9017871" y="1408193"/>
            <a:ext cx="1853773" cy="1291021"/>
          </a:xfrm>
          <a:custGeom>
            <a:rect b="b" l="l" r="r" t="t"/>
            <a:pathLst>
              <a:path extrusionOk="0" h="1291021" w="1853773">
                <a:moveTo>
                  <a:pt x="0" y="0"/>
                </a:moveTo>
                <a:lnTo>
                  <a:pt x="1853773" y="0"/>
                </a:lnTo>
                <a:lnTo>
                  <a:pt x="1853773" y="1291021"/>
                </a:lnTo>
                <a:lnTo>
                  <a:pt x="0" y="129102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6"/>
          <p:cNvSpPr txBox="1"/>
          <p:nvPr/>
        </p:nvSpPr>
        <p:spPr>
          <a:xfrm>
            <a:off x="8715632" y="3223175"/>
            <a:ext cx="2458252" cy="398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ASP .NET</a:t>
            </a:r>
            <a:endParaRPr/>
          </a:p>
        </p:txBody>
      </p:sp>
      <p:sp>
        <p:nvSpPr>
          <p:cNvPr id="205" name="Google Shape;205;p6"/>
          <p:cNvSpPr txBox="1"/>
          <p:nvPr/>
        </p:nvSpPr>
        <p:spPr>
          <a:xfrm>
            <a:off x="12132539" y="3008405"/>
            <a:ext cx="3720918" cy="6129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29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9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PYTHON</a:t>
            </a:r>
            <a:endParaRPr/>
          </a:p>
          <a:p>
            <a:pPr indent="0" lvl="0" marL="0" marR="0" rtl="0" algn="ctr">
              <a:lnSpc>
                <a:spcPct val="1029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9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(AI FEATURES)</a:t>
            </a:r>
            <a:endParaRPr/>
          </a:p>
        </p:txBody>
      </p:sp>
      <p:sp>
        <p:nvSpPr>
          <p:cNvPr id="206" name="Google Shape;206;p6"/>
          <p:cNvSpPr txBox="1"/>
          <p:nvPr/>
        </p:nvSpPr>
        <p:spPr>
          <a:xfrm>
            <a:off x="669" y="4872620"/>
            <a:ext cx="4708996" cy="6635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854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DATABASE</a:t>
            </a:r>
            <a:endParaRPr/>
          </a:p>
        </p:txBody>
      </p:sp>
      <p:sp>
        <p:nvSpPr>
          <p:cNvPr id="207" name="Google Shape;207;p6"/>
          <p:cNvSpPr/>
          <p:nvPr/>
        </p:nvSpPr>
        <p:spPr>
          <a:xfrm>
            <a:off x="5473841" y="5924076"/>
            <a:ext cx="4470917" cy="2451793"/>
          </a:xfrm>
          <a:custGeom>
            <a:rect b="b" l="l" r="r" t="t"/>
            <a:pathLst>
              <a:path extrusionOk="0" h="2451793" w="4470917">
                <a:moveTo>
                  <a:pt x="0" y="0"/>
                </a:moveTo>
                <a:lnTo>
                  <a:pt x="4470916" y="0"/>
                </a:lnTo>
                <a:lnTo>
                  <a:pt x="4470916" y="2451793"/>
                </a:lnTo>
                <a:lnTo>
                  <a:pt x="0" y="24517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8" name="Google Shape;208;p6"/>
          <p:cNvSpPr txBox="1"/>
          <p:nvPr/>
        </p:nvSpPr>
        <p:spPr>
          <a:xfrm>
            <a:off x="5473841" y="4836439"/>
            <a:ext cx="4681174" cy="6997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998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29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 NOTIFICATIONS</a:t>
            </a:r>
            <a:endParaRPr/>
          </a:p>
        </p:txBody>
      </p:sp>
      <p:sp>
        <p:nvSpPr>
          <p:cNvPr id="209" name="Google Shape;209;p6"/>
          <p:cNvSpPr txBox="1"/>
          <p:nvPr/>
        </p:nvSpPr>
        <p:spPr>
          <a:xfrm>
            <a:off x="12335107" y="4863095"/>
            <a:ext cx="3939852" cy="6982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3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18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TOOLS &amp; OTHERS</a:t>
            </a:r>
            <a:endParaRPr/>
          </a:p>
        </p:txBody>
      </p:sp>
      <p:sp>
        <p:nvSpPr>
          <p:cNvPr id="210" name="Google Shape;210;p6"/>
          <p:cNvSpPr txBox="1"/>
          <p:nvPr/>
        </p:nvSpPr>
        <p:spPr>
          <a:xfrm>
            <a:off x="10740708" y="7667995"/>
            <a:ext cx="2159847" cy="35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2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4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GITHUB </a:t>
            </a:r>
            <a:endParaRPr/>
          </a:p>
          <a:p>
            <a:pPr indent="0" lvl="0" marL="0" marR="0" rtl="0" algn="ctr">
              <a:lnSpc>
                <a:spcPct val="102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4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(VERSION CONTROL)</a:t>
            </a:r>
            <a:endParaRPr/>
          </a:p>
        </p:txBody>
      </p:sp>
      <p:sp>
        <p:nvSpPr>
          <p:cNvPr id="211" name="Google Shape;211;p6"/>
          <p:cNvSpPr/>
          <p:nvPr/>
        </p:nvSpPr>
        <p:spPr>
          <a:xfrm>
            <a:off x="10617980" y="5781967"/>
            <a:ext cx="2167823" cy="1603137"/>
          </a:xfrm>
          <a:custGeom>
            <a:rect b="b" l="l" r="r" t="t"/>
            <a:pathLst>
              <a:path extrusionOk="0" h="1603137" w="2167823">
                <a:moveTo>
                  <a:pt x="0" y="0"/>
                </a:moveTo>
                <a:lnTo>
                  <a:pt x="2167823" y="0"/>
                </a:lnTo>
                <a:lnTo>
                  <a:pt x="2167823" y="1603136"/>
                </a:lnTo>
                <a:lnTo>
                  <a:pt x="0" y="16031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-58035" l="-61983" r="-72340" t="0"/>
            </a:stretch>
          </a:blipFill>
          <a:ln>
            <a:noFill/>
          </a:ln>
        </p:spPr>
      </p:sp>
      <p:sp>
        <p:nvSpPr>
          <p:cNvPr id="212" name="Google Shape;212;p6"/>
          <p:cNvSpPr/>
          <p:nvPr/>
        </p:nvSpPr>
        <p:spPr>
          <a:xfrm>
            <a:off x="13247396" y="6165219"/>
            <a:ext cx="2137560" cy="1287973"/>
          </a:xfrm>
          <a:custGeom>
            <a:rect b="b" l="l" r="r" t="t"/>
            <a:pathLst>
              <a:path extrusionOk="0" h="1287973" w="2137560">
                <a:moveTo>
                  <a:pt x="0" y="0"/>
                </a:moveTo>
                <a:lnTo>
                  <a:pt x="2137560" y="0"/>
                </a:lnTo>
                <a:lnTo>
                  <a:pt x="2137560" y="1287972"/>
                </a:lnTo>
                <a:lnTo>
                  <a:pt x="0" y="12879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-28182" l="-11378" r="-13384" t="0"/>
            </a:stretch>
          </a:blipFill>
          <a:ln>
            <a:noFill/>
          </a:ln>
        </p:spPr>
      </p:sp>
      <p:sp>
        <p:nvSpPr>
          <p:cNvPr id="213" name="Google Shape;213;p6"/>
          <p:cNvSpPr/>
          <p:nvPr/>
        </p:nvSpPr>
        <p:spPr>
          <a:xfrm>
            <a:off x="16155011" y="6165219"/>
            <a:ext cx="1268847" cy="1287973"/>
          </a:xfrm>
          <a:custGeom>
            <a:rect b="b" l="l" r="r" t="t"/>
            <a:pathLst>
              <a:path extrusionOk="0" h="1287973" w="1268847">
                <a:moveTo>
                  <a:pt x="0" y="0"/>
                </a:moveTo>
                <a:lnTo>
                  <a:pt x="1268847" y="0"/>
                </a:lnTo>
                <a:lnTo>
                  <a:pt x="1268847" y="1287972"/>
                </a:lnTo>
                <a:lnTo>
                  <a:pt x="0" y="12879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-7988" l="0" r="0" t="-7989"/>
            </a:stretch>
          </a:blipFill>
          <a:ln>
            <a:noFill/>
          </a:ln>
        </p:spPr>
      </p:sp>
      <p:sp>
        <p:nvSpPr>
          <p:cNvPr id="214" name="Google Shape;214;p6"/>
          <p:cNvSpPr txBox="1"/>
          <p:nvPr/>
        </p:nvSpPr>
        <p:spPr>
          <a:xfrm>
            <a:off x="13225110" y="7667995"/>
            <a:ext cx="2159847" cy="35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2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4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POSTMAN</a:t>
            </a:r>
            <a:endParaRPr/>
          </a:p>
          <a:p>
            <a:pPr indent="0" lvl="0" marL="0" marR="0" rtl="0" algn="ctr">
              <a:lnSpc>
                <a:spcPct val="102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4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 (API TESTING)</a:t>
            </a:r>
            <a:endParaRPr/>
          </a:p>
        </p:txBody>
      </p:sp>
      <p:sp>
        <p:nvSpPr>
          <p:cNvPr id="215" name="Google Shape;215;p6"/>
          <p:cNvSpPr txBox="1"/>
          <p:nvPr/>
        </p:nvSpPr>
        <p:spPr>
          <a:xfrm>
            <a:off x="15709511" y="7668079"/>
            <a:ext cx="2159847" cy="7077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2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4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AZURE</a:t>
            </a:r>
            <a:endParaRPr/>
          </a:p>
          <a:p>
            <a:pPr indent="0" lvl="0" marL="0" marR="0" rtl="0" algn="ctr">
              <a:lnSpc>
                <a:spcPct val="102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40" u="none" cap="none" strike="noStrike">
                <a:solidFill>
                  <a:srgbClr val="2D2261"/>
                </a:solidFill>
                <a:latin typeface="Montserrat"/>
                <a:ea typeface="Montserrat"/>
                <a:cs typeface="Montserrat"/>
                <a:sym typeface="Montserrat"/>
              </a:rPr>
              <a:t>(EMAIL SERVICE AND BLOB SERVER TO STORE FILES)</a:t>
            </a:r>
            <a:endParaRPr/>
          </a:p>
        </p:txBody>
      </p:sp>
      <p:pic>
        <p:nvPicPr>
          <p:cNvPr id="216" name="Google Shape;216;p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226447" y="5536198"/>
            <a:ext cx="2986850" cy="1890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7"/>
          <p:cNvSpPr/>
          <p:nvPr/>
        </p:nvSpPr>
        <p:spPr>
          <a:xfrm rot="-1965569">
            <a:off x="-1544703" y="7501203"/>
            <a:ext cx="4378715" cy="3423359"/>
          </a:xfrm>
          <a:custGeom>
            <a:rect b="b" l="l" r="r" t="t"/>
            <a:pathLst>
              <a:path extrusionOk="0" h="3423359" w="4378715">
                <a:moveTo>
                  <a:pt x="0" y="0"/>
                </a:moveTo>
                <a:lnTo>
                  <a:pt x="4378715" y="0"/>
                </a:lnTo>
                <a:lnTo>
                  <a:pt x="4378715" y="3423359"/>
                </a:lnTo>
                <a:lnTo>
                  <a:pt x="0" y="34233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2" name="Google Shape;222;p7"/>
          <p:cNvSpPr/>
          <p:nvPr/>
        </p:nvSpPr>
        <p:spPr>
          <a:xfrm>
            <a:off x="4478672" y="9777461"/>
            <a:ext cx="1857090" cy="1019078"/>
          </a:xfrm>
          <a:custGeom>
            <a:rect b="b" l="l" r="r" t="t"/>
            <a:pathLst>
              <a:path extrusionOk="0" h="1019078" w="1857090">
                <a:moveTo>
                  <a:pt x="0" y="0"/>
                </a:moveTo>
                <a:lnTo>
                  <a:pt x="1857089" y="0"/>
                </a:lnTo>
                <a:lnTo>
                  <a:pt x="1857089" y="1019078"/>
                </a:lnTo>
                <a:lnTo>
                  <a:pt x="0" y="1019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3" name="Google Shape;223;p7"/>
          <p:cNvSpPr/>
          <p:nvPr/>
        </p:nvSpPr>
        <p:spPr>
          <a:xfrm rot="3018399">
            <a:off x="2391358" y="179053"/>
            <a:ext cx="16836206" cy="12428181"/>
          </a:xfrm>
          <a:custGeom>
            <a:rect b="b" l="l" r="r" t="t"/>
            <a:pathLst>
              <a:path extrusionOk="0" h="12428181" w="16836206">
                <a:moveTo>
                  <a:pt x="0" y="0"/>
                </a:moveTo>
                <a:lnTo>
                  <a:pt x="16836206" y="0"/>
                </a:lnTo>
                <a:lnTo>
                  <a:pt x="16836206" y="12428181"/>
                </a:lnTo>
                <a:lnTo>
                  <a:pt x="0" y="1242818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80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4" name="Google Shape;224;p7"/>
          <p:cNvSpPr txBox="1"/>
          <p:nvPr/>
        </p:nvSpPr>
        <p:spPr>
          <a:xfrm>
            <a:off x="1865793" y="3820366"/>
            <a:ext cx="7278207" cy="1704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 FEATURES</a:t>
            </a:r>
            <a:endParaRPr/>
          </a:p>
        </p:txBody>
      </p:sp>
      <p:sp>
        <p:nvSpPr>
          <p:cNvPr descr="Blob 9" id="225" name="Google Shape;225;p7"/>
          <p:cNvSpPr/>
          <p:nvPr/>
        </p:nvSpPr>
        <p:spPr>
          <a:xfrm rot="2271188">
            <a:off x="14733474" y="-1967832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6" name="Google Shape;226;p7"/>
          <p:cNvSpPr/>
          <p:nvPr/>
        </p:nvSpPr>
        <p:spPr>
          <a:xfrm>
            <a:off x="7756415" y="-270918"/>
            <a:ext cx="10533128" cy="10558364"/>
          </a:xfrm>
          <a:custGeom>
            <a:rect b="b" l="l" r="r" t="t"/>
            <a:pathLst>
              <a:path extrusionOk="0" h="5608083" w="5594679">
                <a:moveTo>
                  <a:pt x="3495819" y="150656"/>
                </a:moveTo>
                <a:cubicBezTo>
                  <a:pt x="4688349" y="317026"/>
                  <a:pt x="6184409" y="779306"/>
                  <a:pt x="5355099" y="2868456"/>
                </a:cubicBezTo>
                <a:cubicBezTo>
                  <a:pt x="4525789" y="4957606"/>
                  <a:pt x="2808749" y="5328446"/>
                  <a:pt x="1979439" y="5557046"/>
                </a:cubicBezTo>
                <a:cubicBezTo>
                  <a:pt x="1150129" y="5785646"/>
                  <a:pt x="176039" y="5242086"/>
                  <a:pt x="520209" y="4011456"/>
                </a:cubicBezTo>
                <a:cubicBezTo>
                  <a:pt x="821199" y="2934495"/>
                  <a:pt x="-80501" y="1580676"/>
                  <a:pt x="5859" y="694215"/>
                </a:cubicBezTo>
                <a:cubicBezTo>
                  <a:pt x="92219" y="-192245"/>
                  <a:pt x="2064529" y="-50005"/>
                  <a:pt x="3495819" y="150655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-118" r="-118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aesthetic blob" id="231" name="Google Shape;231;p8"/>
          <p:cNvSpPr/>
          <p:nvPr/>
        </p:nvSpPr>
        <p:spPr>
          <a:xfrm rot="3379014">
            <a:off x="-1132653" y="8339114"/>
            <a:ext cx="4322707" cy="3895773"/>
          </a:xfrm>
          <a:custGeom>
            <a:rect b="b" l="l" r="r" t="t"/>
            <a:pathLst>
              <a:path extrusionOk="0" h="3895773" w="4322707">
                <a:moveTo>
                  <a:pt x="0" y="0"/>
                </a:moveTo>
                <a:lnTo>
                  <a:pt x="4322706" y="0"/>
                </a:lnTo>
                <a:lnTo>
                  <a:pt x="4322706" y="3895772"/>
                </a:lnTo>
                <a:lnTo>
                  <a:pt x="0" y="38957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descr="Blob 9" id="232" name="Google Shape;232;p8"/>
          <p:cNvSpPr/>
          <p:nvPr/>
        </p:nvSpPr>
        <p:spPr>
          <a:xfrm rot="2271188">
            <a:off x="14566190" y="-2346721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3" name="Google Shape;233;p8"/>
          <p:cNvSpPr/>
          <p:nvPr/>
        </p:nvSpPr>
        <p:spPr>
          <a:xfrm>
            <a:off x="6524832" y="1834922"/>
            <a:ext cx="5544462" cy="7704643"/>
          </a:xfrm>
          <a:custGeom>
            <a:rect b="b" l="l" r="r" t="t"/>
            <a:pathLst>
              <a:path extrusionOk="0" h="7704643" w="5544462">
                <a:moveTo>
                  <a:pt x="0" y="0"/>
                </a:moveTo>
                <a:lnTo>
                  <a:pt x="5544463" y="0"/>
                </a:lnTo>
                <a:lnTo>
                  <a:pt x="5544463" y="7704643"/>
                </a:lnTo>
                <a:lnTo>
                  <a:pt x="0" y="77046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4" name="Google Shape;234;p8"/>
          <p:cNvSpPr/>
          <p:nvPr/>
        </p:nvSpPr>
        <p:spPr>
          <a:xfrm>
            <a:off x="12533085" y="1834922"/>
            <a:ext cx="5365714" cy="7941759"/>
          </a:xfrm>
          <a:custGeom>
            <a:rect b="b" l="l" r="r" t="t"/>
            <a:pathLst>
              <a:path extrusionOk="0" h="7941759" w="5365714">
                <a:moveTo>
                  <a:pt x="0" y="0"/>
                </a:moveTo>
                <a:lnTo>
                  <a:pt x="5365714" y="0"/>
                </a:lnTo>
                <a:lnTo>
                  <a:pt x="5365714" y="7941759"/>
                </a:lnTo>
                <a:lnTo>
                  <a:pt x="0" y="79417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5" name="Google Shape;235;p8"/>
          <p:cNvSpPr/>
          <p:nvPr/>
        </p:nvSpPr>
        <p:spPr>
          <a:xfrm>
            <a:off x="642143" y="1834922"/>
            <a:ext cx="5418900" cy="7617700"/>
          </a:xfrm>
          <a:custGeom>
            <a:rect b="b" l="l" r="r" t="t"/>
            <a:pathLst>
              <a:path extrusionOk="0" h="7617700" w="5418900">
                <a:moveTo>
                  <a:pt x="0" y="0"/>
                </a:moveTo>
                <a:lnTo>
                  <a:pt x="5418899" y="0"/>
                </a:lnTo>
                <a:lnTo>
                  <a:pt x="5418899" y="7617700"/>
                </a:lnTo>
                <a:lnTo>
                  <a:pt x="0" y="76177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6" name="Google Shape;236;p8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 </a:t>
            </a:r>
            <a:endParaRPr/>
          </a:p>
        </p:txBody>
      </p:sp>
      <p:sp>
        <p:nvSpPr>
          <p:cNvPr id="237" name="Google Shape;237;p8"/>
          <p:cNvSpPr txBox="1"/>
          <p:nvPr/>
        </p:nvSpPr>
        <p:spPr>
          <a:xfrm>
            <a:off x="6061042" y="495300"/>
            <a:ext cx="67674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SIGNUP,LOGIN &amp; PROFILE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lob 9" id="242" name="Google Shape;242;p9"/>
          <p:cNvSpPr/>
          <p:nvPr/>
        </p:nvSpPr>
        <p:spPr>
          <a:xfrm rot="2271188">
            <a:off x="14741053" y="-2528812"/>
            <a:ext cx="5051652" cy="4114800"/>
          </a:xfrm>
          <a:custGeom>
            <a:rect b="b" l="l" r="r" t="t"/>
            <a:pathLst>
              <a:path extrusionOk="0" h="4114800" w="5051652">
                <a:moveTo>
                  <a:pt x="0" y="0"/>
                </a:moveTo>
                <a:lnTo>
                  <a:pt x="5051652" y="0"/>
                </a:lnTo>
                <a:lnTo>
                  <a:pt x="5051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3" name="Google Shape;243;p9"/>
          <p:cNvSpPr/>
          <p:nvPr/>
        </p:nvSpPr>
        <p:spPr>
          <a:xfrm>
            <a:off x="340714" y="1312452"/>
            <a:ext cx="8395661" cy="4134863"/>
          </a:xfrm>
          <a:custGeom>
            <a:rect b="b" l="l" r="r" t="t"/>
            <a:pathLst>
              <a:path extrusionOk="0" h="4134863" w="8395661">
                <a:moveTo>
                  <a:pt x="0" y="0"/>
                </a:moveTo>
                <a:lnTo>
                  <a:pt x="8395661" y="0"/>
                </a:lnTo>
                <a:lnTo>
                  <a:pt x="8395661" y="4134863"/>
                </a:lnTo>
                <a:lnTo>
                  <a:pt x="0" y="41348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4" name="Google Shape;244;p9"/>
          <p:cNvSpPr/>
          <p:nvPr/>
        </p:nvSpPr>
        <p:spPr>
          <a:xfrm>
            <a:off x="340714" y="5765643"/>
            <a:ext cx="8395661" cy="4103379"/>
          </a:xfrm>
          <a:custGeom>
            <a:rect b="b" l="l" r="r" t="t"/>
            <a:pathLst>
              <a:path extrusionOk="0" h="4103379" w="8395661">
                <a:moveTo>
                  <a:pt x="0" y="0"/>
                </a:moveTo>
                <a:lnTo>
                  <a:pt x="8395661" y="0"/>
                </a:lnTo>
                <a:lnTo>
                  <a:pt x="8395661" y="4103379"/>
                </a:lnTo>
                <a:lnTo>
                  <a:pt x="0" y="41033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5" name="Google Shape;245;p9"/>
          <p:cNvSpPr/>
          <p:nvPr/>
        </p:nvSpPr>
        <p:spPr>
          <a:xfrm>
            <a:off x="9144000" y="1318509"/>
            <a:ext cx="8426135" cy="4128806"/>
          </a:xfrm>
          <a:custGeom>
            <a:rect b="b" l="l" r="r" t="t"/>
            <a:pathLst>
              <a:path extrusionOk="0" h="4128806" w="8426135">
                <a:moveTo>
                  <a:pt x="0" y="0"/>
                </a:moveTo>
                <a:lnTo>
                  <a:pt x="8426135" y="0"/>
                </a:lnTo>
                <a:lnTo>
                  <a:pt x="8426135" y="4128806"/>
                </a:lnTo>
                <a:lnTo>
                  <a:pt x="0" y="41288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6" name="Google Shape;246;p9"/>
          <p:cNvSpPr/>
          <p:nvPr/>
        </p:nvSpPr>
        <p:spPr>
          <a:xfrm>
            <a:off x="9144000" y="5765643"/>
            <a:ext cx="8426135" cy="4160404"/>
          </a:xfrm>
          <a:custGeom>
            <a:rect b="b" l="l" r="r" t="t"/>
            <a:pathLst>
              <a:path extrusionOk="0" h="4160404" w="8426135">
                <a:moveTo>
                  <a:pt x="0" y="0"/>
                </a:moveTo>
                <a:lnTo>
                  <a:pt x="8426135" y="0"/>
                </a:lnTo>
                <a:lnTo>
                  <a:pt x="8426135" y="4160404"/>
                </a:lnTo>
                <a:lnTo>
                  <a:pt x="0" y="41604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7" name="Google Shape;247;p9"/>
          <p:cNvSpPr txBox="1"/>
          <p:nvPr/>
        </p:nvSpPr>
        <p:spPr>
          <a:xfrm>
            <a:off x="0" y="-161925"/>
            <a:ext cx="9391103" cy="138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JOBSEEKER</a:t>
            </a:r>
            <a:endParaRPr/>
          </a:p>
        </p:txBody>
      </p:sp>
      <p:sp>
        <p:nvSpPr>
          <p:cNvPr id="248" name="Google Shape;248;p9"/>
          <p:cNvSpPr txBox="1"/>
          <p:nvPr/>
        </p:nvSpPr>
        <p:spPr>
          <a:xfrm>
            <a:off x="7785530" y="321344"/>
            <a:ext cx="5125136" cy="991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53" u="none" cap="none" strike="noStrike">
                <a:solidFill>
                  <a:srgbClr val="410182"/>
                </a:solidFill>
                <a:latin typeface="Impact"/>
                <a:ea typeface="Impact"/>
                <a:cs typeface="Impact"/>
                <a:sym typeface="Impact"/>
              </a:rPr>
              <a:t>PROFILE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