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3.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66" r:id="rId2"/>
    <p:sldMasterId id="2147483726" r:id="rId3"/>
    <p:sldMasterId id="2147483755" r:id="rId4"/>
  </p:sldMasterIdLst>
  <p:notesMasterIdLst>
    <p:notesMasterId r:id="rId43"/>
  </p:notesMasterIdLst>
  <p:sldIdLst>
    <p:sldId id="291" r:id="rId5"/>
    <p:sldId id="364" r:id="rId6"/>
    <p:sldId id="258" r:id="rId7"/>
    <p:sldId id="290" r:id="rId8"/>
    <p:sldId id="272" r:id="rId9"/>
    <p:sldId id="295" r:id="rId10"/>
    <p:sldId id="300" r:id="rId11"/>
    <p:sldId id="347" r:id="rId12"/>
    <p:sldId id="256" r:id="rId13"/>
    <p:sldId id="348" r:id="rId14"/>
    <p:sldId id="356" r:id="rId15"/>
    <p:sldId id="257" r:id="rId16"/>
    <p:sldId id="334" r:id="rId17"/>
    <p:sldId id="351" r:id="rId18"/>
    <p:sldId id="352" r:id="rId19"/>
    <p:sldId id="354" r:id="rId20"/>
    <p:sldId id="353" r:id="rId21"/>
    <p:sldId id="355" r:id="rId22"/>
    <p:sldId id="273" r:id="rId23"/>
    <p:sldId id="328" r:id="rId24"/>
    <p:sldId id="350" r:id="rId25"/>
    <p:sldId id="329" r:id="rId26"/>
    <p:sldId id="261" r:id="rId27"/>
    <p:sldId id="346" r:id="rId28"/>
    <p:sldId id="282" r:id="rId29"/>
    <p:sldId id="260" r:id="rId30"/>
    <p:sldId id="281" r:id="rId31"/>
    <p:sldId id="357" r:id="rId32"/>
    <p:sldId id="358" r:id="rId33"/>
    <p:sldId id="264" r:id="rId34"/>
    <p:sldId id="311" r:id="rId35"/>
    <p:sldId id="263" r:id="rId36"/>
    <p:sldId id="359" r:id="rId37"/>
    <p:sldId id="360" r:id="rId38"/>
    <p:sldId id="361" r:id="rId39"/>
    <p:sldId id="362" r:id="rId40"/>
    <p:sldId id="363" r:id="rId41"/>
    <p:sldId id="349" r:id="rId42"/>
  </p:sldIdLst>
  <p:sldSz cx="9144000" cy="5143500" type="screen16x9"/>
  <p:notesSz cx="6858000" cy="9144000"/>
  <p:embeddedFontLst>
    <p:embeddedFont>
      <p:font typeface="Abril Fatface" panose="02000503000000020003" pitchFamily="2" charset="0"/>
      <p:regular r:id="rId44"/>
    </p:embeddedFont>
    <p:embeddedFont>
      <p:font typeface="Bebas Neue" panose="020B0606020202050201" pitchFamily="34" charset="0"/>
      <p:regular r:id="rId45"/>
    </p:embeddedFont>
    <p:embeddedFont>
      <p:font typeface="Bree Serif" panose="020B0604020202020204" charset="0"/>
      <p:regular r:id="rId46"/>
    </p:embeddedFont>
    <p:embeddedFont>
      <p:font typeface="Calibri" panose="020F0502020204030204" pitchFamily="34" charset="0"/>
      <p:regular r:id="rId47"/>
      <p:bold r:id="rId48"/>
    </p:embeddedFont>
    <p:embeddedFont>
      <p:font typeface="Calibri Light" panose="020F0302020204030204" pitchFamily="34" charset="0"/>
      <p:regular r:id="rId49"/>
    </p:embeddedFont>
    <p:embeddedFont>
      <p:font typeface="Fira Sans" panose="020B0503050000020004" pitchFamily="34" charset="0"/>
      <p:regular r:id="rId50"/>
      <p:bold r:id="rId51"/>
      <p:italic r:id="rId52"/>
      <p:boldItalic r:id="rId53"/>
    </p:embeddedFont>
    <p:embeddedFont>
      <p:font typeface="Fira Sans Extra Condensed" panose="020B0503050000020004" pitchFamily="34" charset="0"/>
      <p:regular r:id="rId54"/>
      <p:bold r:id="rId55"/>
      <p:italic r:id="rId56"/>
      <p:boldItalic r:id="rId57"/>
    </p:embeddedFont>
    <p:embeddedFont>
      <p:font typeface="Fira Sans Extra Condensed SemiBold" panose="020B0604020202020204" charset="0"/>
      <p:regular r:id="rId58"/>
      <p:bold r:id="rId59"/>
      <p:italic r:id="rId60"/>
      <p:boldItalic r:id="rId61"/>
    </p:embeddedFont>
    <p:embeddedFont>
      <p:font typeface="Open Sans" panose="020B0606030504020204" pitchFamily="34" charset="0"/>
      <p:regular r:id="rId62"/>
    </p:embeddedFont>
    <p:embeddedFont>
      <p:font typeface="PT Sans" panose="020B0503020203020204" pitchFamily="34" charset="0"/>
      <p:regular r:id="rId63"/>
      <p:bold r:id="rId64"/>
      <p:italic r:id="rId65"/>
      <p:boldItalic r:id="rId66"/>
    </p:embeddedFont>
    <p:embeddedFont>
      <p:font typeface="Roboto" panose="02000000000000000000" pitchFamily="2" charset="0"/>
      <p:regular r:id="rId67"/>
      <p:bold r:id="rId68"/>
      <p:italic r:id="rId69"/>
      <p:boldItalic r:id="rId70"/>
    </p:embeddedFont>
    <p:embeddedFont>
      <p:font typeface="Roboto Condensed Light" panose="02000000000000000000" pitchFamily="2" charset="0"/>
      <p:regular r:id="rId71"/>
      <p:italic r:id="rId72"/>
    </p:embeddedFont>
    <p:embeddedFont>
      <p:font typeface="Segoe UI Symbol" panose="020B0502040204020203" pitchFamily="34" charset="0"/>
      <p:regular r:id="rId73"/>
    </p:embeddedFont>
    <p:embeddedFont>
      <p:font typeface="Staatliches" pitchFamily="2" charset="0"/>
      <p:regular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ZAN DAHER" initials="RD" lastIdx="1" clrIdx="0">
    <p:extLst>
      <p:ext uri="{19B8F6BF-5375-455C-9EA6-DF929625EA0E}">
        <p15:presenceInfo xmlns:p15="http://schemas.microsoft.com/office/powerpoint/2012/main" userId="5ee2a4ce7f2d05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9933"/>
    <a:srgbClr val="CC9900"/>
    <a:srgbClr val="4155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5353DFA-5DBC-4EE4-998F-86A40DBA2107}">
  <a:tblStyle styleId="{75353DFA-5DBC-4EE4-998F-86A40DBA210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4" d="100"/>
          <a:sy n="84"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font" Target="fonts/font4.fntdata"/><Relationship Id="rId63" Type="http://schemas.openxmlformats.org/officeDocument/2006/relationships/font" Target="fonts/font20.fntdata"/><Relationship Id="rId68" Type="http://schemas.openxmlformats.org/officeDocument/2006/relationships/font" Target="fonts/font25.fntdata"/><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font" Target="fonts/font15.fntdata"/><Relationship Id="rId66" Type="http://schemas.openxmlformats.org/officeDocument/2006/relationships/font" Target="fonts/font23.fntdata"/><Relationship Id="rId74" Type="http://schemas.openxmlformats.org/officeDocument/2006/relationships/font" Target="fonts/font31.fntdata"/><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18.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4" Type="http://schemas.openxmlformats.org/officeDocument/2006/relationships/font" Target="fonts/font21.fntdata"/><Relationship Id="rId69" Type="http://schemas.openxmlformats.org/officeDocument/2006/relationships/font" Target="fonts/font26.fntdata"/><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font" Target="fonts/font8.fntdata"/><Relationship Id="rId72" Type="http://schemas.openxmlformats.org/officeDocument/2006/relationships/font" Target="fonts/font29.fntdata"/><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3.fntdata"/><Relationship Id="rId59" Type="http://schemas.openxmlformats.org/officeDocument/2006/relationships/font" Target="fonts/font16.fntdata"/><Relationship Id="rId67" Type="http://schemas.openxmlformats.org/officeDocument/2006/relationships/font" Target="fonts/font24.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1.fntdata"/><Relationship Id="rId62" Type="http://schemas.openxmlformats.org/officeDocument/2006/relationships/font" Target="fonts/font19.fntdata"/><Relationship Id="rId70" Type="http://schemas.openxmlformats.org/officeDocument/2006/relationships/font" Target="fonts/font27.fntdata"/><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font" Target="fonts/font17.fntdata"/><Relationship Id="rId65" Type="http://schemas.openxmlformats.org/officeDocument/2006/relationships/font" Target="fonts/font22.fntdata"/><Relationship Id="rId73" Type="http://schemas.openxmlformats.org/officeDocument/2006/relationships/font" Target="fonts/font30.fntdata"/><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font" Target="fonts/font7.fntdata"/><Relationship Id="rId55" Type="http://schemas.openxmlformats.org/officeDocument/2006/relationships/font" Target="fonts/font12.fntdata"/><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font" Target="fonts/font28.fntdata"/><Relationship Id="rId2" Type="http://schemas.openxmlformats.org/officeDocument/2006/relationships/slideMaster" Target="slideMasters/slideMaster2.xml"/><Relationship Id="rId29"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 name="Google Shape;4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f2a7d04c86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f2a7d04c86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6887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8a1b6e5601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8a1b6e5601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5"/>
        <p:cNvGrpSpPr/>
        <p:nvPr/>
      </p:nvGrpSpPr>
      <p:grpSpPr>
        <a:xfrm>
          <a:off x="0" y="0"/>
          <a:ext cx="0" cy="0"/>
          <a:chOff x="0" y="0"/>
          <a:chExt cx="0" cy="0"/>
        </a:xfrm>
      </p:grpSpPr>
      <p:sp>
        <p:nvSpPr>
          <p:cNvPr id="1516" name="Google Shape;1516;g7b349e6ee3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7" name="Google Shape;1517;g7b349e6ee3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f2a7d04c86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f2a7d04c86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e480ccf1ec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e480ccf1ec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e480ccf1ec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e480ccf1ec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1014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gd362d286f3_1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6" name="Google Shape;816;gd362d286f3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f2a7d04c86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f2a7d04c86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9"/>
        <p:cNvGrpSpPr/>
        <p:nvPr/>
      </p:nvGrpSpPr>
      <p:grpSpPr>
        <a:xfrm>
          <a:off x="0" y="0"/>
          <a:ext cx="0" cy="0"/>
          <a:chOff x="0" y="0"/>
          <a:chExt cx="0" cy="0"/>
        </a:xfrm>
      </p:grpSpPr>
      <p:sp>
        <p:nvSpPr>
          <p:cNvPr id="1780" name="Google Shape;1780;g6b628f12ae_0_158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1" name="Google Shape;1781;g6b628f12ae_0_158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9"/>
        <p:cNvGrpSpPr/>
        <p:nvPr/>
      </p:nvGrpSpPr>
      <p:grpSpPr>
        <a:xfrm>
          <a:off x="0" y="0"/>
          <a:ext cx="0" cy="0"/>
          <a:chOff x="0" y="0"/>
          <a:chExt cx="0" cy="0"/>
        </a:xfrm>
      </p:grpSpPr>
      <p:sp>
        <p:nvSpPr>
          <p:cNvPr id="1950" name="Google Shape;1950;g6b628f12ae_0_166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1" name="Google Shape;1951;g6b628f12ae_0_166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f2a7d04c86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f2a7d04c8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70bcfaa05b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3" name="Google Shape;543;g70bcfaa05b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9"/>
        <p:cNvGrpSpPr/>
        <p:nvPr/>
      </p:nvGrpSpPr>
      <p:grpSpPr>
        <a:xfrm>
          <a:off x="0" y="0"/>
          <a:ext cx="0" cy="0"/>
          <a:chOff x="0" y="0"/>
          <a:chExt cx="0" cy="0"/>
        </a:xfrm>
      </p:grpSpPr>
      <p:sp>
        <p:nvSpPr>
          <p:cNvPr id="1870" name="Google Shape;1870;g6b628f12ae_0_16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1" name="Google Shape;1871;g6b628f12ae_0_16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70bcfaa05b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70bcfaa05b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7578ac1814_0_1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7578ac1814_0_1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2"/>
        <p:cNvGrpSpPr/>
        <p:nvPr/>
      </p:nvGrpSpPr>
      <p:grpSpPr>
        <a:xfrm>
          <a:off x="0" y="0"/>
          <a:ext cx="0" cy="0"/>
          <a:chOff x="0" y="0"/>
          <a:chExt cx="0" cy="0"/>
        </a:xfrm>
      </p:grpSpPr>
      <p:sp>
        <p:nvSpPr>
          <p:cNvPr id="1273" name="Google Shape;1273;gab3dcd4a34_2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4" name="Google Shape;1274;gab3dcd4a34_2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9c4634428f_1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9c4634428f_1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f2a7d04c86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f2a7d04c86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40334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d362d286f3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d362d286f3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5"/>
        <p:cNvGrpSpPr/>
        <p:nvPr/>
      </p:nvGrpSpPr>
      <p:grpSpPr>
        <a:xfrm>
          <a:off x="0" y="0"/>
          <a:ext cx="0" cy="0"/>
          <a:chOff x="0" y="0"/>
          <a:chExt cx="0" cy="0"/>
        </a:xfrm>
      </p:grpSpPr>
      <p:sp>
        <p:nvSpPr>
          <p:cNvPr id="896" name="Google Shape;896;gf2207828e6_2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7" name="Google Shape;897;gf2207828e6_2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7b2dad8238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7b2dad823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0"/>
        <p:cNvGrpSpPr/>
        <p:nvPr/>
      </p:nvGrpSpPr>
      <p:grpSpPr>
        <a:xfrm>
          <a:off x="0" y="0"/>
          <a:ext cx="0" cy="0"/>
          <a:chOff x="0" y="0"/>
          <a:chExt cx="0" cy="0"/>
        </a:xfrm>
      </p:grpSpPr>
      <p:sp>
        <p:nvSpPr>
          <p:cNvPr id="1391" name="Google Shape;1391;gd362d286f3_1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2" name="Google Shape;1392;gd362d286f3_1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70bcfaa05b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70bcfaa05b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70bcfaa05b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5" name="Google Shape;725;g70bcfaa05b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7959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63.xml.rels><?xml version="1.0" encoding="UTF-8" standalone="yes"?>
<Relationships xmlns="http://schemas.openxmlformats.org/package/2006/relationships"><Relationship Id="rId3" Type="http://schemas.openxmlformats.org/officeDocument/2006/relationships/hyperlink" Target="http://bit.ly/2TyoMsr" TargetMode="External"/><Relationship Id="rId7" Type="http://schemas.openxmlformats.org/officeDocument/2006/relationships/image" Target="../media/image8.png"/><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bit.ly/2TtBDfr" TargetMode="Externa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4.xml"/><Relationship Id="rId4" Type="http://schemas.openxmlformats.org/officeDocument/2006/relationships/hyperlink" Target="http://bit.ly/2TtBDfr" TargetMode="Externa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867500" y="1162650"/>
            <a:ext cx="4780200" cy="21804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Clr>
                <a:srgbClr val="191919"/>
              </a:buClr>
              <a:buSzPts val="6000"/>
              <a:buNone/>
              <a:defRPr sz="6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867500" y="3418950"/>
            <a:ext cx="43590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40"/>
        <p:cNvGrpSpPr/>
        <p:nvPr/>
      </p:nvGrpSpPr>
      <p:grpSpPr>
        <a:xfrm>
          <a:off x="0" y="0"/>
          <a:ext cx="0" cy="0"/>
          <a:chOff x="0" y="0"/>
          <a:chExt cx="0" cy="0"/>
        </a:xfrm>
      </p:grpSpPr>
      <p:sp>
        <p:nvSpPr>
          <p:cNvPr id="41" name="Google Shape;41;p13"/>
          <p:cNvSpPr txBox="1">
            <a:spLocks noGrp="1"/>
          </p:cNvSpPr>
          <p:nvPr>
            <p:ph type="subTitle" idx="1"/>
          </p:nvPr>
        </p:nvSpPr>
        <p:spPr>
          <a:xfrm>
            <a:off x="720000" y="1212525"/>
            <a:ext cx="2907600" cy="135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2" name="Google Shape;42;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43"/>
        <p:cNvGrpSpPr/>
        <p:nvPr/>
      </p:nvGrpSpPr>
      <p:grpSpPr>
        <a:xfrm>
          <a:off x="0" y="0"/>
          <a:ext cx="0" cy="0"/>
          <a:chOff x="0" y="0"/>
          <a:chExt cx="0" cy="0"/>
        </a:xfrm>
      </p:grpSpPr>
      <p:sp>
        <p:nvSpPr>
          <p:cNvPr id="44" name="Google Shape;44;p14"/>
          <p:cNvSpPr txBox="1">
            <a:spLocks noGrp="1"/>
          </p:cNvSpPr>
          <p:nvPr>
            <p:ph type="ctrTitle"/>
          </p:nvPr>
        </p:nvSpPr>
        <p:spPr>
          <a:xfrm>
            <a:off x="2429950" y="669825"/>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5" name="Google Shape;45;p14"/>
          <p:cNvSpPr txBox="1">
            <a:spLocks noGrp="1"/>
          </p:cNvSpPr>
          <p:nvPr>
            <p:ph type="subTitle" idx="1"/>
          </p:nvPr>
        </p:nvSpPr>
        <p:spPr>
          <a:xfrm>
            <a:off x="2425075" y="1704550"/>
            <a:ext cx="4293900" cy="1825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46"/>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5"/>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662725" y="3270350"/>
            <a:ext cx="3404400" cy="457200"/>
          </a:xfrm>
          <a:prstGeom prst="rect">
            <a:avLst/>
          </a:prstGeom>
          <a:noFill/>
        </p:spPr>
        <p:txBody>
          <a:bodyPr spcFirstLastPara="1" wrap="square" lIns="0" tIns="0" rIns="0" bIns="0" anchor="ctr" anchorCtr="0">
            <a:noAutofit/>
          </a:bodyPr>
          <a:lstStyle>
            <a:lvl1pPr lvl="0" algn="r" rtl="0">
              <a:spcBef>
                <a:spcPts val="0"/>
              </a:spcBef>
              <a:spcAft>
                <a:spcPts val="0"/>
              </a:spcAft>
              <a:buSzPts val="3000"/>
              <a:buNone/>
              <a:defRPr sz="3000">
                <a:solidFill>
                  <a:schemeClr val="accent5"/>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61" name="Google Shape;61;p14"/>
          <p:cNvSpPr txBox="1">
            <a:spLocks noGrp="1"/>
          </p:cNvSpPr>
          <p:nvPr>
            <p:ph type="subTitle" idx="1"/>
          </p:nvPr>
        </p:nvSpPr>
        <p:spPr>
          <a:xfrm>
            <a:off x="720000" y="1111316"/>
            <a:ext cx="6227700" cy="1740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500"/>
              <a:buNone/>
              <a:defRPr sz="30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extLst>
      <p:ext uri="{BB962C8B-B14F-4D97-AF65-F5344CB8AC3E}">
        <p14:creationId xmlns:p14="http://schemas.microsoft.com/office/powerpoint/2010/main" val="375045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3">
  <p:cSld name="Section 3">
    <p:spTree>
      <p:nvGrpSpPr>
        <p:cNvPr id="1" name="Shape 145"/>
        <p:cNvGrpSpPr/>
        <p:nvPr/>
      </p:nvGrpSpPr>
      <p:grpSpPr>
        <a:xfrm>
          <a:off x="0" y="0"/>
          <a:ext cx="0" cy="0"/>
          <a:chOff x="0" y="0"/>
          <a:chExt cx="0" cy="0"/>
        </a:xfrm>
      </p:grpSpPr>
      <p:sp>
        <p:nvSpPr>
          <p:cNvPr id="146" name="Google Shape;146;p23"/>
          <p:cNvSpPr/>
          <p:nvPr/>
        </p:nvSpPr>
        <p:spPr>
          <a:xfrm>
            <a:off x="-13350" y="1853400"/>
            <a:ext cx="9170700" cy="3345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3"/>
          <p:cNvSpPr txBox="1">
            <a:spLocks noGrp="1"/>
          </p:cNvSpPr>
          <p:nvPr>
            <p:ph type="title"/>
          </p:nvPr>
        </p:nvSpPr>
        <p:spPr>
          <a:xfrm>
            <a:off x="1165031" y="2560525"/>
            <a:ext cx="4387200" cy="8418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48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8" name="Google Shape;148;p23"/>
          <p:cNvSpPr txBox="1">
            <a:spLocks noGrp="1"/>
          </p:cNvSpPr>
          <p:nvPr>
            <p:ph type="title" idx="2" hasCustomPrompt="1"/>
          </p:nvPr>
        </p:nvSpPr>
        <p:spPr>
          <a:xfrm>
            <a:off x="1165031" y="945225"/>
            <a:ext cx="2511900" cy="789300"/>
          </a:xfrm>
          <a:prstGeom prst="rect">
            <a:avLst/>
          </a:prstGeom>
        </p:spPr>
        <p:txBody>
          <a:bodyPr spcFirstLastPara="1" wrap="square" lIns="91425" tIns="91425" rIns="91425" bIns="91425" anchor="b" anchorCtr="0">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149" name="Google Shape;149;p23"/>
          <p:cNvSpPr txBox="1">
            <a:spLocks noGrp="1"/>
          </p:cNvSpPr>
          <p:nvPr>
            <p:ph type="subTitle" idx="1"/>
          </p:nvPr>
        </p:nvSpPr>
        <p:spPr>
          <a:xfrm>
            <a:off x="1165031" y="3591825"/>
            <a:ext cx="3179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356947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Three Columns 3">
  <p:cSld name="Title + Three Columns 3">
    <p:spTree>
      <p:nvGrpSpPr>
        <p:cNvPr id="1" name="Shape 160"/>
        <p:cNvGrpSpPr/>
        <p:nvPr/>
      </p:nvGrpSpPr>
      <p:grpSpPr>
        <a:xfrm>
          <a:off x="0" y="0"/>
          <a:ext cx="0" cy="0"/>
          <a:chOff x="0" y="0"/>
          <a:chExt cx="0" cy="0"/>
        </a:xfrm>
      </p:grpSpPr>
      <p:sp>
        <p:nvSpPr>
          <p:cNvPr id="161" name="Google Shape;161;p25"/>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3" name="Google Shape;163;p25"/>
          <p:cNvSpPr txBox="1">
            <a:spLocks noGrp="1"/>
          </p:cNvSpPr>
          <p:nvPr>
            <p:ph type="title" idx="2"/>
          </p:nvPr>
        </p:nvSpPr>
        <p:spPr>
          <a:xfrm>
            <a:off x="6114800" y="1503225"/>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1800">
                <a:solidFill>
                  <a:schemeClr val="accent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4" name="Google Shape;164;p25"/>
          <p:cNvSpPr txBox="1">
            <a:spLocks noGrp="1"/>
          </p:cNvSpPr>
          <p:nvPr>
            <p:ph type="subTitle" idx="1"/>
          </p:nvPr>
        </p:nvSpPr>
        <p:spPr>
          <a:xfrm>
            <a:off x="6114800" y="1847325"/>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65" name="Google Shape;165;p25"/>
          <p:cNvSpPr txBox="1">
            <a:spLocks noGrp="1"/>
          </p:cNvSpPr>
          <p:nvPr>
            <p:ph type="title" idx="3"/>
          </p:nvPr>
        </p:nvSpPr>
        <p:spPr>
          <a:xfrm>
            <a:off x="6114800" y="2545650"/>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3"/>
              </a:buClr>
              <a:buSzPts val="1800"/>
              <a:buNone/>
              <a:defRPr sz="1800">
                <a:solidFill>
                  <a:schemeClr val="accent3"/>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6" name="Google Shape;166;p25"/>
          <p:cNvSpPr txBox="1">
            <a:spLocks noGrp="1"/>
          </p:cNvSpPr>
          <p:nvPr>
            <p:ph type="subTitle" idx="4"/>
          </p:nvPr>
        </p:nvSpPr>
        <p:spPr>
          <a:xfrm>
            <a:off x="6114800" y="2889750"/>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67" name="Google Shape;167;p25"/>
          <p:cNvSpPr txBox="1">
            <a:spLocks noGrp="1"/>
          </p:cNvSpPr>
          <p:nvPr>
            <p:ph type="title" idx="5"/>
          </p:nvPr>
        </p:nvSpPr>
        <p:spPr>
          <a:xfrm>
            <a:off x="6114800" y="3588075"/>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800"/>
              <a:buNone/>
              <a:defRPr sz="1800">
                <a:solidFill>
                  <a:schemeClr val="accent1"/>
                </a:solidFill>
              </a:defRPr>
            </a:lvl1pPr>
            <a:lvl2pPr lvl="1" rtl="0">
              <a:spcBef>
                <a:spcPts val="0"/>
              </a:spcBef>
              <a:spcAft>
                <a:spcPts val="0"/>
              </a:spcAft>
              <a:buClr>
                <a:schemeClr val="accent1"/>
              </a:buClr>
              <a:buSzPts val="2800"/>
              <a:buNone/>
              <a:defRPr>
                <a:solidFill>
                  <a:schemeClr val="accent1"/>
                </a:solidFill>
              </a:defRPr>
            </a:lvl2pPr>
            <a:lvl3pPr lvl="2" rtl="0">
              <a:spcBef>
                <a:spcPts val="0"/>
              </a:spcBef>
              <a:spcAft>
                <a:spcPts val="0"/>
              </a:spcAft>
              <a:buClr>
                <a:schemeClr val="accent1"/>
              </a:buClr>
              <a:buSzPts val="2800"/>
              <a:buNone/>
              <a:defRPr>
                <a:solidFill>
                  <a:schemeClr val="accent1"/>
                </a:solidFill>
              </a:defRPr>
            </a:lvl3pPr>
            <a:lvl4pPr lvl="3" rtl="0">
              <a:spcBef>
                <a:spcPts val="0"/>
              </a:spcBef>
              <a:spcAft>
                <a:spcPts val="0"/>
              </a:spcAft>
              <a:buClr>
                <a:schemeClr val="accent1"/>
              </a:buClr>
              <a:buSzPts val="2800"/>
              <a:buNone/>
              <a:defRPr>
                <a:solidFill>
                  <a:schemeClr val="accent1"/>
                </a:solidFill>
              </a:defRPr>
            </a:lvl4pPr>
            <a:lvl5pPr lvl="4" rtl="0">
              <a:spcBef>
                <a:spcPts val="0"/>
              </a:spcBef>
              <a:spcAft>
                <a:spcPts val="0"/>
              </a:spcAft>
              <a:buClr>
                <a:schemeClr val="accent1"/>
              </a:buClr>
              <a:buSzPts val="2800"/>
              <a:buNone/>
              <a:defRPr>
                <a:solidFill>
                  <a:schemeClr val="accent1"/>
                </a:solidFill>
              </a:defRPr>
            </a:lvl5pPr>
            <a:lvl6pPr lvl="5" rtl="0">
              <a:spcBef>
                <a:spcPts val="0"/>
              </a:spcBef>
              <a:spcAft>
                <a:spcPts val="0"/>
              </a:spcAft>
              <a:buClr>
                <a:schemeClr val="accent1"/>
              </a:buClr>
              <a:buSzPts val="2800"/>
              <a:buNone/>
              <a:defRPr>
                <a:solidFill>
                  <a:schemeClr val="accent1"/>
                </a:solidFill>
              </a:defRPr>
            </a:lvl6pPr>
            <a:lvl7pPr lvl="6" rtl="0">
              <a:spcBef>
                <a:spcPts val="0"/>
              </a:spcBef>
              <a:spcAft>
                <a:spcPts val="0"/>
              </a:spcAft>
              <a:buClr>
                <a:schemeClr val="accent1"/>
              </a:buClr>
              <a:buSzPts val="2800"/>
              <a:buNone/>
              <a:defRPr>
                <a:solidFill>
                  <a:schemeClr val="accent1"/>
                </a:solidFill>
              </a:defRPr>
            </a:lvl7pPr>
            <a:lvl8pPr lvl="7" rtl="0">
              <a:spcBef>
                <a:spcPts val="0"/>
              </a:spcBef>
              <a:spcAft>
                <a:spcPts val="0"/>
              </a:spcAft>
              <a:buClr>
                <a:schemeClr val="accent1"/>
              </a:buClr>
              <a:buSzPts val="2800"/>
              <a:buNone/>
              <a:defRPr>
                <a:solidFill>
                  <a:schemeClr val="accent1"/>
                </a:solidFill>
              </a:defRPr>
            </a:lvl8pPr>
            <a:lvl9pPr lvl="8" rtl="0">
              <a:spcBef>
                <a:spcPts val="0"/>
              </a:spcBef>
              <a:spcAft>
                <a:spcPts val="0"/>
              </a:spcAft>
              <a:buClr>
                <a:schemeClr val="accent1"/>
              </a:buClr>
              <a:buSzPts val="2800"/>
              <a:buNone/>
              <a:defRPr>
                <a:solidFill>
                  <a:schemeClr val="accent1"/>
                </a:solidFill>
              </a:defRPr>
            </a:lvl9pPr>
          </a:lstStyle>
          <a:p>
            <a:endParaRPr/>
          </a:p>
        </p:txBody>
      </p:sp>
      <p:sp>
        <p:nvSpPr>
          <p:cNvPr id="168" name="Google Shape;168;p25"/>
          <p:cNvSpPr txBox="1">
            <a:spLocks noGrp="1"/>
          </p:cNvSpPr>
          <p:nvPr>
            <p:ph type="subTitle" idx="6"/>
          </p:nvPr>
        </p:nvSpPr>
        <p:spPr>
          <a:xfrm>
            <a:off x="6114800" y="3932175"/>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76325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100" y="2926700"/>
            <a:ext cx="4287000" cy="865200"/>
          </a:xfrm>
          <a:prstGeom prst="rect">
            <a:avLst/>
          </a:prstGeom>
        </p:spPr>
        <p:txBody>
          <a:bodyPr spcFirstLastPara="1" wrap="square" lIns="0" tIns="0" rIns="0" bIns="0" anchor="ctr" anchorCtr="0">
            <a:noAutofit/>
          </a:bodyPr>
          <a:lstStyle>
            <a:lvl1pPr lvl="0" algn="l">
              <a:lnSpc>
                <a:spcPct val="80000"/>
              </a:lnSpc>
              <a:spcBef>
                <a:spcPts val="0"/>
              </a:spcBef>
              <a:spcAft>
                <a:spcPts val="0"/>
              </a:spcAft>
              <a:buClr>
                <a:srgbClr val="191919"/>
              </a:buClr>
              <a:buSzPts val="5200"/>
              <a:buNone/>
              <a:defRPr sz="64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713121" y="3679025"/>
            <a:ext cx="4287000" cy="475800"/>
          </a:xfrm>
          <a:prstGeom prst="rect">
            <a:avLst/>
          </a:prstGeom>
        </p:spPr>
        <p:txBody>
          <a:bodyPr spcFirstLastPara="1" wrap="square" lIns="0" tIns="0" rIns="0" bIns="0" anchor="ctr" anchorCtr="0">
            <a:noAutofit/>
          </a:bodyPr>
          <a:lstStyle>
            <a:lvl1pPr lvl="0">
              <a:lnSpc>
                <a:spcPct val="100000"/>
              </a:lnSpc>
              <a:spcBef>
                <a:spcPts val="0"/>
              </a:spcBef>
              <a:spcAft>
                <a:spcPts val="0"/>
              </a:spcAft>
              <a:buSzPts val="16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txBox="1">
            <a:spLocks noGrp="1"/>
          </p:cNvSpPr>
          <p:nvPr>
            <p:ph type="ctrTitle" idx="2"/>
          </p:nvPr>
        </p:nvSpPr>
        <p:spPr>
          <a:xfrm>
            <a:off x="713125" y="988675"/>
            <a:ext cx="2493000" cy="926700"/>
          </a:xfrm>
          <a:prstGeom prst="rect">
            <a:avLst/>
          </a:prstGeom>
        </p:spPr>
        <p:txBody>
          <a:bodyPr spcFirstLastPara="1" wrap="square" lIns="0" tIns="0" rIns="0" bIns="0" anchor="ctr" anchorCtr="0">
            <a:noAutofit/>
          </a:bodyPr>
          <a:lstStyle>
            <a:lvl1pPr lvl="0" algn="l" rtl="0">
              <a:spcBef>
                <a:spcPts val="0"/>
              </a:spcBef>
              <a:spcAft>
                <a:spcPts val="0"/>
              </a:spcAft>
              <a:buClr>
                <a:srgbClr val="191919"/>
              </a:buClr>
              <a:buSzPts val="5200"/>
              <a:buNone/>
              <a:defRPr sz="8000"/>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grpSp>
        <p:nvGrpSpPr>
          <p:cNvPr id="12" name="Google Shape;12;p2"/>
          <p:cNvGrpSpPr/>
          <p:nvPr/>
        </p:nvGrpSpPr>
        <p:grpSpPr>
          <a:xfrm>
            <a:off x="-123371" y="3705937"/>
            <a:ext cx="932693" cy="1513429"/>
            <a:chOff x="5252475" y="3372998"/>
            <a:chExt cx="758596" cy="1230930"/>
          </a:xfrm>
        </p:grpSpPr>
        <p:sp>
          <p:nvSpPr>
            <p:cNvPr id="13" name="Google Shape;13;p2"/>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485169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1"/>
        <p:cNvGrpSpPr/>
        <p:nvPr/>
      </p:nvGrpSpPr>
      <p:grpSpPr>
        <a:xfrm>
          <a:off x="0" y="0"/>
          <a:ext cx="0" cy="0"/>
          <a:chOff x="0" y="0"/>
          <a:chExt cx="0" cy="0"/>
        </a:xfrm>
      </p:grpSpPr>
      <p:sp>
        <p:nvSpPr>
          <p:cNvPr id="42" name="Google Shape;42;p4"/>
          <p:cNvSpPr/>
          <p:nvPr/>
        </p:nvSpPr>
        <p:spPr>
          <a:xfrm>
            <a:off x="8231650" y="135450"/>
            <a:ext cx="370803" cy="370803"/>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4"/>
          <p:cNvSpPr/>
          <p:nvPr/>
        </p:nvSpPr>
        <p:spPr>
          <a:xfrm>
            <a:off x="8491165" y="963340"/>
            <a:ext cx="251003" cy="25240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a:off x="8558122" y="360806"/>
            <a:ext cx="488934" cy="488914"/>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4"/>
          <p:cNvSpPr/>
          <p:nvPr/>
        </p:nvSpPr>
        <p:spPr>
          <a:xfrm rot="8004877">
            <a:off x="49922" y="4150935"/>
            <a:ext cx="206704" cy="207855"/>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4"/>
          <p:cNvSpPr/>
          <p:nvPr/>
        </p:nvSpPr>
        <p:spPr>
          <a:xfrm rot="8004877">
            <a:off x="36585" y="4582287"/>
            <a:ext cx="428845" cy="428845"/>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4"/>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8" name="Google Shape;48;p4"/>
          <p:cNvSpPr txBox="1">
            <a:spLocks noGrp="1"/>
          </p:cNvSpPr>
          <p:nvPr>
            <p:ph type="body" idx="1"/>
          </p:nvPr>
        </p:nvSpPr>
        <p:spPr>
          <a:xfrm>
            <a:off x="720000" y="1187702"/>
            <a:ext cx="7704000" cy="3416400"/>
          </a:xfrm>
          <a:prstGeom prst="rect">
            <a:avLst/>
          </a:prstGeom>
        </p:spPr>
        <p:txBody>
          <a:bodyPr spcFirstLastPara="1" wrap="square" lIns="0" tIns="0" rIns="0" bIns="0" anchor="ctr" anchorCtr="0">
            <a:noAutofit/>
          </a:bodyPr>
          <a:lstStyle>
            <a:lvl1pPr marL="457200" lvl="0" indent="-304800" rtl="0">
              <a:lnSpc>
                <a:spcPct val="100000"/>
              </a:lnSpc>
              <a:spcBef>
                <a:spcPts val="0"/>
              </a:spcBef>
              <a:spcAft>
                <a:spcPts val="0"/>
              </a:spcAft>
              <a:buClr>
                <a:srgbClr val="434343"/>
              </a:buClr>
              <a:buSzPts val="1200"/>
              <a:buAutoNum type="arabicPeriod"/>
              <a:defRPr sz="1250">
                <a:solidFill>
                  <a:srgbClr val="434343"/>
                </a:solidFill>
              </a:defRPr>
            </a:lvl1pPr>
            <a:lvl2pPr marL="914400" lvl="1" indent="-3048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2pPr>
            <a:lvl3pPr marL="1371600" lvl="2" indent="-3048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3pPr>
            <a:lvl4pPr marL="1828800" lvl="3" indent="-304800" rtl="0">
              <a:lnSpc>
                <a:spcPct val="115000"/>
              </a:lnSpc>
              <a:spcBef>
                <a:spcPts val="1600"/>
              </a:spcBef>
              <a:spcAft>
                <a:spcPts val="0"/>
              </a:spcAft>
              <a:buClr>
                <a:srgbClr val="434343"/>
              </a:buClr>
              <a:buSzPts val="1200"/>
              <a:buFont typeface="Roboto Condensed Light"/>
              <a:buAutoNum type="arabicPeriod"/>
              <a:defRPr>
                <a:solidFill>
                  <a:srgbClr val="434343"/>
                </a:solidFill>
              </a:defRPr>
            </a:lvl4pPr>
            <a:lvl5pPr marL="2286000" lvl="4" indent="-3048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5pPr>
            <a:lvl6pPr marL="2743200" lvl="5" indent="-3048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6pPr>
            <a:lvl7pPr marL="3200400" lvl="6" indent="-304800" rtl="0">
              <a:lnSpc>
                <a:spcPct val="115000"/>
              </a:lnSpc>
              <a:spcBef>
                <a:spcPts val="1600"/>
              </a:spcBef>
              <a:spcAft>
                <a:spcPts val="0"/>
              </a:spcAft>
              <a:buClr>
                <a:srgbClr val="434343"/>
              </a:buClr>
              <a:buSzPts val="1200"/>
              <a:buFont typeface="Roboto Condensed Light"/>
              <a:buAutoNum type="arabicPeriod"/>
              <a:defRPr>
                <a:solidFill>
                  <a:srgbClr val="434343"/>
                </a:solidFill>
              </a:defRPr>
            </a:lvl7pPr>
            <a:lvl8pPr marL="3657600" lvl="7" indent="-3048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8pPr>
            <a:lvl9pPr marL="4114800" lvl="8" indent="-304800" rtl="0">
              <a:lnSpc>
                <a:spcPct val="115000"/>
              </a:lnSpc>
              <a:spcBef>
                <a:spcPts val="1600"/>
              </a:spcBef>
              <a:spcAft>
                <a:spcPts val="1600"/>
              </a:spcAft>
              <a:buClr>
                <a:srgbClr val="434343"/>
              </a:buClr>
              <a:buSzPts val="1200"/>
              <a:buFont typeface="Roboto Condensed Light"/>
              <a:buAutoNum type="romanLcPeriod"/>
              <a:defRPr>
                <a:solidFill>
                  <a:srgbClr val="434343"/>
                </a:solidFill>
              </a:defRPr>
            </a:lvl9pPr>
          </a:lstStyle>
          <a:p>
            <a:endParaRPr/>
          </a:p>
        </p:txBody>
      </p:sp>
    </p:spTree>
    <p:extLst>
      <p:ext uri="{BB962C8B-B14F-4D97-AF65-F5344CB8AC3E}">
        <p14:creationId xmlns:p14="http://schemas.microsoft.com/office/powerpoint/2010/main" val="1426090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49"/>
        <p:cNvGrpSpPr/>
        <p:nvPr/>
      </p:nvGrpSpPr>
      <p:grpSpPr>
        <a:xfrm>
          <a:off x="0" y="0"/>
          <a:ext cx="0" cy="0"/>
          <a:chOff x="0" y="0"/>
          <a:chExt cx="0" cy="0"/>
        </a:xfrm>
      </p:grpSpPr>
      <p:sp>
        <p:nvSpPr>
          <p:cNvPr id="50" name="Google Shape;50;p5"/>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 name="Google Shape;51;p5"/>
          <p:cNvSpPr txBox="1">
            <a:spLocks noGrp="1"/>
          </p:cNvSpPr>
          <p:nvPr>
            <p:ph type="title" idx="2"/>
          </p:nvPr>
        </p:nvSpPr>
        <p:spPr>
          <a:xfrm>
            <a:off x="950848" y="2095300"/>
            <a:ext cx="22977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2" name="Google Shape;52;p5"/>
          <p:cNvSpPr txBox="1">
            <a:spLocks noGrp="1"/>
          </p:cNvSpPr>
          <p:nvPr>
            <p:ph type="title" idx="3"/>
          </p:nvPr>
        </p:nvSpPr>
        <p:spPr>
          <a:xfrm>
            <a:off x="5979250" y="2095300"/>
            <a:ext cx="21474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3" name="Google Shape;53;p5"/>
          <p:cNvSpPr txBox="1">
            <a:spLocks noGrp="1"/>
          </p:cNvSpPr>
          <p:nvPr>
            <p:ph type="subTitle" idx="1"/>
          </p:nvPr>
        </p:nvSpPr>
        <p:spPr>
          <a:xfrm>
            <a:off x="5979253" y="2654202"/>
            <a:ext cx="2147400" cy="13404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4" name="Google Shape;54;p5"/>
          <p:cNvSpPr txBox="1">
            <a:spLocks noGrp="1"/>
          </p:cNvSpPr>
          <p:nvPr>
            <p:ph type="subTitle" idx="4"/>
          </p:nvPr>
        </p:nvSpPr>
        <p:spPr>
          <a:xfrm>
            <a:off x="950848" y="2654202"/>
            <a:ext cx="2297700" cy="13404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5" name="Google Shape;55;p5"/>
          <p:cNvSpPr/>
          <p:nvPr/>
        </p:nvSpPr>
        <p:spPr>
          <a:xfrm rot="2700000">
            <a:off x="276569" y="540715"/>
            <a:ext cx="323260" cy="32326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5"/>
          <p:cNvSpPr/>
          <p:nvPr/>
        </p:nvSpPr>
        <p:spPr>
          <a:xfrm rot="2700000">
            <a:off x="100461" y="199661"/>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p:nvPr/>
        </p:nvSpPr>
        <p:spPr>
          <a:xfrm rot="2700000">
            <a:off x="8508777" y="408376"/>
            <a:ext cx="470996" cy="47099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rot="2700000">
            <a:off x="8840511" y="1069511"/>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7863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dk2"/>
        </a:solidFill>
        <a:effectLst/>
      </p:bgPr>
    </p:bg>
    <p:spTree>
      <p:nvGrpSpPr>
        <p:cNvPr id="1" name="Shape 93"/>
        <p:cNvGrpSpPr/>
        <p:nvPr/>
      </p:nvGrpSpPr>
      <p:grpSpPr>
        <a:xfrm>
          <a:off x="0" y="0"/>
          <a:ext cx="0" cy="0"/>
          <a:chOff x="0" y="0"/>
          <a:chExt cx="0" cy="0"/>
        </a:xfrm>
      </p:grpSpPr>
      <p:grpSp>
        <p:nvGrpSpPr>
          <p:cNvPr id="94" name="Google Shape;94;p8"/>
          <p:cNvGrpSpPr/>
          <p:nvPr/>
        </p:nvGrpSpPr>
        <p:grpSpPr>
          <a:xfrm rot="-5237107">
            <a:off x="3404990" y="-789541"/>
            <a:ext cx="1121097" cy="1819018"/>
            <a:chOff x="5252475" y="3372998"/>
            <a:chExt cx="758596" cy="1230930"/>
          </a:xfrm>
        </p:grpSpPr>
        <p:sp>
          <p:nvSpPr>
            <p:cNvPr id="95" name="Google Shape;95;p8"/>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8"/>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 name="Google Shape;106;p8"/>
          <p:cNvGrpSpPr/>
          <p:nvPr/>
        </p:nvGrpSpPr>
        <p:grpSpPr>
          <a:xfrm rot="-6529542">
            <a:off x="5500643" y="-63288"/>
            <a:ext cx="425292" cy="534440"/>
            <a:chOff x="-84151" y="785111"/>
            <a:chExt cx="490484" cy="616364"/>
          </a:xfrm>
        </p:grpSpPr>
        <p:sp>
          <p:nvSpPr>
            <p:cNvPr id="107" name="Google Shape;107;p8"/>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8"/>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1" name="Google Shape;111;p8"/>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112" name="Google Shape;112;p8"/>
          <p:cNvGrpSpPr/>
          <p:nvPr/>
        </p:nvGrpSpPr>
        <p:grpSpPr>
          <a:xfrm rot="-1944630" flipH="1">
            <a:off x="4899746" y="-227062"/>
            <a:ext cx="586039" cy="736442"/>
            <a:chOff x="-84151" y="785111"/>
            <a:chExt cx="490484" cy="616364"/>
          </a:xfrm>
        </p:grpSpPr>
        <p:sp>
          <p:nvSpPr>
            <p:cNvPr id="113" name="Google Shape;113;p8"/>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8"/>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7" name="Google Shape;117;p8"/>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118" name="Google Shape;118;p8"/>
          <p:cNvSpPr txBox="1">
            <a:spLocks noGrp="1"/>
          </p:cNvSpPr>
          <p:nvPr>
            <p:ph type="title"/>
          </p:nvPr>
        </p:nvSpPr>
        <p:spPr>
          <a:xfrm>
            <a:off x="2317950" y="1373888"/>
            <a:ext cx="4508100" cy="1403700"/>
          </a:xfrm>
          <a:prstGeom prst="rect">
            <a:avLst/>
          </a:prstGeom>
        </p:spPr>
        <p:txBody>
          <a:bodyPr spcFirstLastPara="1" wrap="square" lIns="0" tIns="0" rIns="0" bIns="0" anchor="ctr" anchorCtr="0">
            <a:noAutofit/>
          </a:bodyPr>
          <a:lstStyle>
            <a:lvl1pPr lvl="0" algn="ctr">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119" name="Google Shape;119;p8"/>
          <p:cNvGrpSpPr/>
          <p:nvPr/>
        </p:nvGrpSpPr>
        <p:grpSpPr>
          <a:xfrm rot="2233686">
            <a:off x="8229102" y="3335367"/>
            <a:ext cx="1067820" cy="1732691"/>
            <a:chOff x="5252475" y="3372998"/>
            <a:chExt cx="758596" cy="1230930"/>
          </a:xfrm>
        </p:grpSpPr>
        <p:sp>
          <p:nvSpPr>
            <p:cNvPr id="120" name="Google Shape;120;p8"/>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8"/>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8"/>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8"/>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8"/>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8"/>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8"/>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8"/>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8"/>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8"/>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131;p8"/>
          <p:cNvGrpSpPr/>
          <p:nvPr/>
        </p:nvGrpSpPr>
        <p:grpSpPr>
          <a:xfrm rot="-1944630" flipH="1">
            <a:off x="53534" y="2567738"/>
            <a:ext cx="586039" cy="736442"/>
            <a:chOff x="-84151" y="785111"/>
            <a:chExt cx="490484" cy="616364"/>
          </a:xfrm>
        </p:grpSpPr>
        <p:sp>
          <p:nvSpPr>
            <p:cNvPr id="132" name="Google Shape;132;p8"/>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8"/>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8"/>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8"/>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6" name="Google Shape;136;p8"/>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137" name="Google Shape;137;p8"/>
          <p:cNvGrpSpPr/>
          <p:nvPr/>
        </p:nvGrpSpPr>
        <p:grpSpPr>
          <a:xfrm rot="-1944866">
            <a:off x="-202850" y="2762917"/>
            <a:ext cx="425299" cy="534449"/>
            <a:chOff x="-84151" y="785111"/>
            <a:chExt cx="490484" cy="616364"/>
          </a:xfrm>
        </p:grpSpPr>
        <p:sp>
          <p:nvSpPr>
            <p:cNvPr id="138" name="Google Shape;138;p8"/>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8"/>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8"/>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8"/>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2" name="Google Shape;142;p8"/>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143" name="Google Shape;143;p8"/>
          <p:cNvSpPr/>
          <p:nvPr/>
        </p:nvSpPr>
        <p:spPr>
          <a:xfrm rot="-2979700">
            <a:off x="207253" y="4157678"/>
            <a:ext cx="741899" cy="74604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8"/>
          <p:cNvSpPr/>
          <p:nvPr/>
        </p:nvSpPr>
        <p:spPr>
          <a:xfrm rot="-2979637">
            <a:off x="1127246" y="4674499"/>
            <a:ext cx="345381" cy="347302"/>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8"/>
          <p:cNvSpPr/>
          <p:nvPr/>
        </p:nvSpPr>
        <p:spPr>
          <a:xfrm rot="-2979857">
            <a:off x="220224" y="3625178"/>
            <a:ext cx="269201" cy="270696"/>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100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720000" y="2179625"/>
            <a:ext cx="77040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2996550" y="1337825"/>
            <a:ext cx="31509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4" name="Google Shape;14;p3"/>
          <p:cNvSpPr txBox="1">
            <a:spLocks noGrp="1"/>
          </p:cNvSpPr>
          <p:nvPr>
            <p:ph type="subTitle" idx="1"/>
          </p:nvPr>
        </p:nvSpPr>
        <p:spPr>
          <a:xfrm>
            <a:off x="2391925" y="3132175"/>
            <a:ext cx="43602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46"/>
        <p:cNvGrpSpPr/>
        <p:nvPr/>
      </p:nvGrpSpPr>
      <p:grpSpPr>
        <a:xfrm>
          <a:off x="0" y="0"/>
          <a:ext cx="0" cy="0"/>
          <a:chOff x="0" y="0"/>
          <a:chExt cx="0" cy="0"/>
        </a:xfrm>
      </p:grpSpPr>
      <p:sp>
        <p:nvSpPr>
          <p:cNvPr id="147" name="Google Shape;147;p9"/>
          <p:cNvSpPr txBox="1">
            <a:spLocks noGrp="1"/>
          </p:cNvSpPr>
          <p:nvPr>
            <p:ph type="title"/>
          </p:nvPr>
        </p:nvSpPr>
        <p:spPr>
          <a:xfrm>
            <a:off x="3183150" y="2153625"/>
            <a:ext cx="948300" cy="841800"/>
          </a:xfrm>
          <a:prstGeom prst="rect">
            <a:avLst/>
          </a:prstGeom>
        </p:spPr>
        <p:txBody>
          <a:bodyPr spcFirstLastPara="1" wrap="square" lIns="0" tIns="0" rIns="0" bIns="0"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8" name="Google Shape;148;p9"/>
          <p:cNvSpPr txBox="1">
            <a:spLocks noGrp="1"/>
          </p:cNvSpPr>
          <p:nvPr>
            <p:ph type="subTitle" idx="1"/>
          </p:nvPr>
        </p:nvSpPr>
        <p:spPr>
          <a:xfrm>
            <a:off x="2088300" y="2995413"/>
            <a:ext cx="4967400" cy="12915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149" name="Google Shape;149;p9"/>
          <p:cNvSpPr/>
          <p:nvPr/>
        </p:nvSpPr>
        <p:spPr>
          <a:xfrm rot="10800000" flipH="1">
            <a:off x="411578" y="1257025"/>
            <a:ext cx="251003" cy="25240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9"/>
          <p:cNvSpPr/>
          <p:nvPr/>
        </p:nvSpPr>
        <p:spPr>
          <a:xfrm rot="10800000" flipH="1">
            <a:off x="128742" y="484290"/>
            <a:ext cx="520751" cy="520751"/>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p:nvPr/>
        </p:nvSpPr>
        <p:spPr>
          <a:xfrm rot="-2700000">
            <a:off x="8462290" y="4353869"/>
            <a:ext cx="323260" cy="32326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9"/>
          <p:cNvSpPr/>
          <p:nvPr/>
        </p:nvSpPr>
        <p:spPr>
          <a:xfrm rot="-2700000">
            <a:off x="8091860" y="4690662"/>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9"/>
          <p:cNvGrpSpPr/>
          <p:nvPr/>
        </p:nvGrpSpPr>
        <p:grpSpPr>
          <a:xfrm rot="900132">
            <a:off x="-247805" y="4049444"/>
            <a:ext cx="684288" cy="1110355"/>
            <a:chOff x="5252475" y="3372998"/>
            <a:chExt cx="758596" cy="1230930"/>
          </a:xfrm>
        </p:grpSpPr>
        <p:sp>
          <p:nvSpPr>
            <p:cNvPr id="154" name="Google Shape;154;p9"/>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9"/>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9"/>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9"/>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9"/>
          <p:cNvGrpSpPr/>
          <p:nvPr/>
        </p:nvGrpSpPr>
        <p:grpSpPr>
          <a:xfrm rot="-8670632">
            <a:off x="7751012" y="-134177"/>
            <a:ext cx="932706" cy="1513449"/>
            <a:chOff x="5252475" y="3372998"/>
            <a:chExt cx="758596" cy="1230930"/>
          </a:xfrm>
        </p:grpSpPr>
        <p:sp>
          <p:nvSpPr>
            <p:cNvPr id="166" name="Google Shape;166;p9"/>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9"/>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9"/>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7" name="Google Shape;177;p9"/>
          <p:cNvSpPr/>
          <p:nvPr/>
        </p:nvSpPr>
        <p:spPr>
          <a:xfrm rot="10800000" flipH="1">
            <a:off x="791738" y="1105465"/>
            <a:ext cx="323252" cy="323252"/>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58734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bg>
      <p:bgPr>
        <a:solidFill>
          <a:schemeClr val="dk2"/>
        </a:solidFill>
        <a:effectLst/>
      </p:bgPr>
    </p:bg>
    <p:spTree>
      <p:nvGrpSpPr>
        <p:cNvPr id="1" name="Shape 178"/>
        <p:cNvGrpSpPr/>
        <p:nvPr/>
      </p:nvGrpSpPr>
      <p:grpSpPr>
        <a:xfrm>
          <a:off x="0" y="0"/>
          <a:ext cx="0" cy="0"/>
          <a:chOff x="0" y="0"/>
          <a:chExt cx="0" cy="0"/>
        </a:xfrm>
      </p:grpSpPr>
      <p:sp>
        <p:nvSpPr>
          <p:cNvPr id="179" name="Google Shape;179;p10"/>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grpSp>
        <p:nvGrpSpPr>
          <p:cNvPr id="180" name="Google Shape;180;p10"/>
          <p:cNvGrpSpPr/>
          <p:nvPr/>
        </p:nvGrpSpPr>
        <p:grpSpPr>
          <a:xfrm>
            <a:off x="-120701" y="3699591"/>
            <a:ext cx="932693" cy="1513429"/>
            <a:chOff x="5252475" y="3372998"/>
            <a:chExt cx="758596" cy="1230930"/>
          </a:xfrm>
        </p:grpSpPr>
        <p:sp>
          <p:nvSpPr>
            <p:cNvPr id="181" name="Google Shape;181;p10"/>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0"/>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0"/>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0"/>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0"/>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0"/>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0"/>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0"/>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0"/>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0"/>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0"/>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 name="Google Shape;192;p10"/>
          <p:cNvSpPr/>
          <p:nvPr/>
        </p:nvSpPr>
        <p:spPr>
          <a:xfrm rot="-2979713">
            <a:off x="8569966" y="269511"/>
            <a:ext cx="536789" cy="53978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0"/>
          <p:cNvSpPr/>
          <p:nvPr/>
        </p:nvSpPr>
        <p:spPr>
          <a:xfrm rot="-2979703">
            <a:off x="8548396" y="1042071"/>
            <a:ext cx="327601" cy="32943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23357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dk2"/>
        </a:solidFill>
        <a:effectLst/>
      </p:bgPr>
    </p:bg>
    <p:spTree>
      <p:nvGrpSpPr>
        <p:cNvPr id="1" name="Shape 194"/>
        <p:cNvGrpSpPr/>
        <p:nvPr/>
      </p:nvGrpSpPr>
      <p:grpSpPr>
        <a:xfrm>
          <a:off x="0" y="0"/>
          <a:ext cx="0" cy="0"/>
          <a:chOff x="0" y="0"/>
          <a:chExt cx="0" cy="0"/>
        </a:xfrm>
      </p:grpSpPr>
      <p:sp>
        <p:nvSpPr>
          <p:cNvPr id="195" name="Google Shape;195;p11"/>
          <p:cNvSpPr/>
          <p:nvPr/>
        </p:nvSpPr>
        <p:spPr>
          <a:xfrm>
            <a:off x="0" y="0"/>
            <a:ext cx="9169500" cy="1592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txBox="1">
            <a:spLocks noGrp="1"/>
          </p:cNvSpPr>
          <p:nvPr>
            <p:ph type="title" hasCustomPrompt="1"/>
          </p:nvPr>
        </p:nvSpPr>
        <p:spPr>
          <a:xfrm>
            <a:off x="752175" y="2246925"/>
            <a:ext cx="7639800" cy="1592100"/>
          </a:xfrm>
          <a:prstGeom prst="rect">
            <a:avLst/>
          </a:prstGeom>
        </p:spPr>
        <p:txBody>
          <a:bodyPr spcFirstLastPara="1" wrap="square" lIns="0" tIns="0" rIns="0" bIns="0" anchor="ctr" anchorCtr="0">
            <a:noAutofit/>
          </a:bodyPr>
          <a:lstStyle>
            <a:lvl1pPr lvl="0" algn="ctr">
              <a:spcBef>
                <a:spcPts val="0"/>
              </a:spcBef>
              <a:spcAft>
                <a:spcPts val="0"/>
              </a:spcAft>
              <a:buSzPts val="9600"/>
              <a:buNone/>
              <a:defRPr sz="11000">
                <a:solidFill>
                  <a:srgbClr val="101122"/>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97" name="Google Shape;197;p11"/>
          <p:cNvSpPr txBox="1">
            <a:spLocks noGrp="1"/>
          </p:cNvSpPr>
          <p:nvPr>
            <p:ph type="subTitle" idx="1"/>
          </p:nvPr>
        </p:nvSpPr>
        <p:spPr>
          <a:xfrm>
            <a:off x="1284000" y="3839175"/>
            <a:ext cx="6576000" cy="4971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grpSp>
        <p:nvGrpSpPr>
          <p:cNvPr id="198" name="Google Shape;198;p11"/>
          <p:cNvGrpSpPr/>
          <p:nvPr/>
        </p:nvGrpSpPr>
        <p:grpSpPr>
          <a:xfrm rot="8309431">
            <a:off x="1377696" y="-592882"/>
            <a:ext cx="1067824" cy="1732697"/>
            <a:chOff x="5252475" y="3372998"/>
            <a:chExt cx="758596" cy="1230930"/>
          </a:xfrm>
        </p:grpSpPr>
        <p:sp>
          <p:nvSpPr>
            <p:cNvPr id="199" name="Google Shape;199;p11"/>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1"/>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11"/>
          <p:cNvSpPr/>
          <p:nvPr/>
        </p:nvSpPr>
        <p:spPr>
          <a:xfrm rot="-2979600">
            <a:off x="6162261" y="128563"/>
            <a:ext cx="288185" cy="2897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rot="-2979783">
            <a:off x="6926302" y="333936"/>
            <a:ext cx="511919" cy="514765"/>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 name="Google Shape;212;p11"/>
          <p:cNvGrpSpPr/>
          <p:nvPr/>
        </p:nvGrpSpPr>
        <p:grpSpPr>
          <a:xfrm rot="-1944596" flipH="1">
            <a:off x="142476" y="-240460"/>
            <a:ext cx="728260" cy="915162"/>
            <a:chOff x="-84151" y="785111"/>
            <a:chExt cx="490484" cy="616364"/>
          </a:xfrm>
        </p:grpSpPr>
        <p:sp>
          <p:nvSpPr>
            <p:cNvPr id="213" name="Google Shape;213;p1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7" name="Google Shape;217;p1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218" name="Google Shape;218;p11"/>
          <p:cNvGrpSpPr/>
          <p:nvPr/>
        </p:nvGrpSpPr>
        <p:grpSpPr>
          <a:xfrm rot="-1944773">
            <a:off x="-176122" y="2047"/>
            <a:ext cx="528536" cy="664129"/>
            <a:chOff x="-84151" y="785111"/>
            <a:chExt cx="490484" cy="616364"/>
          </a:xfrm>
        </p:grpSpPr>
        <p:sp>
          <p:nvSpPr>
            <p:cNvPr id="219" name="Google Shape;219;p1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3" name="Google Shape;223;p1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224" name="Google Shape;224;p11"/>
          <p:cNvSpPr/>
          <p:nvPr/>
        </p:nvSpPr>
        <p:spPr>
          <a:xfrm rot="-2979786">
            <a:off x="8118698" y="270695"/>
            <a:ext cx="818201" cy="822758"/>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p:nvPr/>
        </p:nvSpPr>
        <p:spPr>
          <a:xfrm rot="-2979600">
            <a:off x="3629161" y="814801"/>
            <a:ext cx="288185" cy="2897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1"/>
          <p:cNvSpPr/>
          <p:nvPr/>
        </p:nvSpPr>
        <p:spPr>
          <a:xfrm rot="-2979783">
            <a:off x="4597040" y="424686"/>
            <a:ext cx="511919" cy="514765"/>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275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27"/>
        <p:cNvGrpSpPr/>
        <p:nvPr/>
      </p:nvGrpSpPr>
      <p:grpSpPr>
        <a:xfrm>
          <a:off x="0" y="0"/>
          <a:ext cx="0" cy="0"/>
          <a:chOff x="0" y="0"/>
          <a:chExt cx="0" cy="0"/>
        </a:xfrm>
      </p:grpSpPr>
    </p:spTree>
    <p:extLst>
      <p:ext uri="{BB962C8B-B14F-4D97-AF65-F5344CB8AC3E}">
        <p14:creationId xmlns:p14="http://schemas.microsoft.com/office/powerpoint/2010/main" val="37622283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228"/>
        <p:cNvGrpSpPr/>
        <p:nvPr/>
      </p:nvGrpSpPr>
      <p:grpSpPr>
        <a:xfrm>
          <a:off x="0" y="0"/>
          <a:ext cx="0" cy="0"/>
          <a:chOff x="0" y="0"/>
          <a:chExt cx="0" cy="0"/>
        </a:xfrm>
      </p:grpSpPr>
      <p:sp>
        <p:nvSpPr>
          <p:cNvPr id="229" name="Google Shape;229;p13"/>
          <p:cNvSpPr/>
          <p:nvPr/>
        </p:nvSpPr>
        <p:spPr>
          <a:xfrm flipH="1">
            <a:off x="531503" y="83750"/>
            <a:ext cx="370803" cy="370803"/>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3"/>
          <p:cNvSpPr/>
          <p:nvPr/>
        </p:nvSpPr>
        <p:spPr>
          <a:xfrm flipH="1">
            <a:off x="391788" y="911640"/>
            <a:ext cx="251003" cy="25240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3"/>
          <p:cNvSpPr/>
          <p:nvPr/>
        </p:nvSpPr>
        <p:spPr>
          <a:xfrm flipH="1">
            <a:off x="86900" y="309106"/>
            <a:ext cx="488934" cy="488914"/>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3"/>
          <p:cNvSpPr/>
          <p:nvPr/>
        </p:nvSpPr>
        <p:spPr>
          <a:xfrm rot="-1576955" flipH="1">
            <a:off x="8807773" y="4109429"/>
            <a:ext cx="232313" cy="232304"/>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3"/>
          <p:cNvSpPr/>
          <p:nvPr/>
        </p:nvSpPr>
        <p:spPr>
          <a:xfrm rot="-1576712" flipH="1">
            <a:off x="8586108" y="4582477"/>
            <a:ext cx="432392" cy="432374"/>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3"/>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5" name="Google Shape;235;p13"/>
          <p:cNvSpPr txBox="1">
            <a:spLocks noGrp="1"/>
          </p:cNvSpPr>
          <p:nvPr>
            <p:ph type="title" idx="2"/>
          </p:nvPr>
        </p:nvSpPr>
        <p:spPr>
          <a:xfrm>
            <a:off x="720000" y="1776963"/>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6" name="Google Shape;236;p13"/>
          <p:cNvSpPr txBox="1">
            <a:spLocks noGrp="1"/>
          </p:cNvSpPr>
          <p:nvPr>
            <p:ph type="subTitle" idx="1"/>
          </p:nvPr>
        </p:nvSpPr>
        <p:spPr>
          <a:xfrm>
            <a:off x="720000" y="2304663"/>
            <a:ext cx="2305500" cy="527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37" name="Google Shape;237;p13"/>
          <p:cNvSpPr txBox="1">
            <a:spLocks noGrp="1"/>
          </p:cNvSpPr>
          <p:nvPr>
            <p:ph type="title" idx="3"/>
          </p:nvPr>
        </p:nvSpPr>
        <p:spPr>
          <a:xfrm>
            <a:off x="3419269" y="1776963"/>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 name="Google Shape;238;p13"/>
          <p:cNvSpPr txBox="1">
            <a:spLocks noGrp="1"/>
          </p:cNvSpPr>
          <p:nvPr>
            <p:ph type="subTitle" idx="4"/>
          </p:nvPr>
        </p:nvSpPr>
        <p:spPr>
          <a:xfrm>
            <a:off x="3419271" y="2304663"/>
            <a:ext cx="2305500" cy="527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39" name="Google Shape;239;p13"/>
          <p:cNvSpPr txBox="1">
            <a:spLocks noGrp="1"/>
          </p:cNvSpPr>
          <p:nvPr>
            <p:ph type="title" idx="5"/>
          </p:nvPr>
        </p:nvSpPr>
        <p:spPr>
          <a:xfrm>
            <a:off x="720000" y="3591600"/>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0" name="Google Shape;240;p13"/>
          <p:cNvSpPr txBox="1">
            <a:spLocks noGrp="1"/>
          </p:cNvSpPr>
          <p:nvPr>
            <p:ph type="subTitle" idx="6"/>
          </p:nvPr>
        </p:nvSpPr>
        <p:spPr>
          <a:xfrm>
            <a:off x="720000" y="4119300"/>
            <a:ext cx="2305500" cy="484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41" name="Google Shape;241;p13"/>
          <p:cNvSpPr txBox="1">
            <a:spLocks noGrp="1"/>
          </p:cNvSpPr>
          <p:nvPr>
            <p:ph type="title" idx="7"/>
          </p:nvPr>
        </p:nvSpPr>
        <p:spPr>
          <a:xfrm>
            <a:off x="3419269" y="3591600"/>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2" name="Google Shape;242;p13"/>
          <p:cNvSpPr txBox="1">
            <a:spLocks noGrp="1"/>
          </p:cNvSpPr>
          <p:nvPr>
            <p:ph type="subTitle" idx="8"/>
          </p:nvPr>
        </p:nvSpPr>
        <p:spPr>
          <a:xfrm>
            <a:off x="3419269" y="4119300"/>
            <a:ext cx="2305500" cy="484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43" name="Google Shape;243;p13"/>
          <p:cNvSpPr txBox="1">
            <a:spLocks noGrp="1"/>
          </p:cNvSpPr>
          <p:nvPr>
            <p:ph type="title" idx="9"/>
          </p:nvPr>
        </p:nvSpPr>
        <p:spPr>
          <a:xfrm>
            <a:off x="6118545" y="1776963"/>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4" name="Google Shape;244;p13"/>
          <p:cNvSpPr txBox="1">
            <a:spLocks noGrp="1"/>
          </p:cNvSpPr>
          <p:nvPr>
            <p:ph type="subTitle" idx="13"/>
          </p:nvPr>
        </p:nvSpPr>
        <p:spPr>
          <a:xfrm>
            <a:off x="6118549" y="2304663"/>
            <a:ext cx="2305500" cy="527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45" name="Google Shape;245;p13"/>
          <p:cNvSpPr txBox="1">
            <a:spLocks noGrp="1"/>
          </p:cNvSpPr>
          <p:nvPr>
            <p:ph type="title" idx="14"/>
          </p:nvPr>
        </p:nvSpPr>
        <p:spPr>
          <a:xfrm>
            <a:off x="6118545" y="3591600"/>
            <a:ext cx="2305500" cy="5277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6" name="Google Shape;246;p13"/>
          <p:cNvSpPr txBox="1">
            <a:spLocks noGrp="1"/>
          </p:cNvSpPr>
          <p:nvPr>
            <p:ph type="subTitle" idx="15"/>
          </p:nvPr>
        </p:nvSpPr>
        <p:spPr>
          <a:xfrm>
            <a:off x="6118545" y="4119300"/>
            <a:ext cx="2305500" cy="484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247" name="Google Shape;247;p13"/>
          <p:cNvSpPr txBox="1">
            <a:spLocks noGrp="1"/>
          </p:cNvSpPr>
          <p:nvPr>
            <p:ph type="title" idx="16" hasCustomPrompt="1"/>
          </p:nvPr>
        </p:nvSpPr>
        <p:spPr>
          <a:xfrm>
            <a:off x="1592400" y="1239500"/>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48" name="Google Shape;248;p13"/>
          <p:cNvSpPr txBox="1">
            <a:spLocks noGrp="1"/>
          </p:cNvSpPr>
          <p:nvPr>
            <p:ph type="title" idx="17" hasCustomPrompt="1"/>
          </p:nvPr>
        </p:nvSpPr>
        <p:spPr>
          <a:xfrm>
            <a:off x="4291650" y="1239500"/>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49" name="Google Shape;249;p13"/>
          <p:cNvSpPr txBox="1">
            <a:spLocks noGrp="1"/>
          </p:cNvSpPr>
          <p:nvPr>
            <p:ph type="title" idx="18" hasCustomPrompt="1"/>
          </p:nvPr>
        </p:nvSpPr>
        <p:spPr>
          <a:xfrm>
            <a:off x="6990950" y="1239500"/>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50" name="Google Shape;250;p13"/>
          <p:cNvSpPr txBox="1">
            <a:spLocks noGrp="1"/>
          </p:cNvSpPr>
          <p:nvPr>
            <p:ph type="title" idx="19" hasCustomPrompt="1"/>
          </p:nvPr>
        </p:nvSpPr>
        <p:spPr>
          <a:xfrm>
            <a:off x="1592400" y="3054138"/>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51" name="Google Shape;251;p13"/>
          <p:cNvSpPr txBox="1">
            <a:spLocks noGrp="1"/>
          </p:cNvSpPr>
          <p:nvPr>
            <p:ph type="title" idx="20" hasCustomPrompt="1"/>
          </p:nvPr>
        </p:nvSpPr>
        <p:spPr>
          <a:xfrm>
            <a:off x="4291650" y="3054138"/>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52" name="Google Shape;252;p13"/>
          <p:cNvSpPr txBox="1">
            <a:spLocks noGrp="1"/>
          </p:cNvSpPr>
          <p:nvPr>
            <p:ph type="title" idx="21" hasCustomPrompt="1"/>
          </p:nvPr>
        </p:nvSpPr>
        <p:spPr>
          <a:xfrm>
            <a:off x="6990950" y="3054138"/>
            <a:ext cx="560700" cy="4098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3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Tree>
    <p:extLst>
      <p:ext uri="{BB962C8B-B14F-4D97-AF65-F5344CB8AC3E}">
        <p14:creationId xmlns:p14="http://schemas.microsoft.com/office/powerpoint/2010/main" val="1197385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253"/>
        <p:cNvGrpSpPr/>
        <p:nvPr/>
      </p:nvGrpSpPr>
      <p:grpSpPr>
        <a:xfrm>
          <a:off x="0" y="0"/>
          <a:ext cx="0" cy="0"/>
          <a:chOff x="0" y="0"/>
          <a:chExt cx="0" cy="0"/>
        </a:xfrm>
      </p:grpSpPr>
      <p:sp>
        <p:nvSpPr>
          <p:cNvPr id="254" name="Google Shape;254;p14"/>
          <p:cNvSpPr txBox="1">
            <a:spLocks noGrp="1"/>
          </p:cNvSpPr>
          <p:nvPr>
            <p:ph type="title"/>
          </p:nvPr>
        </p:nvSpPr>
        <p:spPr>
          <a:xfrm>
            <a:off x="4572000" y="1715900"/>
            <a:ext cx="3858900" cy="738300"/>
          </a:xfrm>
          <a:prstGeom prst="rect">
            <a:avLst/>
          </a:prstGeom>
        </p:spPr>
        <p:txBody>
          <a:bodyPr spcFirstLastPara="1" wrap="square" lIns="0" tIns="0" rIns="0" bIns="0" anchor="ctr"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5" name="Google Shape;255;p14"/>
          <p:cNvSpPr txBox="1">
            <a:spLocks noGrp="1"/>
          </p:cNvSpPr>
          <p:nvPr>
            <p:ph type="subTitle" idx="1"/>
          </p:nvPr>
        </p:nvSpPr>
        <p:spPr>
          <a:xfrm>
            <a:off x="4572000" y="2454400"/>
            <a:ext cx="3858900" cy="9732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grpSp>
        <p:nvGrpSpPr>
          <p:cNvPr id="256" name="Google Shape;256;p14"/>
          <p:cNvGrpSpPr/>
          <p:nvPr/>
        </p:nvGrpSpPr>
        <p:grpSpPr>
          <a:xfrm flipH="1">
            <a:off x="8318255" y="3705937"/>
            <a:ext cx="932693" cy="1513429"/>
            <a:chOff x="5252475" y="3372998"/>
            <a:chExt cx="758596" cy="1230930"/>
          </a:xfrm>
        </p:grpSpPr>
        <p:sp>
          <p:nvSpPr>
            <p:cNvPr id="257" name="Google Shape;257;p14"/>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4"/>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4"/>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4"/>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4"/>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4"/>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4"/>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4"/>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4"/>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4"/>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4"/>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8" name="Google Shape;268;p14"/>
          <p:cNvSpPr/>
          <p:nvPr/>
        </p:nvSpPr>
        <p:spPr>
          <a:xfrm rot="-5400000" flipH="1">
            <a:off x="105229" y="4110867"/>
            <a:ext cx="370803" cy="370803"/>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4"/>
          <p:cNvSpPr/>
          <p:nvPr/>
        </p:nvSpPr>
        <p:spPr>
          <a:xfrm rot="-5400000" flipH="1">
            <a:off x="330575" y="4437350"/>
            <a:ext cx="488934" cy="488914"/>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93218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dk2"/>
        </a:solidFill>
        <a:effectLst/>
      </p:bgPr>
    </p:bg>
    <p:spTree>
      <p:nvGrpSpPr>
        <p:cNvPr id="1" name="Shape 270"/>
        <p:cNvGrpSpPr/>
        <p:nvPr/>
      </p:nvGrpSpPr>
      <p:grpSpPr>
        <a:xfrm>
          <a:off x="0" y="0"/>
          <a:ext cx="0" cy="0"/>
          <a:chOff x="0" y="0"/>
          <a:chExt cx="0" cy="0"/>
        </a:xfrm>
      </p:grpSpPr>
      <p:sp>
        <p:nvSpPr>
          <p:cNvPr id="271" name="Google Shape;271;p15"/>
          <p:cNvSpPr txBox="1">
            <a:spLocks noGrp="1"/>
          </p:cNvSpPr>
          <p:nvPr>
            <p:ph type="title"/>
          </p:nvPr>
        </p:nvSpPr>
        <p:spPr>
          <a:xfrm>
            <a:off x="1764450" y="2743089"/>
            <a:ext cx="5615100" cy="642600"/>
          </a:xfrm>
          <a:prstGeom prst="rect">
            <a:avLst/>
          </a:prstGeom>
        </p:spPr>
        <p:txBody>
          <a:bodyPr spcFirstLastPara="1" wrap="square" lIns="0" tIns="0" rIns="0" bIns="0" anchor="ctr" anchorCtr="0">
            <a:noAutofit/>
          </a:bodyPr>
          <a:lstStyle>
            <a:lvl1pPr lvl="0" rtl="0">
              <a:spcBef>
                <a:spcPts val="0"/>
              </a:spcBef>
              <a:spcAft>
                <a:spcPts val="0"/>
              </a:spcAft>
              <a:buSzPts val="3000"/>
              <a:buNone/>
              <a:defRPr sz="25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72" name="Google Shape;272;p15"/>
          <p:cNvSpPr txBox="1">
            <a:spLocks noGrp="1"/>
          </p:cNvSpPr>
          <p:nvPr>
            <p:ph type="subTitle" idx="1"/>
          </p:nvPr>
        </p:nvSpPr>
        <p:spPr>
          <a:xfrm>
            <a:off x="1764450" y="1264688"/>
            <a:ext cx="5615100" cy="14784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3000"/>
              <a:buNone/>
              <a:defRPr sz="25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grpSp>
        <p:nvGrpSpPr>
          <p:cNvPr id="273" name="Google Shape;273;p15"/>
          <p:cNvGrpSpPr/>
          <p:nvPr/>
        </p:nvGrpSpPr>
        <p:grpSpPr>
          <a:xfrm rot="-5400000">
            <a:off x="7964564" y="-217322"/>
            <a:ext cx="932693" cy="1513429"/>
            <a:chOff x="5252475" y="3372998"/>
            <a:chExt cx="758596" cy="1230930"/>
          </a:xfrm>
        </p:grpSpPr>
        <p:sp>
          <p:nvSpPr>
            <p:cNvPr id="274" name="Google Shape;274;p15"/>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5"/>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5"/>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5"/>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5"/>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5"/>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5"/>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5"/>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5"/>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5"/>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5"/>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5" name="Google Shape;285;p15"/>
          <p:cNvSpPr/>
          <p:nvPr/>
        </p:nvSpPr>
        <p:spPr>
          <a:xfrm rot="-2979713">
            <a:off x="696904" y="250936"/>
            <a:ext cx="536789" cy="53978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5"/>
          <p:cNvSpPr/>
          <p:nvPr/>
        </p:nvSpPr>
        <p:spPr>
          <a:xfrm rot="-2979637">
            <a:off x="270196" y="911424"/>
            <a:ext cx="345381" cy="347302"/>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5"/>
          <p:cNvSpPr/>
          <p:nvPr/>
        </p:nvSpPr>
        <p:spPr>
          <a:xfrm rot="-2979857">
            <a:off x="192124" y="533453"/>
            <a:ext cx="269201" cy="270696"/>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5"/>
          <p:cNvSpPr/>
          <p:nvPr/>
        </p:nvSpPr>
        <p:spPr>
          <a:xfrm>
            <a:off x="0" y="3962425"/>
            <a:ext cx="9169500" cy="1181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08115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289"/>
        <p:cNvGrpSpPr/>
        <p:nvPr/>
      </p:nvGrpSpPr>
      <p:grpSpPr>
        <a:xfrm>
          <a:off x="0" y="0"/>
          <a:ext cx="0" cy="0"/>
          <a:chOff x="0" y="0"/>
          <a:chExt cx="0" cy="0"/>
        </a:xfrm>
      </p:grpSpPr>
      <p:sp>
        <p:nvSpPr>
          <p:cNvPr id="290" name="Google Shape;290;p16"/>
          <p:cNvSpPr txBox="1">
            <a:spLocks noGrp="1"/>
          </p:cNvSpPr>
          <p:nvPr>
            <p:ph type="title"/>
          </p:nvPr>
        </p:nvSpPr>
        <p:spPr>
          <a:xfrm>
            <a:off x="5537000" y="1642350"/>
            <a:ext cx="2894100" cy="572700"/>
          </a:xfrm>
          <a:prstGeom prst="rect">
            <a:avLst/>
          </a:prstGeom>
        </p:spPr>
        <p:txBody>
          <a:bodyPr spcFirstLastPara="1" wrap="square" lIns="0" tIns="0" rIns="0" bIns="0" anchor="ctr"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1" name="Google Shape;291;p16"/>
          <p:cNvSpPr txBox="1">
            <a:spLocks noGrp="1"/>
          </p:cNvSpPr>
          <p:nvPr>
            <p:ph type="subTitle" idx="1"/>
          </p:nvPr>
        </p:nvSpPr>
        <p:spPr>
          <a:xfrm>
            <a:off x="5537000" y="2215050"/>
            <a:ext cx="2894100" cy="13041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grpSp>
        <p:nvGrpSpPr>
          <p:cNvPr id="292" name="Google Shape;292;p16"/>
          <p:cNvGrpSpPr/>
          <p:nvPr/>
        </p:nvGrpSpPr>
        <p:grpSpPr>
          <a:xfrm rot="1800091">
            <a:off x="8225064" y="3768244"/>
            <a:ext cx="932727" cy="1513483"/>
            <a:chOff x="5252475" y="3372998"/>
            <a:chExt cx="758596" cy="1230930"/>
          </a:xfrm>
        </p:grpSpPr>
        <p:sp>
          <p:nvSpPr>
            <p:cNvPr id="293" name="Google Shape;293;p16"/>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6"/>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6"/>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6"/>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6"/>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6"/>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6"/>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6"/>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6"/>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6"/>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6"/>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16"/>
          <p:cNvSpPr/>
          <p:nvPr/>
        </p:nvSpPr>
        <p:spPr>
          <a:xfrm rot="10800000" flipH="1">
            <a:off x="8206538" y="129265"/>
            <a:ext cx="323252" cy="323252"/>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6"/>
          <p:cNvSpPr/>
          <p:nvPr/>
        </p:nvSpPr>
        <p:spPr>
          <a:xfrm rot="10800000" flipH="1">
            <a:off x="8529800" y="581053"/>
            <a:ext cx="452876" cy="45287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62209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306"/>
        <p:cNvGrpSpPr/>
        <p:nvPr/>
      </p:nvGrpSpPr>
      <p:grpSpPr>
        <a:xfrm>
          <a:off x="0" y="0"/>
          <a:ext cx="0" cy="0"/>
          <a:chOff x="0" y="0"/>
          <a:chExt cx="0" cy="0"/>
        </a:xfrm>
      </p:grpSpPr>
      <p:grpSp>
        <p:nvGrpSpPr>
          <p:cNvPr id="307" name="Google Shape;307;p17"/>
          <p:cNvGrpSpPr/>
          <p:nvPr/>
        </p:nvGrpSpPr>
        <p:grpSpPr>
          <a:xfrm rot="-8670637">
            <a:off x="8397450" y="-99677"/>
            <a:ext cx="680127" cy="1103603"/>
            <a:chOff x="5252475" y="3372998"/>
            <a:chExt cx="758596" cy="1230930"/>
          </a:xfrm>
        </p:grpSpPr>
        <p:sp>
          <p:nvSpPr>
            <p:cNvPr id="308" name="Google Shape;308;p17"/>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7"/>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7"/>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7"/>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7"/>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7"/>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7"/>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7"/>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7"/>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7"/>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7"/>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 name="Google Shape;319;p17"/>
          <p:cNvSpPr/>
          <p:nvPr/>
        </p:nvSpPr>
        <p:spPr>
          <a:xfrm rot="10800000" flipH="1">
            <a:off x="7817013" y="121765"/>
            <a:ext cx="323252" cy="323252"/>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7"/>
          <p:cNvSpPr/>
          <p:nvPr/>
        </p:nvSpPr>
        <p:spPr>
          <a:xfrm rot="10800000" flipH="1">
            <a:off x="284929" y="164519"/>
            <a:ext cx="428168" cy="42820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7"/>
          <p:cNvSpPr/>
          <p:nvPr/>
        </p:nvSpPr>
        <p:spPr>
          <a:xfrm rot="10800000" flipH="1">
            <a:off x="111152" y="781317"/>
            <a:ext cx="236405" cy="236405"/>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7"/>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3" name="Google Shape;323;p17"/>
          <p:cNvSpPr txBox="1">
            <a:spLocks noGrp="1"/>
          </p:cNvSpPr>
          <p:nvPr>
            <p:ph type="title" idx="2"/>
          </p:nvPr>
        </p:nvSpPr>
        <p:spPr>
          <a:xfrm>
            <a:off x="4922400" y="1347250"/>
            <a:ext cx="35226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4" name="Google Shape;324;p17"/>
          <p:cNvSpPr txBox="1">
            <a:spLocks noGrp="1"/>
          </p:cNvSpPr>
          <p:nvPr>
            <p:ph type="title" idx="3"/>
          </p:nvPr>
        </p:nvSpPr>
        <p:spPr>
          <a:xfrm>
            <a:off x="720000" y="3101625"/>
            <a:ext cx="35226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5" name="Google Shape;325;p17"/>
          <p:cNvSpPr txBox="1">
            <a:spLocks noGrp="1"/>
          </p:cNvSpPr>
          <p:nvPr>
            <p:ph type="subTitle" idx="1"/>
          </p:nvPr>
        </p:nvSpPr>
        <p:spPr>
          <a:xfrm>
            <a:off x="720002" y="3660525"/>
            <a:ext cx="3522600" cy="8820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26" name="Google Shape;326;p17"/>
          <p:cNvSpPr txBox="1">
            <a:spLocks noGrp="1"/>
          </p:cNvSpPr>
          <p:nvPr>
            <p:ph type="subTitle" idx="4"/>
          </p:nvPr>
        </p:nvSpPr>
        <p:spPr>
          <a:xfrm>
            <a:off x="4922400" y="1906150"/>
            <a:ext cx="3522600" cy="8820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7391331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327"/>
        <p:cNvGrpSpPr/>
        <p:nvPr/>
      </p:nvGrpSpPr>
      <p:grpSpPr>
        <a:xfrm>
          <a:off x="0" y="0"/>
          <a:ext cx="0" cy="0"/>
          <a:chOff x="0" y="0"/>
          <a:chExt cx="0" cy="0"/>
        </a:xfrm>
      </p:grpSpPr>
      <p:sp>
        <p:nvSpPr>
          <p:cNvPr id="328" name="Google Shape;328;p18"/>
          <p:cNvSpPr txBox="1">
            <a:spLocks noGrp="1"/>
          </p:cNvSpPr>
          <p:nvPr>
            <p:ph type="body" idx="1"/>
          </p:nvPr>
        </p:nvSpPr>
        <p:spPr>
          <a:xfrm>
            <a:off x="720000" y="1329325"/>
            <a:ext cx="3511200" cy="3274800"/>
          </a:xfrm>
          <a:prstGeom prst="rect">
            <a:avLst/>
          </a:prstGeom>
        </p:spPr>
        <p:txBody>
          <a:bodyPr spcFirstLastPara="1" wrap="square" lIns="0" tIns="0" rIns="0" bIns="0" anchor="b" anchorCtr="0">
            <a:noAutofit/>
          </a:bodyPr>
          <a:lstStyle>
            <a:lvl1pPr marL="457200" lvl="0" indent="-304800" rtl="0">
              <a:lnSpc>
                <a:spcPct val="100000"/>
              </a:lnSpc>
              <a:spcBef>
                <a:spcPts val="0"/>
              </a:spcBef>
              <a:spcAft>
                <a:spcPts val="0"/>
              </a:spcAft>
              <a:buClr>
                <a:schemeClr val="dk2"/>
              </a:buClr>
              <a:buSzPts val="1200"/>
              <a:buChar char="●"/>
              <a:defRPr sz="1250">
                <a:solidFill>
                  <a:srgbClr val="434343"/>
                </a:solidFill>
              </a:defRPr>
            </a:lvl1pPr>
            <a:lvl2pPr marL="914400" lvl="1" indent="-304800" rtl="0">
              <a:lnSpc>
                <a:spcPct val="115000"/>
              </a:lnSpc>
              <a:spcBef>
                <a:spcPts val="1000"/>
              </a:spcBef>
              <a:spcAft>
                <a:spcPts val="0"/>
              </a:spcAft>
              <a:buClr>
                <a:srgbClr val="434343"/>
              </a:buClr>
              <a:buSzPts val="1200"/>
              <a:buFont typeface="Roboto Condensed Light"/>
              <a:buChar char="○"/>
              <a:defRPr>
                <a:solidFill>
                  <a:srgbClr val="434343"/>
                </a:solidFill>
              </a:defRPr>
            </a:lvl2pPr>
            <a:lvl3pPr marL="1371600" lvl="2" indent="-304800" rtl="0">
              <a:lnSpc>
                <a:spcPct val="115000"/>
              </a:lnSpc>
              <a:spcBef>
                <a:spcPts val="1600"/>
              </a:spcBef>
              <a:spcAft>
                <a:spcPts val="0"/>
              </a:spcAft>
              <a:buClr>
                <a:srgbClr val="434343"/>
              </a:buClr>
              <a:buSzPts val="1200"/>
              <a:buFont typeface="Roboto Condensed Light"/>
              <a:buChar char="■"/>
              <a:defRPr>
                <a:solidFill>
                  <a:srgbClr val="434343"/>
                </a:solidFill>
              </a:defRPr>
            </a:lvl3pPr>
            <a:lvl4pPr marL="1828800" lvl="3" indent="-304800" rtl="0">
              <a:lnSpc>
                <a:spcPct val="115000"/>
              </a:lnSpc>
              <a:spcBef>
                <a:spcPts val="1600"/>
              </a:spcBef>
              <a:spcAft>
                <a:spcPts val="0"/>
              </a:spcAft>
              <a:buClr>
                <a:srgbClr val="434343"/>
              </a:buClr>
              <a:buSzPts val="1200"/>
              <a:buFont typeface="Roboto Condensed Light"/>
              <a:buChar char="●"/>
              <a:defRPr>
                <a:solidFill>
                  <a:srgbClr val="434343"/>
                </a:solidFill>
              </a:defRPr>
            </a:lvl4pPr>
            <a:lvl5pPr marL="2286000" lvl="4" indent="-304800" rtl="0">
              <a:lnSpc>
                <a:spcPct val="115000"/>
              </a:lnSpc>
              <a:spcBef>
                <a:spcPts val="1600"/>
              </a:spcBef>
              <a:spcAft>
                <a:spcPts val="0"/>
              </a:spcAft>
              <a:buClr>
                <a:srgbClr val="434343"/>
              </a:buClr>
              <a:buSzPts val="1200"/>
              <a:buFont typeface="Roboto Condensed Light"/>
              <a:buChar char="○"/>
              <a:defRPr>
                <a:solidFill>
                  <a:srgbClr val="434343"/>
                </a:solidFill>
              </a:defRPr>
            </a:lvl5pPr>
            <a:lvl6pPr marL="2743200" lvl="5" indent="-304800" rtl="0">
              <a:lnSpc>
                <a:spcPct val="115000"/>
              </a:lnSpc>
              <a:spcBef>
                <a:spcPts val="1600"/>
              </a:spcBef>
              <a:spcAft>
                <a:spcPts val="0"/>
              </a:spcAft>
              <a:buClr>
                <a:srgbClr val="434343"/>
              </a:buClr>
              <a:buSzPts val="1200"/>
              <a:buFont typeface="Roboto Condensed Light"/>
              <a:buChar char="■"/>
              <a:defRPr>
                <a:solidFill>
                  <a:srgbClr val="434343"/>
                </a:solidFill>
              </a:defRPr>
            </a:lvl6pPr>
            <a:lvl7pPr marL="3200400" lvl="6" indent="-304800" rtl="0">
              <a:lnSpc>
                <a:spcPct val="115000"/>
              </a:lnSpc>
              <a:spcBef>
                <a:spcPts val="1600"/>
              </a:spcBef>
              <a:spcAft>
                <a:spcPts val="0"/>
              </a:spcAft>
              <a:buClr>
                <a:srgbClr val="434343"/>
              </a:buClr>
              <a:buSzPts val="1200"/>
              <a:buFont typeface="Roboto Condensed Light"/>
              <a:buChar char="●"/>
              <a:defRPr>
                <a:solidFill>
                  <a:srgbClr val="434343"/>
                </a:solidFill>
              </a:defRPr>
            </a:lvl7pPr>
            <a:lvl8pPr marL="3657600" lvl="7" indent="-304800" rtl="0">
              <a:lnSpc>
                <a:spcPct val="115000"/>
              </a:lnSpc>
              <a:spcBef>
                <a:spcPts val="1600"/>
              </a:spcBef>
              <a:spcAft>
                <a:spcPts val="0"/>
              </a:spcAft>
              <a:buClr>
                <a:srgbClr val="434343"/>
              </a:buClr>
              <a:buSzPts val="1200"/>
              <a:buFont typeface="Roboto Condensed Light"/>
              <a:buChar char="○"/>
              <a:defRPr>
                <a:solidFill>
                  <a:srgbClr val="434343"/>
                </a:solidFill>
              </a:defRPr>
            </a:lvl8pPr>
            <a:lvl9pPr marL="4114800" lvl="8" indent="-304800" rtl="0">
              <a:lnSpc>
                <a:spcPct val="115000"/>
              </a:lnSpc>
              <a:spcBef>
                <a:spcPts val="1600"/>
              </a:spcBef>
              <a:spcAft>
                <a:spcPts val="1600"/>
              </a:spcAft>
              <a:buClr>
                <a:srgbClr val="434343"/>
              </a:buClr>
              <a:buSzPts val="1200"/>
              <a:buFont typeface="Roboto Condensed Light"/>
              <a:buChar char="■"/>
              <a:defRPr>
                <a:solidFill>
                  <a:srgbClr val="434343"/>
                </a:solidFill>
              </a:defRPr>
            </a:lvl9pPr>
          </a:lstStyle>
          <a:p>
            <a:endParaRPr/>
          </a:p>
        </p:txBody>
      </p:sp>
      <p:sp>
        <p:nvSpPr>
          <p:cNvPr id="329" name="Google Shape;329;p18"/>
          <p:cNvSpPr txBox="1">
            <a:spLocks noGrp="1"/>
          </p:cNvSpPr>
          <p:nvPr>
            <p:ph type="body" idx="2"/>
          </p:nvPr>
        </p:nvSpPr>
        <p:spPr>
          <a:xfrm>
            <a:off x="4292050" y="1329325"/>
            <a:ext cx="4131900" cy="3274800"/>
          </a:xfrm>
          <a:prstGeom prst="rect">
            <a:avLst/>
          </a:prstGeom>
        </p:spPr>
        <p:txBody>
          <a:bodyPr spcFirstLastPara="1" wrap="square" lIns="0" tIns="0" rIns="0" bIns="0" anchor="b" anchorCtr="0">
            <a:noAutofit/>
          </a:bodyPr>
          <a:lstStyle>
            <a:lvl1pPr marL="457200" lvl="0" indent="-304800" rtl="0">
              <a:lnSpc>
                <a:spcPct val="100000"/>
              </a:lnSpc>
              <a:spcBef>
                <a:spcPts val="0"/>
              </a:spcBef>
              <a:spcAft>
                <a:spcPts val="0"/>
              </a:spcAft>
              <a:buClr>
                <a:schemeClr val="dk2"/>
              </a:buClr>
              <a:buSzPts val="1200"/>
              <a:buChar char="●"/>
              <a:defRPr sz="2500">
                <a:solidFill>
                  <a:schemeClr val="dk1"/>
                </a:solidFill>
                <a:latin typeface="Bebas Neue"/>
                <a:ea typeface="Bebas Neue"/>
                <a:cs typeface="Bebas Neue"/>
                <a:sym typeface="Bebas Neue"/>
              </a:defRPr>
            </a:lvl1pPr>
            <a:lvl2pPr marL="914400" lvl="1" indent="-304800" rtl="0">
              <a:lnSpc>
                <a:spcPct val="115000"/>
              </a:lnSpc>
              <a:spcBef>
                <a:spcPts val="1000"/>
              </a:spcBef>
              <a:spcAft>
                <a:spcPts val="0"/>
              </a:spcAft>
              <a:buClr>
                <a:srgbClr val="434343"/>
              </a:buClr>
              <a:buSzPts val="1200"/>
              <a:buFont typeface="Roboto Condensed Light"/>
              <a:buChar char="○"/>
              <a:defRPr>
                <a:solidFill>
                  <a:srgbClr val="434343"/>
                </a:solidFill>
              </a:defRPr>
            </a:lvl2pPr>
            <a:lvl3pPr marL="1371600" lvl="2" indent="-304800" rtl="0">
              <a:lnSpc>
                <a:spcPct val="115000"/>
              </a:lnSpc>
              <a:spcBef>
                <a:spcPts val="1600"/>
              </a:spcBef>
              <a:spcAft>
                <a:spcPts val="0"/>
              </a:spcAft>
              <a:buClr>
                <a:srgbClr val="434343"/>
              </a:buClr>
              <a:buSzPts val="1200"/>
              <a:buFont typeface="Roboto Condensed Light"/>
              <a:buChar char="■"/>
              <a:defRPr>
                <a:solidFill>
                  <a:srgbClr val="434343"/>
                </a:solidFill>
              </a:defRPr>
            </a:lvl3pPr>
            <a:lvl4pPr marL="1828800" lvl="3" indent="-304800" rtl="0">
              <a:lnSpc>
                <a:spcPct val="115000"/>
              </a:lnSpc>
              <a:spcBef>
                <a:spcPts val="1600"/>
              </a:spcBef>
              <a:spcAft>
                <a:spcPts val="0"/>
              </a:spcAft>
              <a:buClr>
                <a:srgbClr val="434343"/>
              </a:buClr>
              <a:buSzPts val="1200"/>
              <a:buFont typeface="Roboto Condensed Light"/>
              <a:buChar char="●"/>
              <a:defRPr>
                <a:solidFill>
                  <a:srgbClr val="434343"/>
                </a:solidFill>
              </a:defRPr>
            </a:lvl4pPr>
            <a:lvl5pPr marL="2286000" lvl="4" indent="-304800" rtl="0">
              <a:lnSpc>
                <a:spcPct val="115000"/>
              </a:lnSpc>
              <a:spcBef>
                <a:spcPts val="1600"/>
              </a:spcBef>
              <a:spcAft>
                <a:spcPts val="0"/>
              </a:spcAft>
              <a:buClr>
                <a:srgbClr val="434343"/>
              </a:buClr>
              <a:buSzPts val="1200"/>
              <a:buFont typeface="Roboto Condensed Light"/>
              <a:buChar char="○"/>
              <a:defRPr>
                <a:solidFill>
                  <a:srgbClr val="434343"/>
                </a:solidFill>
              </a:defRPr>
            </a:lvl5pPr>
            <a:lvl6pPr marL="2743200" lvl="5" indent="-304800" rtl="0">
              <a:lnSpc>
                <a:spcPct val="115000"/>
              </a:lnSpc>
              <a:spcBef>
                <a:spcPts val="1600"/>
              </a:spcBef>
              <a:spcAft>
                <a:spcPts val="0"/>
              </a:spcAft>
              <a:buClr>
                <a:srgbClr val="434343"/>
              </a:buClr>
              <a:buSzPts val="1200"/>
              <a:buFont typeface="Roboto Condensed Light"/>
              <a:buChar char="■"/>
              <a:defRPr>
                <a:solidFill>
                  <a:srgbClr val="434343"/>
                </a:solidFill>
              </a:defRPr>
            </a:lvl6pPr>
            <a:lvl7pPr marL="3200400" lvl="6" indent="-304800" rtl="0">
              <a:lnSpc>
                <a:spcPct val="115000"/>
              </a:lnSpc>
              <a:spcBef>
                <a:spcPts val="1600"/>
              </a:spcBef>
              <a:spcAft>
                <a:spcPts val="0"/>
              </a:spcAft>
              <a:buClr>
                <a:srgbClr val="434343"/>
              </a:buClr>
              <a:buSzPts val="1200"/>
              <a:buFont typeface="Roboto Condensed Light"/>
              <a:buChar char="●"/>
              <a:defRPr>
                <a:solidFill>
                  <a:srgbClr val="434343"/>
                </a:solidFill>
              </a:defRPr>
            </a:lvl7pPr>
            <a:lvl8pPr marL="3657600" lvl="7" indent="-304800" rtl="0">
              <a:lnSpc>
                <a:spcPct val="115000"/>
              </a:lnSpc>
              <a:spcBef>
                <a:spcPts val="1600"/>
              </a:spcBef>
              <a:spcAft>
                <a:spcPts val="0"/>
              </a:spcAft>
              <a:buClr>
                <a:srgbClr val="434343"/>
              </a:buClr>
              <a:buSzPts val="1200"/>
              <a:buFont typeface="Roboto Condensed Light"/>
              <a:buChar char="○"/>
              <a:defRPr>
                <a:solidFill>
                  <a:srgbClr val="434343"/>
                </a:solidFill>
              </a:defRPr>
            </a:lvl8pPr>
            <a:lvl9pPr marL="4114800" lvl="8" indent="-304800" rtl="0">
              <a:lnSpc>
                <a:spcPct val="115000"/>
              </a:lnSpc>
              <a:spcBef>
                <a:spcPts val="1600"/>
              </a:spcBef>
              <a:spcAft>
                <a:spcPts val="1600"/>
              </a:spcAft>
              <a:buClr>
                <a:srgbClr val="434343"/>
              </a:buClr>
              <a:buSzPts val="1200"/>
              <a:buFont typeface="Roboto Condensed Light"/>
              <a:buChar char="■"/>
              <a:defRPr>
                <a:solidFill>
                  <a:srgbClr val="434343"/>
                </a:solidFill>
              </a:defRPr>
            </a:lvl9pPr>
          </a:lstStyle>
          <a:p>
            <a:endParaRPr/>
          </a:p>
        </p:txBody>
      </p:sp>
      <p:sp>
        <p:nvSpPr>
          <p:cNvPr id="330" name="Google Shape;330;p18"/>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1" name="Google Shape;331;p18"/>
          <p:cNvSpPr/>
          <p:nvPr/>
        </p:nvSpPr>
        <p:spPr>
          <a:xfrm rot="-3599899" flipH="1">
            <a:off x="413977" y="220705"/>
            <a:ext cx="370805" cy="370805"/>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8"/>
          <p:cNvSpPr/>
          <p:nvPr/>
        </p:nvSpPr>
        <p:spPr>
          <a:xfrm rot="-3600025" flipH="1">
            <a:off x="1178782" y="490621"/>
            <a:ext cx="251006" cy="252404"/>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8"/>
          <p:cNvSpPr/>
          <p:nvPr/>
        </p:nvSpPr>
        <p:spPr>
          <a:xfrm rot="-3599960" flipH="1">
            <a:off x="647849" y="637741"/>
            <a:ext cx="488945" cy="488917"/>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8"/>
          <p:cNvSpPr/>
          <p:nvPr/>
        </p:nvSpPr>
        <p:spPr>
          <a:xfrm rot="8004877">
            <a:off x="8425597" y="884110"/>
            <a:ext cx="206704" cy="207855"/>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8"/>
          <p:cNvSpPr/>
          <p:nvPr/>
        </p:nvSpPr>
        <p:spPr>
          <a:xfrm rot="8004877">
            <a:off x="8512660" y="271062"/>
            <a:ext cx="428845" cy="428845"/>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6990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subTitle" idx="1"/>
          </p:nvPr>
        </p:nvSpPr>
        <p:spPr>
          <a:xfrm>
            <a:off x="1181425" y="2303125"/>
            <a:ext cx="2907600" cy="713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500"/>
              <a:buFont typeface="Bebas Neue"/>
              <a:buNone/>
              <a:defRPr sz="2500">
                <a:latin typeface="Bebas Neue"/>
                <a:ea typeface="Bebas Neue"/>
                <a:cs typeface="Bebas Neue"/>
                <a:sym typeface="Bebas Neu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20" name="Google Shape;20;p5"/>
          <p:cNvSpPr txBox="1">
            <a:spLocks noGrp="1"/>
          </p:cNvSpPr>
          <p:nvPr>
            <p:ph type="subTitle" idx="2"/>
          </p:nvPr>
        </p:nvSpPr>
        <p:spPr>
          <a:xfrm>
            <a:off x="4836300" y="2303125"/>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latin typeface="Bebas Neue"/>
                <a:ea typeface="Bebas Neue"/>
                <a:cs typeface="Bebas Neue"/>
                <a:sym typeface="Bebas Neu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21" name="Google Shape;21;p5"/>
          <p:cNvSpPr txBox="1">
            <a:spLocks noGrp="1"/>
          </p:cNvSpPr>
          <p:nvPr>
            <p:ph type="subTitle" idx="3"/>
          </p:nvPr>
        </p:nvSpPr>
        <p:spPr>
          <a:xfrm>
            <a:off x="1181425"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2" name="Google Shape;22;p5"/>
          <p:cNvSpPr txBox="1">
            <a:spLocks noGrp="1"/>
          </p:cNvSpPr>
          <p:nvPr>
            <p:ph type="subTitle" idx="4"/>
          </p:nvPr>
        </p:nvSpPr>
        <p:spPr>
          <a:xfrm>
            <a:off x="4836300"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23" name="Google Shape;2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336"/>
        <p:cNvGrpSpPr/>
        <p:nvPr/>
      </p:nvGrpSpPr>
      <p:grpSpPr>
        <a:xfrm>
          <a:off x="0" y="0"/>
          <a:ext cx="0" cy="0"/>
          <a:chOff x="0" y="0"/>
          <a:chExt cx="0" cy="0"/>
        </a:xfrm>
      </p:grpSpPr>
      <p:sp>
        <p:nvSpPr>
          <p:cNvPr id="337" name="Google Shape;337;p19"/>
          <p:cNvSpPr/>
          <p:nvPr/>
        </p:nvSpPr>
        <p:spPr>
          <a:xfrm rot="8100000">
            <a:off x="8460529" y="1531072"/>
            <a:ext cx="404009" cy="40400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9"/>
          <p:cNvSpPr/>
          <p:nvPr/>
        </p:nvSpPr>
        <p:spPr>
          <a:xfrm rot="8100000">
            <a:off x="8764708" y="997550"/>
            <a:ext cx="313704" cy="31545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9"/>
          <p:cNvSpPr/>
          <p:nvPr/>
        </p:nvSpPr>
        <p:spPr>
          <a:xfrm rot="8100000">
            <a:off x="8162580" y="134785"/>
            <a:ext cx="650836" cy="65083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9"/>
          <p:cNvSpPr/>
          <p:nvPr/>
        </p:nvSpPr>
        <p:spPr>
          <a:xfrm rot="2700000">
            <a:off x="276569" y="4605415"/>
            <a:ext cx="323260" cy="32326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9"/>
          <p:cNvSpPr/>
          <p:nvPr/>
        </p:nvSpPr>
        <p:spPr>
          <a:xfrm rot="2700000">
            <a:off x="100461" y="4264361"/>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2" name="Google Shape;342;p19"/>
          <p:cNvGrpSpPr/>
          <p:nvPr/>
        </p:nvGrpSpPr>
        <p:grpSpPr>
          <a:xfrm>
            <a:off x="-120517" y="-69488"/>
            <a:ext cx="586031" cy="736432"/>
            <a:chOff x="-84151" y="785111"/>
            <a:chExt cx="490484" cy="616364"/>
          </a:xfrm>
        </p:grpSpPr>
        <p:sp>
          <p:nvSpPr>
            <p:cNvPr id="343" name="Google Shape;343;p19"/>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9"/>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9"/>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9"/>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47" name="Google Shape;347;p19"/>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348" name="Google Shape;348;p19"/>
          <p:cNvGrpSpPr/>
          <p:nvPr/>
        </p:nvGrpSpPr>
        <p:grpSpPr>
          <a:xfrm flipH="1">
            <a:off x="294704" y="-69476"/>
            <a:ext cx="425299" cy="534449"/>
            <a:chOff x="-84151" y="785111"/>
            <a:chExt cx="490484" cy="616364"/>
          </a:xfrm>
        </p:grpSpPr>
        <p:sp>
          <p:nvSpPr>
            <p:cNvPr id="349" name="Google Shape;349;p19"/>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9"/>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9"/>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9"/>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3" name="Google Shape;353;p19"/>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354" name="Google Shape;354;p19"/>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5" name="Google Shape;355;p19"/>
          <p:cNvSpPr txBox="1">
            <a:spLocks noGrp="1"/>
          </p:cNvSpPr>
          <p:nvPr>
            <p:ph type="title" idx="2"/>
          </p:nvPr>
        </p:nvSpPr>
        <p:spPr>
          <a:xfrm>
            <a:off x="720000" y="2728175"/>
            <a:ext cx="2305500" cy="4347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6" name="Google Shape;356;p19"/>
          <p:cNvSpPr txBox="1">
            <a:spLocks noGrp="1"/>
          </p:cNvSpPr>
          <p:nvPr>
            <p:ph type="subTitle" idx="1"/>
          </p:nvPr>
        </p:nvSpPr>
        <p:spPr>
          <a:xfrm>
            <a:off x="720000" y="3162950"/>
            <a:ext cx="2305500" cy="946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57" name="Google Shape;357;p19"/>
          <p:cNvSpPr txBox="1">
            <a:spLocks noGrp="1"/>
          </p:cNvSpPr>
          <p:nvPr>
            <p:ph type="title" idx="3"/>
          </p:nvPr>
        </p:nvSpPr>
        <p:spPr>
          <a:xfrm>
            <a:off x="3419221" y="1766419"/>
            <a:ext cx="2305500" cy="4347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8" name="Google Shape;358;p19"/>
          <p:cNvSpPr txBox="1">
            <a:spLocks noGrp="1"/>
          </p:cNvSpPr>
          <p:nvPr>
            <p:ph type="subTitle" idx="4"/>
          </p:nvPr>
        </p:nvSpPr>
        <p:spPr>
          <a:xfrm>
            <a:off x="3419221" y="2201194"/>
            <a:ext cx="2305500" cy="946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59" name="Google Shape;359;p19"/>
          <p:cNvSpPr txBox="1">
            <a:spLocks noGrp="1"/>
          </p:cNvSpPr>
          <p:nvPr>
            <p:ph type="title" idx="5"/>
          </p:nvPr>
        </p:nvSpPr>
        <p:spPr>
          <a:xfrm>
            <a:off x="6118448" y="2728175"/>
            <a:ext cx="2305500" cy="434700"/>
          </a:xfrm>
          <a:prstGeom prst="rect">
            <a:avLst/>
          </a:prstGeom>
        </p:spPr>
        <p:txBody>
          <a:bodyPr spcFirstLastPara="1" wrap="square" lIns="0" tIns="0" rIns="0" bIns="0" anchor="ctr" anchorCtr="0">
            <a:noAutofit/>
          </a:bodyPr>
          <a:lstStyle>
            <a:lvl1pPr lvl="0" algn="ctr"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0" name="Google Shape;360;p19"/>
          <p:cNvSpPr txBox="1">
            <a:spLocks noGrp="1"/>
          </p:cNvSpPr>
          <p:nvPr>
            <p:ph type="subTitle" idx="6"/>
          </p:nvPr>
        </p:nvSpPr>
        <p:spPr>
          <a:xfrm>
            <a:off x="6118449" y="3162950"/>
            <a:ext cx="2305500" cy="946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Tree>
    <p:extLst>
      <p:ext uri="{BB962C8B-B14F-4D97-AF65-F5344CB8AC3E}">
        <p14:creationId xmlns:p14="http://schemas.microsoft.com/office/powerpoint/2010/main" val="23067793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61"/>
        <p:cNvGrpSpPr/>
        <p:nvPr/>
      </p:nvGrpSpPr>
      <p:grpSpPr>
        <a:xfrm>
          <a:off x="0" y="0"/>
          <a:ext cx="0" cy="0"/>
          <a:chOff x="0" y="0"/>
          <a:chExt cx="0" cy="0"/>
        </a:xfrm>
      </p:grpSpPr>
      <p:sp>
        <p:nvSpPr>
          <p:cNvPr id="362" name="Google Shape;362;p20"/>
          <p:cNvSpPr/>
          <p:nvPr/>
        </p:nvSpPr>
        <p:spPr>
          <a:xfrm rot="10800000" flipH="1">
            <a:off x="108883" y="272339"/>
            <a:ext cx="534109" cy="53413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0"/>
          <p:cNvSpPr/>
          <p:nvPr/>
        </p:nvSpPr>
        <p:spPr>
          <a:xfrm rot="10800000" flipH="1">
            <a:off x="342375" y="1363055"/>
            <a:ext cx="377626" cy="37764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0"/>
          <p:cNvSpPr/>
          <p:nvPr/>
        </p:nvSpPr>
        <p:spPr>
          <a:xfrm rot="10800000" flipH="1">
            <a:off x="1036325" y="118366"/>
            <a:ext cx="275618" cy="27565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5" name="Google Shape;365;p20"/>
          <p:cNvGrpSpPr/>
          <p:nvPr/>
        </p:nvGrpSpPr>
        <p:grpSpPr>
          <a:xfrm rot="10800000" flipH="1">
            <a:off x="8175749" y="4229704"/>
            <a:ext cx="768540" cy="965842"/>
            <a:chOff x="-84151" y="785111"/>
            <a:chExt cx="490484" cy="616364"/>
          </a:xfrm>
        </p:grpSpPr>
        <p:sp>
          <p:nvSpPr>
            <p:cNvPr id="366" name="Google Shape;366;p20"/>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0"/>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0"/>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0"/>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0" name="Google Shape;370;p20"/>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371" name="Google Shape;371;p20"/>
          <p:cNvGrpSpPr/>
          <p:nvPr/>
        </p:nvGrpSpPr>
        <p:grpSpPr>
          <a:xfrm rot="10800000">
            <a:off x="8720296" y="4494760"/>
            <a:ext cx="557730" cy="700867"/>
            <a:chOff x="-84151" y="785111"/>
            <a:chExt cx="490484" cy="616364"/>
          </a:xfrm>
        </p:grpSpPr>
        <p:sp>
          <p:nvSpPr>
            <p:cNvPr id="372" name="Google Shape;372;p20"/>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0"/>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0"/>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0"/>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6" name="Google Shape;376;p20"/>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377" name="Google Shape;377;p20"/>
          <p:cNvSpPr/>
          <p:nvPr/>
        </p:nvSpPr>
        <p:spPr>
          <a:xfrm rot="10800000" flipH="1">
            <a:off x="8566675" y="161755"/>
            <a:ext cx="377626" cy="37764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0"/>
          <p:cNvSpPr/>
          <p:nvPr/>
        </p:nvSpPr>
        <p:spPr>
          <a:xfrm rot="10800000" flipH="1">
            <a:off x="8430900" y="917972"/>
            <a:ext cx="266133" cy="266153"/>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0"/>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0" name="Google Shape;380;p20"/>
          <p:cNvSpPr txBox="1">
            <a:spLocks noGrp="1"/>
          </p:cNvSpPr>
          <p:nvPr>
            <p:ph type="title" idx="2"/>
          </p:nvPr>
        </p:nvSpPr>
        <p:spPr>
          <a:xfrm>
            <a:off x="5995649" y="3161275"/>
            <a:ext cx="22977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1" name="Google Shape;381;p20"/>
          <p:cNvSpPr txBox="1">
            <a:spLocks noGrp="1"/>
          </p:cNvSpPr>
          <p:nvPr>
            <p:ph type="subTitle" idx="1"/>
          </p:nvPr>
        </p:nvSpPr>
        <p:spPr>
          <a:xfrm>
            <a:off x="5995651" y="3720175"/>
            <a:ext cx="2297700" cy="668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82" name="Google Shape;382;p20"/>
          <p:cNvSpPr txBox="1">
            <a:spLocks noGrp="1"/>
          </p:cNvSpPr>
          <p:nvPr>
            <p:ph type="title" idx="3"/>
          </p:nvPr>
        </p:nvSpPr>
        <p:spPr>
          <a:xfrm>
            <a:off x="850649" y="3161275"/>
            <a:ext cx="22977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3" name="Google Shape;383;p20"/>
          <p:cNvSpPr txBox="1">
            <a:spLocks noGrp="1"/>
          </p:cNvSpPr>
          <p:nvPr>
            <p:ph type="subTitle" idx="4"/>
          </p:nvPr>
        </p:nvSpPr>
        <p:spPr>
          <a:xfrm>
            <a:off x="850651" y="3720175"/>
            <a:ext cx="2297700" cy="668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84" name="Google Shape;384;p20"/>
          <p:cNvSpPr txBox="1">
            <a:spLocks noGrp="1"/>
          </p:cNvSpPr>
          <p:nvPr>
            <p:ph type="title" idx="5"/>
          </p:nvPr>
        </p:nvSpPr>
        <p:spPr>
          <a:xfrm>
            <a:off x="3423149" y="3161275"/>
            <a:ext cx="2297700" cy="5589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sz="2500" b="0">
                <a:solidFill>
                  <a:schemeClr val="dk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5" name="Google Shape;385;p20"/>
          <p:cNvSpPr txBox="1">
            <a:spLocks noGrp="1"/>
          </p:cNvSpPr>
          <p:nvPr>
            <p:ph type="subTitle" idx="6"/>
          </p:nvPr>
        </p:nvSpPr>
        <p:spPr>
          <a:xfrm>
            <a:off x="3423151" y="3720175"/>
            <a:ext cx="2297700" cy="668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3139930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386"/>
        <p:cNvGrpSpPr/>
        <p:nvPr/>
      </p:nvGrpSpPr>
      <p:grpSpPr>
        <a:xfrm>
          <a:off x="0" y="0"/>
          <a:ext cx="0" cy="0"/>
          <a:chOff x="0" y="0"/>
          <a:chExt cx="0" cy="0"/>
        </a:xfrm>
      </p:grpSpPr>
      <p:sp>
        <p:nvSpPr>
          <p:cNvPr id="387" name="Google Shape;387;p21"/>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8" name="Google Shape;388;p21"/>
          <p:cNvSpPr txBox="1">
            <a:spLocks noGrp="1"/>
          </p:cNvSpPr>
          <p:nvPr>
            <p:ph type="title" idx="2"/>
          </p:nvPr>
        </p:nvSpPr>
        <p:spPr>
          <a:xfrm>
            <a:off x="1015959" y="1677075"/>
            <a:ext cx="1978200" cy="527700"/>
          </a:xfrm>
          <a:prstGeom prst="rect">
            <a:avLst/>
          </a:prstGeom>
        </p:spPr>
        <p:txBody>
          <a:bodyPr spcFirstLastPara="1" wrap="square" lIns="0" tIns="0" rIns="0" bIns="0" anchor="ctr" anchorCtr="0">
            <a:noAutofit/>
          </a:bodyPr>
          <a:lstStyle>
            <a:lvl1pPr lvl="0" algn="r"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9" name="Google Shape;389;p21"/>
          <p:cNvSpPr txBox="1">
            <a:spLocks noGrp="1"/>
          </p:cNvSpPr>
          <p:nvPr>
            <p:ph type="subTitle" idx="1"/>
          </p:nvPr>
        </p:nvSpPr>
        <p:spPr>
          <a:xfrm>
            <a:off x="1015959" y="2204775"/>
            <a:ext cx="1978200" cy="665400"/>
          </a:xfrm>
          <a:prstGeom prst="rect">
            <a:avLst/>
          </a:prstGeom>
        </p:spPr>
        <p:txBody>
          <a:bodyPr spcFirstLastPara="1" wrap="square" lIns="0" tIns="0" rIns="0" bIns="0"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90" name="Google Shape;390;p21"/>
          <p:cNvSpPr txBox="1">
            <a:spLocks noGrp="1"/>
          </p:cNvSpPr>
          <p:nvPr>
            <p:ph type="title" idx="3"/>
          </p:nvPr>
        </p:nvSpPr>
        <p:spPr>
          <a:xfrm>
            <a:off x="6149841" y="1677075"/>
            <a:ext cx="1978200" cy="5277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91" name="Google Shape;391;p21"/>
          <p:cNvSpPr txBox="1">
            <a:spLocks noGrp="1"/>
          </p:cNvSpPr>
          <p:nvPr>
            <p:ph type="subTitle" idx="4"/>
          </p:nvPr>
        </p:nvSpPr>
        <p:spPr>
          <a:xfrm>
            <a:off x="6149837" y="2204775"/>
            <a:ext cx="1978200" cy="6654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92" name="Google Shape;392;p21"/>
          <p:cNvSpPr txBox="1">
            <a:spLocks noGrp="1"/>
          </p:cNvSpPr>
          <p:nvPr>
            <p:ph type="title" idx="5"/>
          </p:nvPr>
        </p:nvSpPr>
        <p:spPr>
          <a:xfrm>
            <a:off x="1015959" y="3110475"/>
            <a:ext cx="1978200" cy="527700"/>
          </a:xfrm>
          <a:prstGeom prst="rect">
            <a:avLst/>
          </a:prstGeom>
        </p:spPr>
        <p:txBody>
          <a:bodyPr spcFirstLastPara="1" wrap="square" lIns="0" tIns="0" rIns="0" bIns="0" anchor="ctr" anchorCtr="0">
            <a:noAutofit/>
          </a:bodyPr>
          <a:lstStyle>
            <a:lvl1pPr lvl="0" algn="r"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93" name="Google Shape;393;p21"/>
          <p:cNvSpPr txBox="1">
            <a:spLocks noGrp="1"/>
          </p:cNvSpPr>
          <p:nvPr>
            <p:ph type="subTitle" idx="6"/>
          </p:nvPr>
        </p:nvSpPr>
        <p:spPr>
          <a:xfrm>
            <a:off x="1015959" y="3638175"/>
            <a:ext cx="1978200" cy="665400"/>
          </a:xfrm>
          <a:prstGeom prst="rect">
            <a:avLst/>
          </a:prstGeom>
        </p:spPr>
        <p:txBody>
          <a:bodyPr spcFirstLastPara="1" wrap="square" lIns="0" tIns="0" rIns="0" bIns="0"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94" name="Google Shape;394;p21"/>
          <p:cNvSpPr txBox="1">
            <a:spLocks noGrp="1"/>
          </p:cNvSpPr>
          <p:nvPr>
            <p:ph type="title" idx="7"/>
          </p:nvPr>
        </p:nvSpPr>
        <p:spPr>
          <a:xfrm>
            <a:off x="6149841" y="3110475"/>
            <a:ext cx="1978200" cy="5277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95" name="Google Shape;395;p21"/>
          <p:cNvSpPr txBox="1">
            <a:spLocks noGrp="1"/>
          </p:cNvSpPr>
          <p:nvPr>
            <p:ph type="subTitle" idx="8"/>
          </p:nvPr>
        </p:nvSpPr>
        <p:spPr>
          <a:xfrm>
            <a:off x="6149837" y="3638175"/>
            <a:ext cx="1978200" cy="6654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396" name="Google Shape;396;p21"/>
          <p:cNvSpPr/>
          <p:nvPr/>
        </p:nvSpPr>
        <p:spPr>
          <a:xfrm rot="900190">
            <a:off x="84527" y="176035"/>
            <a:ext cx="520591" cy="520591"/>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solidFill>
            <a:schemeClr val="lt1"/>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1"/>
          <p:cNvSpPr/>
          <p:nvPr/>
        </p:nvSpPr>
        <p:spPr>
          <a:xfrm rot="900188">
            <a:off x="174887" y="900563"/>
            <a:ext cx="241461" cy="241441"/>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solidFill>
            <a:schemeClr val="lt1"/>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8" name="Google Shape;398;p21"/>
          <p:cNvGrpSpPr/>
          <p:nvPr/>
        </p:nvGrpSpPr>
        <p:grpSpPr>
          <a:xfrm flipH="1">
            <a:off x="8569659" y="-69491"/>
            <a:ext cx="656219" cy="824633"/>
            <a:chOff x="-84151" y="785111"/>
            <a:chExt cx="490484" cy="616364"/>
          </a:xfrm>
        </p:grpSpPr>
        <p:sp>
          <p:nvSpPr>
            <p:cNvPr id="399" name="Google Shape;399;p2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3" name="Google Shape;403;p2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404" name="Google Shape;404;p21"/>
          <p:cNvGrpSpPr/>
          <p:nvPr/>
        </p:nvGrpSpPr>
        <p:grpSpPr>
          <a:xfrm>
            <a:off x="8284716" y="-69521"/>
            <a:ext cx="476211" cy="598428"/>
            <a:chOff x="-84151" y="785111"/>
            <a:chExt cx="490484" cy="616364"/>
          </a:xfrm>
        </p:grpSpPr>
        <p:sp>
          <p:nvSpPr>
            <p:cNvPr id="405" name="Google Shape;405;p2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9" name="Google Shape;409;p2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Tree>
    <p:extLst>
      <p:ext uri="{BB962C8B-B14F-4D97-AF65-F5344CB8AC3E}">
        <p14:creationId xmlns:p14="http://schemas.microsoft.com/office/powerpoint/2010/main" val="38707756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410"/>
        <p:cNvGrpSpPr/>
        <p:nvPr/>
      </p:nvGrpSpPr>
      <p:grpSpPr>
        <a:xfrm>
          <a:off x="0" y="0"/>
          <a:ext cx="0" cy="0"/>
          <a:chOff x="0" y="0"/>
          <a:chExt cx="0" cy="0"/>
        </a:xfrm>
      </p:grpSpPr>
      <p:sp>
        <p:nvSpPr>
          <p:cNvPr id="411" name="Google Shape;411;p22"/>
          <p:cNvSpPr/>
          <p:nvPr/>
        </p:nvSpPr>
        <p:spPr>
          <a:xfrm rot="-1799975">
            <a:off x="1045287" y="127042"/>
            <a:ext cx="251006" cy="252404"/>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2"/>
          <p:cNvSpPr/>
          <p:nvPr/>
        </p:nvSpPr>
        <p:spPr>
          <a:xfrm rot="-1799975">
            <a:off x="295136" y="176511"/>
            <a:ext cx="520758" cy="520758"/>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solidFill>
            <a:schemeClr val="lt1"/>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3" name="Google Shape;413;p22"/>
          <p:cNvGrpSpPr/>
          <p:nvPr/>
        </p:nvGrpSpPr>
        <p:grpSpPr>
          <a:xfrm rot="8913288">
            <a:off x="8218007" y="-163440"/>
            <a:ext cx="843833" cy="1369240"/>
            <a:chOff x="5252475" y="3372998"/>
            <a:chExt cx="758596" cy="1230930"/>
          </a:xfrm>
        </p:grpSpPr>
        <p:sp>
          <p:nvSpPr>
            <p:cNvPr id="414" name="Google Shape;414;p22"/>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2"/>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2"/>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2"/>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2"/>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2"/>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2"/>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2"/>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2"/>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2"/>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2"/>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5" name="Google Shape;425;p22"/>
          <p:cNvSpPr/>
          <p:nvPr/>
        </p:nvSpPr>
        <p:spPr>
          <a:xfrm rot="-1799975">
            <a:off x="106962" y="926392"/>
            <a:ext cx="251006" cy="252404"/>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2"/>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27" name="Google Shape;427;p22"/>
          <p:cNvSpPr txBox="1">
            <a:spLocks noGrp="1"/>
          </p:cNvSpPr>
          <p:nvPr>
            <p:ph type="title" idx="2"/>
          </p:nvPr>
        </p:nvSpPr>
        <p:spPr>
          <a:xfrm>
            <a:off x="2210375" y="1323375"/>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28" name="Google Shape;428;p22"/>
          <p:cNvSpPr txBox="1">
            <a:spLocks noGrp="1"/>
          </p:cNvSpPr>
          <p:nvPr>
            <p:ph type="subTitle" idx="1"/>
          </p:nvPr>
        </p:nvSpPr>
        <p:spPr>
          <a:xfrm>
            <a:off x="2210375" y="1808175"/>
            <a:ext cx="2075700" cy="5277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429" name="Google Shape;429;p22"/>
          <p:cNvSpPr txBox="1">
            <a:spLocks noGrp="1"/>
          </p:cNvSpPr>
          <p:nvPr>
            <p:ph type="title" idx="3"/>
          </p:nvPr>
        </p:nvSpPr>
        <p:spPr>
          <a:xfrm>
            <a:off x="5851587" y="1323375"/>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30" name="Google Shape;430;p22"/>
          <p:cNvSpPr txBox="1">
            <a:spLocks noGrp="1"/>
          </p:cNvSpPr>
          <p:nvPr>
            <p:ph type="subTitle" idx="4"/>
          </p:nvPr>
        </p:nvSpPr>
        <p:spPr>
          <a:xfrm>
            <a:off x="5851642" y="1808175"/>
            <a:ext cx="2075700" cy="5277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431" name="Google Shape;431;p22"/>
          <p:cNvSpPr txBox="1">
            <a:spLocks noGrp="1"/>
          </p:cNvSpPr>
          <p:nvPr>
            <p:ph type="title" idx="5"/>
          </p:nvPr>
        </p:nvSpPr>
        <p:spPr>
          <a:xfrm>
            <a:off x="2210388" y="3634488"/>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32" name="Google Shape;432;p22"/>
          <p:cNvSpPr txBox="1">
            <a:spLocks noGrp="1"/>
          </p:cNvSpPr>
          <p:nvPr>
            <p:ph type="subTitle" idx="6"/>
          </p:nvPr>
        </p:nvSpPr>
        <p:spPr>
          <a:xfrm>
            <a:off x="2210388" y="4119288"/>
            <a:ext cx="2075700" cy="484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433" name="Google Shape;433;p22"/>
          <p:cNvSpPr txBox="1">
            <a:spLocks noGrp="1"/>
          </p:cNvSpPr>
          <p:nvPr>
            <p:ph type="title" idx="7"/>
          </p:nvPr>
        </p:nvSpPr>
        <p:spPr>
          <a:xfrm>
            <a:off x="2210387" y="2500388"/>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34" name="Google Shape;434;p22"/>
          <p:cNvSpPr txBox="1">
            <a:spLocks noGrp="1"/>
          </p:cNvSpPr>
          <p:nvPr>
            <p:ph type="subTitle" idx="8"/>
          </p:nvPr>
        </p:nvSpPr>
        <p:spPr>
          <a:xfrm>
            <a:off x="2210388" y="2985188"/>
            <a:ext cx="2075700" cy="484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435" name="Google Shape;435;p22"/>
          <p:cNvSpPr txBox="1">
            <a:spLocks noGrp="1"/>
          </p:cNvSpPr>
          <p:nvPr>
            <p:ph type="title" idx="9"/>
          </p:nvPr>
        </p:nvSpPr>
        <p:spPr>
          <a:xfrm>
            <a:off x="5851613" y="2536525"/>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36" name="Google Shape;436;p22"/>
          <p:cNvSpPr txBox="1">
            <a:spLocks noGrp="1"/>
          </p:cNvSpPr>
          <p:nvPr>
            <p:ph type="subTitle" idx="13"/>
          </p:nvPr>
        </p:nvSpPr>
        <p:spPr>
          <a:xfrm>
            <a:off x="5851612" y="3021325"/>
            <a:ext cx="2075700" cy="5277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437" name="Google Shape;437;p22"/>
          <p:cNvSpPr txBox="1">
            <a:spLocks noGrp="1"/>
          </p:cNvSpPr>
          <p:nvPr>
            <p:ph type="title" idx="14"/>
          </p:nvPr>
        </p:nvSpPr>
        <p:spPr>
          <a:xfrm>
            <a:off x="5851613" y="3634500"/>
            <a:ext cx="2075700" cy="484800"/>
          </a:xfrm>
          <a:prstGeom prst="rect">
            <a:avLst/>
          </a:prstGeom>
        </p:spPr>
        <p:txBody>
          <a:bodyPr spcFirstLastPara="1" wrap="square" lIns="0" tIns="0" rIns="0" bIns="0" anchor="ctr" anchorCtr="0">
            <a:noAutofit/>
          </a:bodyPr>
          <a:lstStyle>
            <a:lvl1pPr lvl="0" algn="l"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38" name="Google Shape;438;p22"/>
          <p:cNvSpPr txBox="1">
            <a:spLocks noGrp="1"/>
          </p:cNvSpPr>
          <p:nvPr>
            <p:ph type="subTitle" idx="15"/>
          </p:nvPr>
        </p:nvSpPr>
        <p:spPr>
          <a:xfrm>
            <a:off x="5851614" y="4119300"/>
            <a:ext cx="2075700" cy="484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400"/>
              <a:buNone/>
              <a:defRPr sz="1600">
                <a:solidFill>
                  <a:srgbClr val="242424"/>
                </a:solidFill>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Tree>
    <p:extLst>
      <p:ext uri="{BB962C8B-B14F-4D97-AF65-F5344CB8AC3E}">
        <p14:creationId xmlns:p14="http://schemas.microsoft.com/office/powerpoint/2010/main" val="2440330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439"/>
        <p:cNvGrpSpPr/>
        <p:nvPr/>
      </p:nvGrpSpPr>
      <p:grpSpPr>
        <a:xfrm>
          <a:off x="0" y="0"/>
          <a:ext cx="0" cy="0"/>
          <a:chOff x="0" y="0"/>
          <a:chExt cx="0" cy="0"/>
        </a:xfrm>
      </p:grpSpPr>
      <p:sp>
        <p:nvSpPr>
          <p:cNvPr id="440" name="Google Shape;440;p23"/>
          <p:cNvSpPr txBox="1">
            <a:spLocks noGrp="1"/>
          </p:cNvSpPr>
          <p:nvPr>
            <p:ph type="title"/>
          </p:nvPr>
        </p:nvSpPr>
        <p:spPr>
          <a:xfrm>
            <a:off x="4572000" y="2291700"/>
            <a:ext cx="3866400" cy="619800"/>
          </a:xfrm>
          <a:prstGeom prst="rect">
            <a:avLst/>
          </a:prstGeom>
        </p:spPr>
        <p:txBody>
          <a:bodyPr spcFirstLastPara="1" wrap="square" lIns="0" tIns="0" rIns="0" bIns="0" anchor="ctr" anchorCtr="0">
            <a:noAutofit/>
          </a:bodyPr>
          <a:lstStyle>
            <a:lvl1pPr lvl="0"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41" name="Google Shape;441;p23"/>
          <p:cNvSpPr txBox="1">
            <a:spLocks noGrp="1"/>
          </p:cNvSpPr>
          <p:nvPr>
            <p:ph type="title" idx="2" hasCustomPrompt="1"/>
          </p:nvPr>
        </p:nvSpPr>
        <p:spPr>
          <a:xfrm>
            <a:off x="6084250" y="1308950"/>
            <a:ext cx="841800" cy="619800"/>
          </a:xfrm>
          <a:prstGeom prst="rect">
            <a:avLst/>
          </a:prstGeom>
        </p:spPr>
        <p:txBody>
          <a:bodyPr spcFirstLastPara="1" wrap="square" lIns="0" tIns="0" rIns="0" bIns="0" anchor="ctr" anchorCtr="0">
            <a:noAutofit/>
          </a:bodyPr>
          <a:lstStyle>
            <a:lvl1pPr lvl="0"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2" name="Google Shape;442;p23"/>
          <p:cNvSpPr txBox="1">
            <a:spLocks noGrp="1"/>
          </p:cNvSpPr>
          <p:nvPr>
            <p:ph type="subTitle" idx="1"/>
          </p:nvPr>
        </p:nvSpPr>
        <p:spPr>
          <a:xfrm>
            <a:off x="4572000" y="3628575"/>
            <a:ext cx="3866400" cy="4197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grpSp>
        <p:nvGrpSpPr>
          <p:cNvPr id="443" name="Google Shape;443;p23"/>
          <p:cNvGrpSpPr/>
          <p:nvPr/>
        </p:nvGrpSpPr>
        <p:grpSpPr>
          <a:xfrm rot="-8670632">
            <a:off x="207587" y="-134177"/>
            <a:ext cx="932706" cy="1513449"/>
            <a:chOff x="5252475" y="3372998"/>
            <a:chExt cx="758596" cy="1230930"/>
          </a:xfrm>
        </p:grpSpPr>
        <p:sp>
          <p:nvSpPr>
            <p:cNvPr id="444" name="Google Shape;444;p23"/>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3"/>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3"/>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3"/>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3"/>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3"/>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3"/>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3"/>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3"/>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3"/>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3"/>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349371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3">
  <p:cSld name="Section Header 3">
    <p:spTree>
      <p:nvGrpSpPr>
        <p:cNvPr id="1" name="Shape 472"/>
        <p:cNvGrpSpPr/>
        <p:nvPr/>
      </p:nvGrpSpPr>
      <p:grpSpPr>
        <a:xfrm>
          <a:off x="0" y="0"/>
          <a:ext cx="0" cy="0"/>
          <a:chOff x="0" y="0"/>
          <a:chExt cx="0" cy="0"/>
        </a:xfrm>
      </p:grpSpPr>
      <p:grpSp>
        <p:nvGrpSpPr>
          <p:cNvPr id="473" name="Google Shape;473;p25"/>
          <p:cNvGrpSpPr/>
          <p:nvPr/>
        </p:nvGrpSpPr>
        <p:grpSpPr>
          <a:xfrm rot="-1722853">
            <a:off x="8315665" y="-302591"/>
            <a:ext cx="932689" cy="1513422"/>
            <a:chOff x="5252475" y="3372998"/>
            <a:chExt cx="758596" cy="1230930"/>
          </a:xfrm>
        </p:grpSpPr>
        <p:sp>
          <p:nvSpPr>
            <p:cNvPr id="474" name="Google Shape;474;p25"/>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5"/>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5"/>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5"/>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5"/>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5"/>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5"/>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5"/>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5"/>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5"/>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5"/>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5" name="Google Shape;485;p25"/>
          <p:cNvSpPr/>
          <p:nvPr/>
        </p:nvSpPr>
        <p:spPr>
          <a:xfrm rot="10800000" flipH="1">
            <a:off x="184201" y="353802"/>
            <a:ext cx="450049" cy="45004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5"/>
          <p:cNvSpPr txBox="1">
            <a:spLocks noGrp="1"/>
          </p:cNvSpPr>
          <p:nvPr>
            <p:ph type="title"/>
          </p:nvPr>
        </p:nvSpPr>
        <p:spPr>
          <a:xfrm flipH="1">
            <a:off x="4682425" y="1572750"/>
            <a:ext cx="2506800" cy="752400"/>
          </a:xfrm>
          <a:prstGeom prst="rect">
            <a:avLst/>
          </a:prstGeom>
        </p:spPr>
        <p:txBody>
          <a:bodyPr spcFirstLastPara="1" wrap="square" lIns="0" tIns="0" rIns="0" bIns="0" anchor="ctr" anchorCtr="0">
            <a:noAutofit/>
          </a:bodyPr>
          <a:lstStyle>
            <a:lvl1pPr lvl="0" algn="r" rtl="0">
              <a:spcBef>
                <a:spcPts val="0"/>
              </a:spcBef>
              <a:spcAft>
                <a:spcPts val="0"/>
              </a:spcAft>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7" name="Google Shape;487;p25"/>
          <p:cNvSpPr txBox="1">
            <a:spLocks noGrp="1"/>
          </p:cNvSpPr>
          <p:nvPr>
            <p:ph type="title" idx="2" hasCustomPrompt="1"/>
          </p:nvPr>
        </p:nvSpPr>
        <p:spPr>
          <a:xfrm flipH="1">
            <a:off x="7545350" y="2261800"/>
            <a:ext cx="841800" cy="619800"/>
          </a:xfrm>
          <a:prstGeom prst="rect">
            <a:avLst/>
          </a:prstGeom>
        </p:spPr>
        <p:txBody>
          <a:bodyPr spcFirstLastPara="1" wrap="square" lIns="0" tIns="0" rIns="0" bIns="0" anchor="ctr" anchorCtr="0">
            <a:noAutofit/>
          </a:bodyPr>
          <a:lstStyle>
            <a:lvl1pPr lvl="0"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88" name="Google Shape;488;p25"/>
          <p:cNvSpPr txBox="1">
            <a:spLocks noGrp="1"/>
          </p:cNvSpPr>
          <p:nvPr>
            <p:ph type="subTitle" idx="1"/>
          </p:nvPr>
        </p:nvSpPr>
        <p:spPr>
          <a:xfrm flipH="1">
            <a:off x="4831525" y="2855850"/>
            <a:ext cx="2357700" cy="714900"/>
          </a:xfrm>
          <a:prstGeom prst="rect">
            <a:avLst/>
          </a:prstGeom>
        </p:spPr>
        <p:txBody>
          <a:bodyPr spcFirstLastPara="1" wrap="square" lIns="0" tIns="0" rIns="0" bIns="0" anchor="ctr" anchorCtr="0">
            <a:noAutofit/>
          </a:bodyPr>
          <a:lstStyle>
            <a:lvl1pPr lvl="0" algn="r" rtl="0">
              <a:lnSpc>
                <a:spcPct val="100000"/>
              </a:lnSpc>
              <a:spcBef>
                <a:spcPts val="0"/>
              </a:spcBef>
              <a:spcAft>
                <a:spcPts val="0"/>
              </a:spcAft>
              <a:buSzPts val="1600"/>
              <a:buNone/>
              <a:defRPr/>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Tree>
    <p:extLst>
      <p:ext uri="{BB962C8B-B14F-4D97-AF65-F5344CB8AC3E}">
        <p14:creationId xmlns:p14="http://schemas.microsoft.com/office/powerpoint/2010/main" val="33312490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489"/>
        <p:cNvGrpSpPr/>
        <p:nvPr/>
      </p:nvGrpSpPr>
      <p:grpSpPr>
        <a:xfrm>
          <a:off x="0" y="0"/>
          <a:ext cx="0" cy="0"/>
          <a:chOff x="0" y="0"/>
          <a:chExt cx="0" cy="0"/>
        </a:xfrm>
      </p:grpSpPr>
      <p:grpSp>
        <p:nvGrpSpPr>
          <p:cNvPr id="490" name="Google Shape;490;p26"/>
          <p:cNvGrpSpPr/>
          <p:nvPr/>
        </p:nvGrpSpPr>
        <p:grpSpPr>
          <a:xfrm rot="10800000" flipH="1">
            <a:off x="-123371" y="-112438"/>
            <a:ext cx="932693" cy="1513429"/>
            <a:chOff x="5252475" y="3372998"/>
            <a:chExt cx="758596" cy="1230930"/>
          </a:xfrm>
        </p:grpSpPr>
        <p:sp>
          <p:nvSpPr>
            <p:cNvPr id="491" name="Google Shape;491;p26"/>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6"/>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6"/>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6"/>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6"/>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6"/>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6"/>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6"/>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6"/>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6"/>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6"/>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2" name="Google Shape;502;p26"/>
          <p:cNvSpPr/>
          <p:nvPr/>
        </p:nvSpPr>
        <p:spPr>
          <a:xfrm rot="-2700000">
            <a:off x="8497840" y="4667544"/>
            <a:ext cx="323260" cy="32326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6"/>
          <p:cNvSpPr/>
          <p:nvPr/>
        </p:nvSpPr>
        <p:spPr>
          <a:xfrm rot="-2700000">
            <a:off x="8783860" y="4202237"/>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6"/>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8705587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505"/>
        <p:cNvGrpSpPr/>
        <p:nvPr/>
      </p:nvGrpSpPr>
      <p:grpSpPr>
        <a:xfrm>
          <a:off x="0" y="0"/>
          <a:ext cx="0" cy="0"/>
          <a:chOff x="0" y="0"/>
          <a:chExt cx="0" cy="0"/>
        </a:xfrm>
      </p:grpSpPr>
      <p:sp>
        <p:nvSpPr>
          <p:cNvPr id="506" name="Google Shape;506;p27"/>
          <p:cNvSpPr/>
          <p:nvPr/>
        </p:nvSpPr>
        <p:spPr>
          <a:xfrm rot="-8100000" flipH="1">
            <a:off x="124720" y="1878597"/>
            <a:ext cx="404009" cy="40400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rot="-8100000" flipH="1">
            <a:off x="291496" y="1199950"/>
            <a:ext cx="313704" cy="31545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rot="-8100000" flipH="1">
            <a:off x="175842" y="134785"/>
            <a:ext cx="650836" cy="65083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9" name="Google Shape;509;p27"/>
          <p:cNvGrpSpPr/>
          <p:nvPr/>
        </p:nvGrpSpPr>
        <p:grpSpPr>
          <a:xfrm flipH="1">
            <a:off x="8574392" y="-69532"/>
            <a:ext cx="686433" cy="862601"/>
            <a:chOff x="-84151" y="785111"/>
            <a:chExt cx="490484" cy="616364"/>
          </a:xfrm>
        </p:grpSpPr>
        <p:sp>
          <p:nvSpPr>
            <p:cNvPr id="510" name="Google Shape;510;p27"/>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14" name="Google Shape;514;p27"/>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515" name="Google Shape;515;p27"/>
          <p:cNvGrpSpPr/>
          <p:nvPr/>
        </p:nvGrpSpPr>
        <p:grpSpPr>
          <a:xfrm>
            <a:off x="8276297" y="-69476"/>
            <a:ext cx="498185" cy="626041"/>
            <a:chOff x="-84151" y="785111"/>
            <a:chExt cx="490484" cy="616364"/>
          </a:xfrm>
        </p:grpSpPr>
        <p:sp>
          <p:nvSpPr>
            <p:cNvPr id="516" name="Google Shape;516;p27"/>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20" name="Google Shape;520;p27"/>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521" name="Google Shape;521;p27"/>
          <p:cNvSpPr/>
          <p:nvPr/>
        </p:nvSpPr>
        <p:spPr>
          <a:xfrm rot="-8100000" flipH="1">
            <a:off x="8420795" y="4554622"/>
            <a:ext cx="404009" cy="40400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rot="-8100000" flipH="1">
            <a:off x="8639996" y="3980225"/>
            <a:ext cx="313704" cy="31545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txBox="1">
            <a:spLocks noGrp="1"/>
          </p:cNvSpPr>
          <p:nvPr>
            <p:ph type="title" hasCustomPrompt="1"/>
          </p:nvPr>
        </p:nvSpPr>
        <p:spPr>
          <a:xfrm>
            <a:off x="1223100" y="3231225"/>
            <a:ext cx="1542900" cy="768900"/>
          </a:xfrm>
          <a:prstGeom prst="rect">
            <a:avLst/>
          </a:prstGeom>
        </p:spPr>
        <p:txBody>
          <a:bodyPr spcFirstLastPara="1" wrap="square" lIns="0" tIns="0" rIns="0" bIns="0" anchor="ctr" anchorCtr="0">
            <a:noAutofit/>
          </a:bodyPr>
          <a:lstStyle>
            <a:lvl1pPr lvl="0" algn="ctr" rtl="0">
              <a:spcBef>
                <a:spcPts val="0"/>
              </a:spcBef>
              <a:spcAft>
                <a:spcPts val="0"/>
              </a:spcAft>
              <a:buSzPts val="6000"/>
              <a:buNone/>
              <a:defRPr sz="7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24" name="Google Shape;524;p27"/>
          <p:cNvSpPr txBox="1">
            <a:spLocks noGrp="1"/>
          </p:cNvSpPr>
          <p:nvPr>
            <p:ph type="subTitle" idx="1"/>
          </p:nvPr>
        </p:nvSpPr>
        <p:spPr>
          <a:xfrm>
            <a:off x="1223100" y="2462357"/>
            <a:ext cx="1542900" cy="7689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25" name="Google Shape;525;p27"/>
          <p:cNvSpPr txBox="1">
            <a:spLocks noGrp="1"/>
          </p:cNvSpPr>
          <p:nvPr>
            <p:ph type="title" idx="2" hasCustomPrompt="1"/>
          </p:nvPr>
        </p:nvSpPr>
        <p:spPr>
          <a:xfrm>
            <a:off x="3800550" y="3231219"/>
            <a:ext cx="1542900" cy="768900"/>
          </a:xfrm>
          <a:prstGeom prst="rect">
            <a:avLst/>
          </a:prstGeom>
        </p:spPr>
        <p:txBody>
          <a:bodyPr spcFirstLastPara="1" wrap="square" lIns="0" tIns="0" rIns="0" bIns="0" anchor="ctr" anchorCtr="0">
            <a:noAutofit/>
          </a:bodyPr>
          <a:lstStyle>
            <a:lvl1pPr lvl="0" algn="ctr" rtl="0">
              <a:spcBef>
                <a:spcPts val="0"/>
              </a:spcBef>
              <a:spcAft>
                <a:spcPts val="0"/>
              </a:spcAft>
              <a:buSzPts val="6000"/>
              <a:buNone/>
              <a:defRPr sz="7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26" name="Google Shape;526;p27"/>
          <p:cNvSpPr txBox="1">
            <a:spLocks noGrp="1"/>
          </p:cNvSpPr>
          <p:nvPr>
            <p:ph type="subTitle" idx="3"/>
          </p:nvPr>
        </p:nvSpPr>
        <p:spPr>
          <a:xfrm>
            <a:off x="3800550" y="2462325"/>
            <a:ext cx="1542900" cy="7689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27" name="Google Shape;527;p27"/>
          <p:cNvSpPr txBox="1">
            <a:spLocks noGrp="1"/>
          </p:cNvSpPr>
          <p:nvPr>
            <p:ph type="title" idx="4" hasCustomPrompt="1"/>
          </p:nvPr>
        </p:nvSpPr>
        <p:spPr>
          <a:xfrm>
            <a:off x="6378000" y="3231224"/>
            <a:ext cx="1542900" cy="768900"/>
          </a:xfrm>
          <a:prstGeom prst="rect">
            <a:avLst/>
          </a:prstGeom>
        </p:spPr>
        <p:txBody>
          <a:bodyPr spcFirstLastPara="1" wrap="square" lIns="0" tIns="0" rIns="0" bIns="0" anchor="ctr" anchorCtr="0">
            <a:noAutofit/>
          </a:bodyPr>
          <a:lstStyle>
            <a:lvl1pPr lvl="0" algn="ctr" rtl="0">
              <a:spcBef>
                <a:spcPts val="0"/>
              </a:spcBef>
              <a:spcAft>
                <a:spcPts val="0"/>
              </a:spcAft>
              <a:buSzPts val="6000"/>
              <a:buNone/>
              <a:defRPr sz="7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28" name="Google Shape;528;p27"/>
          <p:cNvSpPr txBox="1">
            <a:spLocks noGrp="1"/>
          </p:cNvSpPr>
          <p:nvPr>
            <p:ph type="subTitle" idx="5"/>
          </p:nvPr>
        </p:nvSpPr>
        <p:spPr>
          <a:xfrm>
            <a:off x="6378000" y="2462325"/>
            <a:ext cx="1542900" cy="7689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Clr>
                <a:schemeClr val="dk1"/>
              </a:buClr>
              <a:buSzPts val="2400"/>
              <a:buFont typeface="PT Sans"/>
              <a:buNone/>
              <a:defRPr sz="1600"/>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29" name="Google Shape;529;p27"/>
          <p:cNvSpPr txBox="1">
            <a:spLocks noGrp="1"/>
          </p:cNvSpPr>
          <p:nvPr>
            <p:ph type="title" idx="6"/>
          </p:nvPr>
        </p:nvSpPr>
        <p:spPr>
          <a:xfrm>
            <a:off x="720000" y="445025"/>
            <a:ext cx="7704000" cy="572700"/>
          </a:xfrm>
          <a:prstGeom prst="rect">
            <a:avLst/>
          </a:prstGeom>
        </p:spPr>
        <p:txBody>
          <a:bodyPr spcFirstLastPara="1" wrap="square" lIns="0" tIns="0" rIns="0" bIns="0" anchor="ctr"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30" name="Google Shape;530;p27"/>
          <p:cNvSpPr txBox="1">
            <a:spLocks noGrp="1"/>
          </p:cNvSpPr>
          <p:nvPr>
            <p:ph type="title" idx="7"/>
          </p:nvPr>
        </p:nvSpPr>
        <p:spPr>
          <a:xfrm>
            <a:off x="1223100" y="1977525"/>
            <a:ext cx="1542900" cy="4848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31" name="Google Shape;531;p27"/>
          <p:cNvSpPr txBox="1">
            <a:spLocks noGrp="1"/>
          </p:cNvSpPr>
          <p:nvPr>
            <p:ph type="title" idx="8"/>
          </p:nvPr>
        </p:nvSpPr>
        <p:spPr>
          <a:xfrm>
            <a:off x="3800550" y="1977525"/>
            <a:ext cx="1542900" cy="4848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32" name="Google Shape;532;p27"/>
          <p:cNvSpPr txBox="1">
            <a:spLocks noGrp="1"/>
          </p:cNvSpPr>
          <p:nvPr>
            <p:ph type="title" idx="9"/>
          </p:nvPr>
        </p:nvSpPr>
        <p:spPr>
          <a:xfrm>
            <a:off x="6378000" y="1977525"/>
            <a:ext cx="1542900" cy="484800"/>
          </a:xfrm>
          <a:prstGeom prst="rect">
            <a:avLst/>
          </a:prstGeom>
        </p:spPr>
        <p:txBody>
          <a:bodyPr spcFirstLastPara="1" wrap="square" lIns="0" tIns="0" rIns="0" bIns="0" anchor="ctr" anchorCtr="0">
            <a:noAutofit/>
          </a:bodyPr>
          <a:lstStyle>
            <a:lvl1pPr lvl="0" rtl="0">
              <a:spcBef>
                <a:spcPts val="0"/>
              </a:spcBef>
              <a:spcAft>
                <a:spcPts val="0"/>
              </a:spcAft>
              <a:buSzPts val="2500"/>
              <a:buNone/>
              <a:defRPr sz="2500">
                <a:solidFill>
                  <a:schemeClr val="dk2"/>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extLst>
      <p:ext uri="{BB962C8B-B14F-4D97-AF65-F5344CB8AC3E}">
        <p14:creationId xmlns:p14="http://schemas.microsoft.com/office/powerpoint/2010/main" val="7424994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533"/>
        <p:cNvGrpSpPr/>
        <p:nvPr/>
      </p:nvGrpSpPr>
      <p:grpSpPr>
        <a:xfrm>
          <a:off x="0" y="0"/>
          <a:ext cx="0" cy="0"/>
          <a:chOff x="0" y="0"/>
          <a:chExt cx="0" cy="0"/>
        </a:xfrm>
      </p:grpSpPr>
      <p:sp>
        <p:nvSpPr>
          <p:cNvPr id="534" name="Google Shape;534;p28"/>
          <p:cNvSpPr txBox="1">
            <a:spLocks noGrp="1"/>
          </p:cNvSpPr>
          <p:nvPr>
            <p:ph type="title"/>
          </p:nvPr>
        </p:nvSpPr>
        <p:spPr>
          <a:xfrm>
            <a:off x="720000" y="539400"/>
            <a:ext cx="2729400" cy="873000"/>
          </a:xfrm>
          <a:prstGeom prst="rect">
            <a:avLst/>
          </a:prstGeom>
        </p:spPr>
        <p:txBody>
          <a:bodyPr spcFirstLastPara="1" wrap="square" lIns="0" tIns="0" rIns="0" bIns="0" anchor="ctr" anchorCtr="0">
            <a:noAutofit/>
          </a:bodyPr>
          <a:lstStyle>
            <a:lvl1pPr lvl="0" algn="l" rtl="0">
              <a:spcBef>
                <a:spcPts val="0"/>
              </a:spcBef>
              <a:spcAft>
                <a:spcPts val="0"/>
              </a:spcAft>
              <a:buSzPts val="3500"/>
              <a:buNone/>
              <a:defRPr sz="7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35" name="Google Shape;535;p28"/>
          <p:cNvSpPr txBox="1">
            <a:spLocks noGrp="1"/>
          </p:cNvSpPr>
          <p:nvPr>
            <p:ph type="subTitle" idx="1"/>
          </p:nvPr>
        </p:nvSpPr>
        <p:spPr>
          <a:xfrm>
            <a:off x="720000" y="2489331"/>
            <a:ext cx="2729400" cy="7992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sp>
        <p:nvSpPr>
          <p:cNvPr id="536" name="Google Shape;536;p28"/>
          <p:cNvSpPr txBox="1">
            <a:spLocks noGrp="1"/>
          </p:cNvSpPr>
          <p:nvPr>
            <p:ph type="subTitle" idx="2"/>
          </p:nvPr>
        </p:nvSpPr>
        <p:spPr>
          <a:xfrm>
            <a:off x="720000" y="2080400"/>
            <a:ext cx="2729400" cy="4089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a:lvl2pPr>
            <a:lvl3pPr lvl="2" algn="ctr" rtl="0">
              <a:lnSpc>
                <a:spcPct val="100000"/>
              </a:lnSpc>
              <a:spcBef>
                <a:spcPts val="1600"/>
              </a:spcBef>
              <a:spcAft>
                <a:spcPts val="0"/>
              </a:spcAft>
              <a:buSzPts val="1600"/>
              <a:buNone/>
              <a:defRPr/>
            </a:lvl3pPr>
            <a:lvl4pPr lvl="3" algn="ctr" rtl="0">
              <a:lnSpc>
                <a:spcPct val="100000"/>
              </a:lnSpc>
              <a:spcBef>
                <a:spcPts val="1600"/>
              </a:spcBef>
              <a:spcAft>
                <a:spcPts val="0"/>
              </a:spcAft>
              <a:buSzPts val="1600"/>
              <a:buNone/>
              <a:defRPr/>
            </a:lvl4pPr>
            <a:lvl5pPr lvl="4" algn="ctr" rtl="0">
              <a:lnSpc>
                <a:spcPct val="100000"/>
              </a:lnSpc>
              <a:spcBef>
                <a:spcPts val="1600"/>
              </a:spcBef>
              <a:spcAft>
                <a:spcPts val="0"/>
              </a:spcAft>
              <a:buSzPts val="1600"/>
              <a:buNone/>
              <a:defRPr/>
            </a:lvl5pPr>
            <a:lvl6pPr lvl="5" algn="ctr" rtl="0">
              <a:lnSpc>
                <a:spcPct val="100000"/>
              </a:lnSpc>
              <a:spcBef>
                <a:spcPts val="1600"/>
              </a:spcBef>
              <a:spcAft>
                <a:spcPts val="0"/>
              </a:spcAft>
              <a:buSzPts val="1600"/>
              <a:buNone/>
              <a:defRPr/>
            </a:lvl6pPr>
            <a:lvl7pPr lvl="6" algn="ctr" rtl="0">
              <a:lnSpc>
                <a:spcPct val="100000"/>
              </a:lnSpc>
              <a:spcBef>
                <a:spcPts val="1600"/>
              </a:spcBef>
              <a:spcAft>
                <a:spcPts val="0"/>
              </a:spcAft>
              <a:buSzPts val="1600"/>
              <a:buNone/>
              <a:defRPr/>
            </a:lvl7pPr>
            <a:lvl8pPr lvl="7" algn="ctr" rtl="0">
              <a:lnSpc>
                <a:spcPct val="100000"/>
              </a:lnSpc>
              <a:spcBef>
                <a:spcPts val="1600"/>
              </a:spcBef>
              <a:spcAft>
                <a:spcPts val="0"/>
              </a:spcAft>
              <a:buSzPts val="1600"/>
              <a:buNone/>
              <a:defRPr/>
            </a:lvl8pPr>
            <a:lvl9pPr lvl="8" algn="ctr" rtl="0">
              <a:lnSpc>
                <a:spcPct val="100000"/>
              </a:lnSpc>
              <a:spcBef>
                <a:spcPts val="1600"/>
              </a:spcBef>
              <a:spcAft>
                <a:spcPts val="1600"/>
              </a:spcAft>
              <a:buSzPts val="1600"/>
              <a:buNone/>
              <a:defRPr/>
            </a:lvl9pPr>
          </a:lstStyle>
          <a:p>
            <a:endParaRPr/>
          </a:p>
        </p:txBody>
      </p:sp>
      <p:grpSp>
        <p:nvGrpSpPr>
          <p:cNvPr id="537" name="Google Shape;537;p28"/>
          <p:cNvGrpSpPr/>
          <p:nvPr/>
        </p:nvGrpSpPr>
        <p:grpSpPr>
          <a:xfrm rot="-9900044">
            <a:off x="8390289" y="-148690"/>
            <a:ext cx="932686" cy="1513416"/>
            <a:chOff x="5252475" y="3372998"/>
            <a:chExt cx="758596" cy="1230930"/>
          </a:xfrm>
        </p:grpSpPr>
        <p:sp>
          <p:nvSpPr>
            <p:cNvPr id="538" name="Google Shape;538;p28"/>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8"/>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8"/>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8"/>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8"/>
            <p:cNvSpPr/>
            <p:nvPr/>
          </p:nvSpPr>
          <p:spPr>
            <a:xfrm>
              <a:off x="5387380" y="3373887"/>
              <a:ext cx="549728" cy="1230041"/>
            </a:xfrm>
            <a:custGeom>
              <a:avLst/>
              <a:gdLst/>
              <a:ahLst/>
              <a:cxnLst/>
              <a:rect l="l" t="t" r="r" b="b"/>
              <a:pathLst>
                <a:path w="8651" h="19357" fill="none" extrusionOk="0">
                  <a:moveTo>
                    <a:pt x="8651" y="19356"/>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8"/>
            <p:cNvSpPr/>
            <p:nvPr/>
          </p:nvSpPr>
          <p:spPr>
            <a:xfrm>
              <a:off x="5813763" y="3819146"/>
              <a:ext cx="111776" cy="509186"/>
            </a:xfrm>
            <a:custGeom>
              <a:avLst/>
              <a:gdLst/>
              <a:ahLst/>
              <a:cxnLst/>
              <a:rect l="l" t="t" r="r" b="b"/>
              <a:pathLst>
                <a:path w="1759" h="8013" fill="none" extrusionOk="0">
                  <a:moveTo>
                    <a:pt x="1758" y="1"/>
                  </a:moveTo>
                  <a:lnTo>
                    <a:pt x="1" y="8013"/>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8"/>
            <p:cNvSpPr/>
            <p:nvPr/>
          </p:nvSpPr>
          <p:spPr>
            <a:xfrm>
              <a:off x="5425062" y="4355846"/>
              <a:ext cx="448246" cy="107391"/>
            </a:xfrm>
            <a:custGeom>
              <a:avLst/>
              <a:gdLst/>
              <a:ahLst/>
              <a:cxnLst/>
              <a:rect l="l" t="t" r="r" b="b"/>
              <a:pathLst>
                <a:path w="7054" h="1690" fill="none" extrusionOk="0">
                  <a:moveTo>
                    <a:pt x="7054" y="1689"/>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8"/>
            <p:cNvSpPr/>
            <p:nvPr/>
          </p:nvSpPr>
          <p:spPr>
            <a:xfrm>
              <a:off x="5274207" y="3985951"/>
              <a:ext cx="475825" cy="198769"/>
            </a:xfrm>
            <a:custGeom>
              <a:avLst/>
              <a:gdLst/>
              <a:ahLst/>
              <a:cxnLst/>
              <a:rect l="l" t="t" r="r" b="b"/>
              <a:pathLst>
                <a:path w="7488" h="3128" fill="none" extrusionOk="0">
                  <a:moveTo>
                    <a:pt x="7487" y="3128"/>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8"/>
            <p:cNvSpPr/>
            <p:nvPr/>
          </p:nvSpPr>
          <p:spPr>
            <a:xfrm>
              <a:off x="5381534" y="3748103"/>
              <a:ext cx="194448" cy="47913"/>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8"/>
            <p:cNvSpPr/>
            <p:nvPr/>
          </p:nvSpPr>
          <p:spPr>
            <a:xfrm>
              <a:off x="5320658" y="3620441"/>
              <a:ext cx="201628" cy="4797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8"/>
            <p:cNvSpPr/>
            <p:nvPr/>
          </p:nvSpPr>
          <p:spPr>
            <a:xfrm>
              <a:off x="5306107" y="3495703"/>
              <a:ext cx="152381" cy="37809"/>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9" name="Google Shape;549;p28"/>
          <p:cNvSpPr txBox="1"/>
          <p:nvPr/>
        </p:nvSpPr>
        <p:spPr>
          <a:xfrm>
            <a:off x="720000" y="3519175"/>
            <a:ext cx="3004800" cy="6156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None/>
            </a:pPr>
            <a:r>
              <a:rPr lang="en" sz="1200">
                <a:solidFill>
                  <a:schemeClr val="dk1"/>
                </a:solidFill>
                <a:latin typeface="Cairo"/>
                <a:ea typeface="Cairo"/>
                <a:cs typeface="Cairo"/>
                <a:sym typeface="Cairo"/>
              </a:rPr>
              <a:t>CREDITS: This presentation template was created by</a:t>
            </a:r>
            <a:r>
              <a:rPr lang="en" sz="1200">
                <a:solidFill>
                  <a:srgbClr val="434343"/>
                </a:solidFill>
                <a:latin typeface="Cairo"/>
                <a:ea typeface="Cairo"/>
                <a:cs typeface="Cairo"/>
                <a:sym typeface="Cairo"/>
              </a:rPr>
              <a:t> </a:t>
            </a:r>
            <a:r>
              <a:rPr lang="en" sz="1200" b="1">
                <a:solidFill>
                  <a:schemeClr val="dk2"/>
                </a:solidFill>
                <a:uFill>
                  <a:noFill/>
                </a:uFill>
                <a:latin typeface="Cairo"/>
                <a:ea typeface="Cairo"/>
                <a:cs typeface="Cairo"/>
                <a:sym typeface="Cairo"/>
                <a:hlinkClick r:id="rId2">
                  <a:extLst>
                    <a:ext uri="{A12FA001-AC4F-418D-AE19-62706E023703}">
                      <ahyp:hlinkClr xmlns:ahyp="http://schemas.microsoft.com/office/drawing/2018/hyperlinkcolor" val="tx"/>
                    </a:ext>
                  </a:extLst>
                </a:hlinkClick>
              </a:rPr>
              <a:t>Slidesgo</a:t>
            </a:r>
            <a:r>
              <a:rPr lang="en" sz="1200">
                <a:solidFill>
                  <a:schemeClr val="dk1"/>
                </a:solidFill>
                <a:latin typeface="Cairo"/>
                <a:ea typeface="Cairo"/>
                <a:cs typeface="Cairo"/>
                <a:sym typeface="Cairo"/>
              </a:rPr>
              <a:t>, including icons by </a:t>
            </a:r>
            <a:r>
              <a:rPr lang="en" sz="1200" b="1">
                <a:solidFill>
                  <a:schemeClr val="dk2"/>
                </a:solidFill>
                <a:uFill>
                  <a:noFill/>
                </a:uFill>
                <a:latin typeface="Cairo"/>
                <a:ea typeface="Cairo"/>
                <a:cs typeface="Cairo"/>
                <a:sym typeface="Cairo"/>
                <a:hlinkClick r:id="rId3">
                  <a:extLst>
                    <a:ext uri="{A12FA001-AC4F-418D-AE19-62706E023703}">
                      <ahyp:hlinkClr xmlns:ahyp="http://schemas.microsoft.com/office/drawing/2018/hyperlinkcolor" val="tx"/>
                    </a:ext>
                  </a:extLst>
                </a:hlinkClick>
              </a:rPr>
              <a:t>Flaticon</a:t>
            </a:r>
            <a:r>
              <a:rPr lang="en" sz="1200">
                <a:solidFill>
                  <a:schemeClr val="dk1"/>
                </a:solidFill>
                <a:latin typeface="Cairo"/>
                <a:ea typeface="Cairo"/>
                <a:cs typeface="Cairo"/>
                <a:sym typeface="Cairo"/>
              </a:rPr>
              <a:t>, and infographics &amp; images by </a:t>
            </a:r>
            <a:r>
              <a:rPr lang="en" sz="1200" b="1">
                <a:solidFill>
                  <a:schemeClr val="dk2"/>
                </a:solidFill>
                <a:uFill>
                  <a:noFill/>
                </a:uFill>
                <a:latin typeface="Cairo"/>
                <a:ea typeface="Cairo"/>
                <a:cs typeface="Cairo"/>
                <a:sym typeface="Cairo"/>
                <a:hlinkClick r:id="rId4">
                  <a:extLst>
                    <a:ext uri="{A12FA001-AC4F-418D-AE19-62706E023703}">
                      <ahyp:hlinkClr xmlns:ahyp="http://schemas.microsoft.com/office/drawing/2018/hyperlinkcolor" val="tx"/>
                    </a:ext>
                  </a:extLst>
                </a:hlinkClick>
              </a:rPr>
              <a:t>Freepik</a:t>
            </a:r>
            <a:endParaRPr sz="1200" b="1">
              <a:solidFill>
                <a:schemeClr val="dk2"/>
              </a:solidFill>
              <a:latin typeface="Cairo"/>
              <a:ea typeface="Cairo"/>
              <a:cs typeface="Cairo"/>
              <a:sym typeface="Cairo"/>
            </a:endParaRPr>
          </a:p>
        </p:txBody>
      </p:sp>
    </p:spTree>
    <p:extLst>
      <p:ext uri="{BB962C8B-B14F-4D97-AF65-F5344CB8AC3E}">
        <p14:creationId xmlns:p14="http://schemas.microsoft.com/office/powerpoint/2010/main" val="2852980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ackground">
  <p:cSld name="Background">
    <p:bg>
      <p:bgPr>
        <a:solidFill>
          <a:schemeClr val="dk2"/>
        </a:solidFill>
        <a:effectLst/>
      </p:bgPr>
    </p:bg>
    <p:spTree>
      <p:nvGrpSpPr>
        <p:cNvPr id="1" name="Shape 550"/>
        <p:cNvGrpSpPr/>
        <p:nvPr/>
      </p:nvGrpSpPr>
      <p:grpSpPr>
        <a:xfrm>
          <a:off x="0" y="0"/>
          <a:ext cx="0" cy="0"/>
          <a:chOff x="0" y="0"/>
          <a:chExt cx="0" cy="0"/>
        </a:xfrm>
      </p:grpSpPr>
    </p:spTree>
    <p:extLst>
      <p:ext uri="{BB962C8B-B14F-4D97-AF65-F5344CB8AC3E}">
        <p14:creationId xmlns:p14="http://schemas.microsoft.com/office/powerpoint/2010/main" val="699175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720000" y="387096"/>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551"/>
        <p:cNvGrpSpPr/>
        <p:nvPr/>
      </p:nvGrpSpPr>
      <p:grpSpPr>
        <a:xfrm>
          <a:off x="0" y="0"/>
          <a:ext cx="0" cy="0"/>
          <a:chOff x="0" y="0"/>
          <a:chExt cx="0" cy="0"/>
        </a:xfrm>
      </p:grpSpPr>
      <p:sp>
        <p:nvSpPr>
          <p:cNvPr id="552" name="Google Shape;552;p30"/>
          <p:cNvSpPr/>
          <p:nvPr/>
        </p:nvSpPr>
        <p:spPr>
          <a:xfrm rot="8100000">
            <a:off x="8460529" y="1531072"/>
            <a:ext cx="404009" cy="404009"/>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0"/>
          <p:cNvSpPr/>
          <p:nvPr/>
        </p:nvSpPr>
        <p:spPr>
          <a:xfrm rot="8100000">
            <a:off x="8764708" y="997550"/>
            <a:ext cx="313704" cy="315451"/>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0"/>
          <p:cNvSpPr/>
          <p:nvPr/>
        </p:nvSpPr>
        <p:spPr>
          <a:xfrm rot="8100000">
            <a:off x="8162580" y="134785"/>
            <a:ext cx="650836" cy="650836"/>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0"/>
          <p:cNvSpPr/>
          <p:nvPr/>
        </p:nvSpPr>
        <p:spPr>
          <a:xfrm rot="2700000">
            <a:off x="276569" y="4605415"/>
            <a:ext cx="323260" cy="323260"/>
          </a:xfrm>
          <a:custGeom>
            <a:avLst/>
            <a:gdLst/>
            <a:ahLst/>
            <a:cxnLst/>
            <a:rect l="l" t="t" r="r" b="b"/>
            <a:pathLst>
              <a:path w="8195" h="8195" fill="none" extrusionOk="0">
                <a:moveTo>
                  <a:pt x="2626" y="4497"/>
                </a:moveTo>
                <a:cubicBezTo>
                  <a:pt x="2831" y="5273"/>
                  <a:pt x="3630" y="5753"/>
                  <a:pt x="4406" y="5547"/>
                </a:cubicBezTo>
                <a:cubicBezTo>
                  <a:pt x="5182" y="5319"/>
                  <a:pt x="5661" y="4520"/>
                  <a:pt x="5456" y="3744"/>
                </a:cubicBezTo>
                <a:cubicBezTo>
                  <a:pt x="5250" y="2968"/>
                  <a:pt x="4452" y="2488"/>
                  <a:pt x="3653" y="2694"/>
                </a:cubicBezTo>
                <a:cubicBezTo>
                  <a:pt x="2877" y="2899"/>
                  <a:pt x="2420" y="3721"/>
                  <a:pt x="2626" y="4497"/>
                </a:cubicBezTo>
                <a:close/>
                <a:moveTo>
                  <a:pt x="2420" y="1187"/>
                </a:moveTo>
                <a:lnTo>
                  <a:pt x="2397" y="343"/>
                </a:lnTo>
                <a:lnTo>
                  <a:pt x="3721" y="1"/>
                </a:lnTo>
                <a:lnTo>
                  <a:pt x="4109" y="731"/>
                </a:lnTo>
                <a:cubicBezTo>
                  <a:pt x="4406" y="731"/>
                  <a:pt x="4703" y="777"/>
                  <a:pt x="4977" y="868"/>
                </a:cubicBezTo>
                <a:lnTo>
                  <a:pt x="5547" y="252"/>
                </a:lnTo>
                <a:lnTo>
                  <a:pt x="6734" y="936"/>
                </a:lnTo>
                <a:lnTo>
                  <a:pt x="6483" y="1735"/>
                </a:lnTo>
                <a:cubicBezTo>
                  <a:pt x="6688" y="1941"/>
                  <a:pt x="6871" y="2169"/>
                  <a:pt x="7031" y="2443"/>
                </a:cubicBezTo>
                <a:lnTo>
                  <a:pt x="7853" y="2420"/>
                </a:lnTo>
                <a:lnTo>
                  <a:pt x="8195" y="3721"/>
                </a:lnTo>
                <a:lnTo>
                  <a:pt x="7465" y="4109"/>
                </a:lnTo>
                <a:cubicBezTo>
                  <a:pt x="7465" y="4406"/>
                  <a:pt x="7419" y="4703"/>
                  <a:pt x="7350" y="4999"/>
                </a:cubicBezTo>
                <a:lnTo>
                  <a:pt x="7944" y="5547"/>
                </a:lnTo>
                <a:lnTo>
                  <a:pt x="7259" y="6734"/>
                </a:lnTo>
                <a:lnTo>
                  <a:pt x="6460" y="6483"/>
                </a:lnTo>
                <a:cubicBezTo>
                  <a:pt x="6255" y="6688"/>
                  <a:pt x="6027" y="6871"/>
                  <a:pt x="5753" y="7031"/>
                </a:cubicBezTo>
                <a:lnTo>
                  <a:pt x="5798" y="7852"/>
                </a:lnTo>
                <a:lnTo>
                  <a:pt x="4474" y="8195"/>
                </a:lnTo>
                <a:lnTo>
                  <a:pt x="4086" y="7464"/>
                </a:lnTo>
                <a:cubicBezTo>
                  <a:pt x="3790" y="7464"/>
                  <a:pt x="3493" y="7419"/>
                  <a:pt x="3196" y="7350"/>
                </a:cubicBezTo>
                <a:lnTo>
                  <a:pt x="2648" y="7944"/>
                </a:lnTo>
                <a:lnTo>
                  <a:pt x="1461" y="7259"/>
                </a:lnTo>
                <a:lnTo>
                  <a:pt x="1713" y="6483"/>
                </a:lnTo>
                <a:cubicBezTo>
                  <a:pt x="1507" y="6277"/>
                  <a:pt x="1325" y="6026"/>
                  <a:pt x="1165" y="5775"/>
                </a:cubicBezTo>
                <a:lnTo>
                  <a:pt x="343" y="5798"/>
                </a:lnTo>
                <a:lnTo>
                  <a:pt x="1" y="4474"/>
                </a:lnTo>
                <a:lnTo>
                  <a:pt x="731" y="4086"/>
                </a:lnTo>
                <a:cubicBezTo>
                  <a:pt x="731" y="3790"/>
                  <a:pt x="777" y="3493"/>
                  <a:pt x="845" y="3219"/>
                </a:cubicBezTo>
                <a:lnTo>
                  <a:pt x="252" y="2648"/>
                </a:lnTo>
                <a:lnTo>
                  <a:pt x="936" y="1461"/>
                </a:lnTo>
                <a:lnTo>
                  <a:pt x="1713" y="1712"/>
                </a:lnTo>
                <a:cubicBezTo>
                  <a:pt x="1941" y="1507"/>
                  <a:pt x="2169" y="1324"/>
                  <a:pt x="2420" y="1187"/>
                </a:cubicBezTo>
                <a:close/>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0"/>
          <p:cNvSpPr/>
          <p:nvPr/>
        </p:nvSpPr>
        <p:spPr>
          <a:xfrm rot="2700000">
            <a:off x="100461" y="4264361"/>
            <a:ext cx="250999" cy="2523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7" name="Google Shape;557;p30"/>
          <p:cNvGrpSpPr/>
          <p:nvPr/>
        </p:nvGrpSpPr>
        <p:grpSpPr>
          <a:xfrm>
            <a:off x="-120517" y="-69488"/>
            <a:ext cx="586031" cy="736432"/>
            <a:chOff x="-84151" y="785111"/>
            <a:chExt cx="490484" cy="616364"/>
          </a:xfrm>
        </p:grpSpPr>
        <p:sp>
          <p:nvSpPr>
            <p:cNvPr id="558" name="Google Shape;558;p30"/>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0"/>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0"/>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62" name="Google Shape;562;p30"/>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563" name="Google Shape;563;p30"/>
          <p:cNvGrpSpPr/>
          <p:nvPr/>
        </p:nvGrpSpPr>
        <p:grpSpPr>
          <a:xfrm flipH="1">
            <a:off x="294704" y="-69476"/>
            <a:ext cx="425299" cy="534449"/>
            <a:chOff x="-84151" y="785111"/>
            <a:chExt cx="490484" cy="616364"/>
          </a:xfrm>
        </p:grpSpPr>
        <p:sp>
          <p:nvSpPr>
            <p:cNvPr id="564" name="Google Shape;564;p30"/>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0"/>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0"/>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0"/>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68" name="Google Shape;568;p30"/>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Tree>
    <p:extLst>
      <p:ext uri="{BB962C8B-B14F-4D97-AF65-F5344CB8AC3E}">
        <p14:creationId xmlns:p14="http://schemas.microsoft.com/office/powerpoint/2010/main" val="30216158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569"/>
        <p:cNvGrpSpPr/>
        <p:nvPr/>
      </p:nvGrpSpPr>
      <p:grpSpPr>
        <a:xfrm>
          <a:off x="0" y="0"/>
          <a:ext cx="0" cy="0"/>
          <a:chOff x="0" y="0"/>
          <a:chExt cx="0" cy="0"/>
        </a:xfrm>
      </p:grpSpPr>
      <p:grpSp>
        <p:nvGrpSpPr>
          <p:cNvPr id="570" name="Google Shape;570;p31"/>
          <p:cNvGrpSpPr/>
          <p:nvPr/>
        </p:nvGrpSpPr>
        <p:grpSpPr>
          <a:xfrm rot="8309431">
            <a:off x="929321" y="-881944"/>
            <a:ext cx="1067824" cy="1732697"/>
            <a:chOff x="5252475" y="3372998"/>
            <a:chExt cx="758596" cy="1230930"/>
          </a:xfrm>
        </p:grpSpPr>
        <p:sp>
          <p:nvSpPr>
            <p:cNvPr id="571" name="Google Shape;571;p31"/>
            <p:cNvSpPr/>
            <p:nvPr/>
          </p:nvSpPr>
          <p:spPr>
            <a:xfrm>
              <a:off x="5771697" y="3820417"/>
              <a:ext cx="239374" cy="336661"/>
            </a:xfrm>
            <a:custGeom>
              <a:avLst/>
              <a:gdLst/>
              <a:ahLst/>
              <a:cxnLst/>
              <a:rect l="l" t="t" r="r" b="b"/>
              <a:pathLst>
                <a:path w="3767" h="5298" extrusionOk="0">
                  <a:moveTo>
                    <a:pt x="2241" y="0"/>
                  </a:moveTo>
                  <a:cubicBezTo>
                    <a:pt x="1439" y="0"/>
                    <a:pt x="613" y="973"/>
                    <a:pt x="320" y="2309"/>
                  </a:cubicBezTo>
                  <a:cubicBezTo>
                    <a:pt x="1" y="3747"/>
                    <a:pt x="434" y="5071"/>
                    <a:pt x="1302" y="5276"/>
                  </a:cubicBezTo>
                  <a:cubicBezTo>
                    <a:pt x="1369" y="5290"/>
                    <a:pt x="1437" y="5297"/>
                    <a:pt x="1505" y="5297"/>
                  </a:cubicBezTo>
                  <a:cubicBezTo>
                    <a:pt x="2314" y="5297"/>
                    <a:pt x="3153" y="4320"/>
                    <a:pt x="3447" y="2994"/>
                  </a:cubicBezTo>
                  <a:cubicBezTo>
                    <a:pt x="3767" y="1533"/>
                    <a:pt x="3333" y="209"/>
                    <a:pt x="2466" y="27"/>
                  </a:cubicBezTo>
                  <a:cubicBezTo>
                    <a:pt x="2392" y="9"/>
                    <a:pt x="2317" y="0"/>
                    <a:pt x="2241" y="0"/>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1"/>
            <p:cNvSpPr/>
            <p:nvPr/>
          </p:nvSpPr>
          <p:spPr>
            <a:xfrm>
              <a:off x="5410574" y="4294652"/>
              <a:ext cx="348163" cy="188347"/>
            </a:xfrm>
            <a:custGeom>
              <a:avLst/>
              <a:gdLst/>
              <a:ahLst/>
              <a:cxnLst/>
              <a:rect l="l" t="t" r="r" b="b"/>
              <a:pathLst>
                <a:path w="5479" h="2964" extrusionOk="0">
                  <a:moveTo>
                    <a:pt x="1950" y="0"/>
                  </a:moveTo>
                  <a:cubicBezTo>
                    <a:pt x="1039" y="0"/>
                    <a:pt x="337" y="306"/>
                    <a:pt x="206" y="849"/>
                  </a:cubicBezTo>
                  <a:cubicBezTo>
                    <a:pt x="0" y="1580"/>
                    <a:pt x="1005" y="2470"/>
                    <a:pt x="2397" y="2812"/>
                  </a:cubicBezTo>
                  <a:cubicBezTo>
                    <a:pt x="2797" y="2915"/>
                    <a:pt x="3186" y="2964"/>
                    <a:pt x="3542" y="2964"/>
                  </a:cubicBezTo>
                  <a:cubicBezTo>
                    <a:pt x="4447" y="2964"/>
                    <a:pt x="5142" y="2651"/>
                    <a:pt x="5273" y="2127"/>
                  </a:cubicBezTo>
                  <a:cubicBezTo>
                    <a:pt x="5478" y="1374"/>
                    <a:pt x="4474" y="507"/>
                    <a:pt x="3082" y="142"/>
                  </a:cubicBezTo>
                  <a:cubicBezTo>
                    <a:pt x="2687" y="46"/>
                    <a:pt x="2303" y="0"/>
                    <a:pt x="1950" y="0"/>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1"/>
            <p:cNvSpPr/>
            <p:nvPr/>
          </p:nvSpPr>
          <p:spPr>
            <a:xfrm>
              <a:off x="5252475" y="3936514"/>
              <a:ext cx="364113" cy="233782"/>
            </a:xfrm>
            <a:custGeom>
              <a:avLst/>
              <a:gdLst/>
              <a:ahLst/>
              <a:cxnLst/>
              <a:rect l="l" t="t" r="r" b="b"/>
              <a:pathLst>
                <a:path w="5730" h="3679" extrusionOk="0">
                  <a:moveTo>
                    <a:pt x="1881" y="0"/>
                  </a:moveTo>
                  <a:cubicBezTo>
                    <a:pt x="1150" y="0"/>
                    <a:pt x="560" y="257"/>
                    <a:pt x="343" y="733"/>
                  </a:cubicBezTo>
                  <a:cubicBezTo>
                    <a:pt x="0" y="1555"/>
                    <a:pt x="822" y="2719"/>
                    <a:pt x="2214" y="3312"/>
                  </a:cubicBezTo>
                  <a:cubicBezTo>
                    <a:pt x="2774" y="3560"/>
                    <a:pt x="3333" y="3679"/>
                    <a:pt x="3826" y="3679"/>
                  </a:cubicBezTo>
                  <a:cubicBezTo>
                    <a:pt x="4560" y="3679"/>
                    <a:pt x="5146" y="3416"/>
                    <a:pt x="5364" y="2924"/>
                  </a:cubicBezTo>
                  <a:cubicBezTo>
                    <a:pt x="5729" y="2125"/>
                    <a:pt x="4885" y="961"/>
                    <a:pt x="3493" y="368"/>
                  </a:cubicBezTo>
                  <a:cubicBezTo>
                    <a:pt x="2939" y="119"/>
                    <a:pt x="2377" y="0"/>
                    <a:pt x="1881" y="0"/>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1"/>
            <p:cNvSpPr/>
            <p:nvPr/>
          </p:nvSpPr>
          <p:spPr>
            <a:xfrm>
              <a:off x="5284374" y="3372998"/>
              <a:ext cx="398936" cy="500925"/>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1"/>
            <p:cNvSpPr/>
            <p:nvPr/>
          </p:nvSpPr>
          <p:spPr>
            <a:xfrm>
              <a:off x="5387380" y="3373887"/>
              <a:ext cx="549728" cy="1230041"/>
            </a:xfrm>
            <a:custGeom>
              <a:avLst/>
              <a:gdLst/>
              <a:ahLst/>
              <a:cxnLst/>
              <a:rect l="l" t="t" r="r" b="b"/>
              <a:pathLst>
                <a:path w="8651" h="19357" fill="none" extrusionOk="0">
                  <a:moveTo>
                    <a:pt x="8651" y="19356"/>
                  </a:moveTo>
                  <a:lnTo>
                    <a:pt x="0" y="1"/>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1"/>
            <p:cNvSpPr/>
            <p:nvPr/>
          </p:nvSpPr>
          <p:spPr>
            <a:xfrm>
              <a:off x="5813763" y="3819146"/>
              <a:ext cx="111776" cy="509186"/>
            </a:xfrm>
            <a:custGeom>
              <a:avLst/>
              <a:gdLst/>
              <a:ahLst/>
              <a:cxnLst/>
              <a:rect l="l" t="t" r="r" b="b"/>
              <a:pathLst>
                <a:path w="1759" h="8013" fill="none" extrusionOk="0">
                  <a:moveTo>
                    <a:pt x="1758" y="1"/>
                  </a:moveTo>
                  <a:lnTo>
                    <a:pt x="1" y="8013"/>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1"/>
            <p:cNvSpPr/>
            <p:nvPr/>
          </p:nvSpPr>
          <p:spPr>
            <a:xfrm>
              <a:off x="5425062" y="4355846"/>
              <a:ext cx="448246" cy="107391"/>
            </a:xfrm>
            <a:custGeom>
              <a:avLst/>
              <a:gdLst/>
              <a:ahLst/>
              <a:cxnLst/>
              <a:rect l="l" t="t" r="r" b="b"/>
              <a:pathLst>
                <a:path w="7054" h="1690" fill="none" extrusionOk="0">
                  <a:moveTo>
                    <a:pt x="7054" y="1689"/>
                  </a:moveTo>
                  <a:lnTo>
                    <a:pt x="1" y="0"/>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1"/>
            <p:cNvSpPr/>
            <p:nvPr/>
          </p:nvSpPr>
          <p:spPr>
            <a:xfrm>
              <a:off x="5274207" y="3985951"/>
              <a:ext cx="475825" cy="198769"/>
            </a:xfrm>
            <a:custGeom>
              <a:avLst/>
              <a:gdLst/>
              <a:ahLst/>
              <a:cxnLst/>
              <a:rect l="l" t="t" r="r" b="b"/>
              <a:pathLst>
                <a:path w="7488" h="3128" fill="none" extrusionOk="0">
                  <a:moveTo>
                    <a:pt x="7487" y="3128"/>
                  </a:moveTo>
                  <a:lnTo>
                    <a:pt x="1" y="1"/>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1"/>
            <p:cNvSpPr/>
            <p:nvPr/>
          </p:nvSpPr>
          <p:spPr>
            <a:xfrm>
              <a:off x="5381534" y="3748103"/>
              <a:ext cx="194448" cy="47913"/>
            </a:xfrm>
            <a:custGeom>
              <a:avLst/>
              <a:gdLst/>
              <a:ahLst/>
              <a:cxnLst/>
              <a:rect l="l" t="t" r="r" b="b"/>
              <a:pathLst>
                <a:path w="3060" h="754" fill="none" extrusionOk="0">
                  <a:moveTo>
                    <a:pt x="3059" y="754"/>
                  </a:moveTo>
                  <a:lnTo>
                    <a:pt x="1" y="0"/>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1"/>
            <p:cNvSpPr/>
            <p:nvPr/>
          </p:nvSpPr>
          <p:spPr>
            <a:xfrm>
              <a:off x="5320658" y="3620441"/>
              <a:ext cx="201628" cy="47976"/>
            </a:xfrm>
            <a:custGeom>
              <a:avLst/>
              <a:gdLst/>
              <a:ahLst/>
              <a:cxnLst/>
              <a:rect l="l" t="t" r="r" b="b"/>
              <a:pathLst>
                <a:path w="3173" h="755" fill="none" extrusionOk="0">
                  <a:moveTo>
                    <a:pt x="3173" y="754"/>
                  </a:moveTo>
                  <a:lnTo>
                    <a:pt x="0" y="1"/>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1"/>
            <p:cNvSpPr/>
            <p:nvPr/>
          </p:nvSpPr>
          <p:spPr>
            <a:xfrm>
              <a:off x="5306107" y="3495703"/>
              <a:ext cx="152381" cy="37809"/>
            </a:xfrm>
            <a:custGeom>
              <a:avLst/>
              <a:gdLst/>
              <a:ahLst/>
              <a:cxnLst/>
              <a:rect l="l" t="t" r="r" b="b"/>
              <a:pathLst>
                <a:path w="2398" h="595" fill="none" extrusionOk="0">
                  <a:moveTo>
                    <a:pt x="2398" y="594"/>
                  </a:moveTo>
                  <a:lnTo>
                    <a:pt x="1" y="1"/>
                  </a:lnTo>
                </a:path>
              </a:pathLst>
            </a:custGeom>
            <a:solidFill>
              <a:schemeClr val="dk2"/>
            </a:solid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2" name="Google Shape;582;p31"/>
          <p:cNvSpPr/>
          <p:nvPr/>
        </p:nvSpPr>
        <p:spPr>
          <a:xfrm rot="-2979600">
            <a:off x="6162261" y="72226"/>
            <a:ext cx="288185" cy="289797"/>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1"/>
          <p:cNvSpPr/>
          <p:nvPr/>
        </p:nvSpPr>
        <p:spPr>
          <a:xfrm rot="-2979783">
            <a:off x="6926277" y="179486"/>
            <a:ext cx="511919" cy="514765"/>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84" name="Google Shape;584;p31"/>
          <p:cNvGrpSpPr/>
          <p:nvPr/>
        </p:nvGrpSpPr>
        <p:grpSpPr>
          <a:xfrm rot="-1944596" flipH="1">
            <a:off x="142476" y="-240460"/>
            <a:ext cx="728260" cy="915162"/>
            <a:chOff x="-84151" y="785111"/>
            <a:chExt cx="490484" cy="616364"/>
          </a:xfrm>
        </p:grpSpPr>
        <p:sp>
          <p:nvSpPr>
            <p:cNvPr id="585" name="Google Shape;585;p3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89" name="Google Shape;589;p3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grpSp>
        <p:nvGrpSpPr>
          <p:cNvPr id="590" name="Google Shape;590;p31"/>
          <p:cNvGrpSpPr/>
          <p:nvPr/>
        </p:nvGrpSpPr>
        <p:grpSpPr>
          <a:xfrm rot="-1944773">
            <a:off x="-176122" y="2047"/>
            <a:ext cx="528536" cy="664129"/>
            <a:chOff x="-84151" y="785111"/>
            <a:chExt cx="490484" cy="616364"/>
          </a:xfrm>
        </p:grpSpPr>
        <p:sp>
          <p:nvSpPr>
            <p:cNvPr id="591" name="Google Shape;591;p31"/>
            <p:cNvSpPr/>
            <p:nvPr/>
          </p:nvSpPr>
          <p:spPr>
            <a:xfrm rot="10800000" flipH="1">
              <a:off x="-84151" y="785111"/>
              <a:ext cx="490484" cy="615879"/>
            </a:xfrm>
            <a:custGeom>
              <a:avLst/>
              <a:gdLst/>
              <a:ahLst/>
              <a:cxnLst/>
              <a:rect l="l" t="t" r="r" b="b"/>
              <a:pathLst>
                <a:path w="6278" h="7883" extrusionOk="0">
                  <a:moveTo>
                    <a:pt x="1928" y="0"/>
                  </a:moveTo>
                  <a:cubicBezTo>
                    <a:pt x="1716" y="0"/>
                    <a:pt x="1513" y="42"/>
                    <a:pt x="1324" y="129"/>
                  </a:cubicBezTo>
                  <a:cubicBezTo>
                    <a:pt x="137" y="699"/>
                    <a:pt x="0" y="2868"/>
                    <a:pt x="982" y="4968"/>
                  </a:cubicBezTo>
                  <a:cubicBezTo>
                    <a:pt x="1825" y="6731"/>
                    <a:pt x="3199" y="7882"/>
                    <a:pt x="4321" y="7882"/>
                  </a:cubicBezTo>
                  <a:cubicBezTo>
                    <a:pt x="4535" y="7882"/>
                    <a:pt x="4740" y="7840"/>
                    <a:pt x="4931" y="7752"/>
                  </a:cubicBezTo>
                  <a:cubicBezTo>
                    <a:pt x="6118" y="7182"/>
                    <a:pt x="6277" y="5036"/>
                    <a:pt x="5273" y="2936"/>
                  </a:cubicBezTo>
                  <a:cubicBezTo>
                    <a:pt x="4447" y="1169"/>
                    <a:pt x="3056" y="0"/>
                    <a:pt x="1928" y="0"/>
                  </a:cubicBezTo>
                  <a:close/>
                </a:path>
              </a:pathLst>
            </a:cu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1"/>
            <p:cNvSpPr/>
            <p:nvPr/>
          </p:nvSpPr>
          <p:spPr>
            <a:xfrm rot="10800000" flipH="1">
              <a:off x="35306" y="880890"/>
              <a:ext cx="239070" cy="58908"/>
            </a:xfrm>
            <a:custGeom>
              <a:avLst/>
              <a:gdLst/>
              <a:ahLst/>
              <a:cxnLst/>
              <a:rect l="l" t="t" r="r" b="b"/>
              <a:pathLst>
                <a:path w="3060" h="754" fill="none" extrusionOk="0">
                  <a:moveTo>
                    <a:pt x="3059" y="754"/>
                  </a:moveTo>
                  <a:lnTo>
                    <a:pt x="1" y="0"/>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1"/>
            <p:cNvSpPr/>
            <p:nvPr/>
          </p:nvSpPr>
          <p:spPr>
            <a:xfrm rot="10800000" flipH="1">
              <a:off x="-39540" y="1037772"/>
              <a:ext cx="247899" cy="58986"/>
            </a:xfrm>
            <a:custGeom>
              <a:avLst/>
              <a:gdLst/>
              <a:ahLst/>
              <a:cxnLst/>
              <a:rect l="l" t="t" r="r" b="b"/>
              <a:pathLst>
                <a:path w="3173" h="755" fill="none" extrusionOk="0">
                  <a:moveTo>
                    <a:pt x="3173" y="754"/>
                  </a:moveTo>
                  <a:lnTo>
                    <a:pt x="0"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1"/>
            <p:cNvSpPr/>
            <p:nvPr/>
          </p:nvSpPr>
          <p:spPr>
            <a:xfrm rot="10800000" flipH="1">
              <a:off x="-57431" y="1203638"/>
              <a:ext cx="187350" cy="46486"/>
            </a:xfrm>
            <a:custGeom>
              <a:avLst/>
              <a:gdLst/>
              <a:ahLst/>
              <a:cxnLst/>
              <a:rect l="l" t="t" r="r" b="b"/>
              <a:pathLst>
                <a:path w="2398" h="595" fill="none" extrusionOk="0">
                  <a:moveTo>
                    <a:pt x="2398" y="594"/>
                  </a:moveTo>
                  <a:lnTo>
                    <a:pt x="1" y="1"/>
                  </a:lnTo>
                </a:path>
              </a:pathLst>
            </a:custGeom>
            <a:noFill/>
            <a:ln w="9525" cap="flat"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95" name="Google Shape;595;p31"/>
            <p:cNvCxnSpPr/>
            <p:nvPr/>
          </p:nvCxnSpPr>
          <p:spPr>
            <a:xfrm rot="10800000" flipH="1">
              <a:off x="46825" y="797575"/>
              <a:ext cx="261900" cy="603900"/>
            </a:xfrm>
            <a:prstGeom prst="straightConnector1">
              <a:avLst/>
            </a:prstGeom>
            <a:noFill/>
            <a:ln w="9525" cap="flat" cmpd="sng">
              <a:solidFill>
                <a:schemeClr val="dk1"/>
              </a:solidFill>
              <a:prstDash val="solid"/>
              <a:round/>
              <a:headEnd type="none" w="med" len="med"/>
              <a:tailEnd type="none" w="med" len="med"/>
            </a:ln>
          </p:spPr>
        </p:cxnSp>
      </p:grpSp>
      <p:sp>
        <p:nvSpPr>
          <p:cNvPr id="596" name="Google Shape;596;p31"/>
          <p:cNvSpPr/>
          <p:nvPr/>
        </p:nvSpPr>
        <p:spPr>
          <a:xfrm rot="-2979786">
            <a:off x="8118698" y="128020"/>
            <a:ext cx="818201" cy="822758"/>
          </a:xfrm>
          <a:custGeom>
            <a:avLst/>
            <a:gdLst/>
            <a:ahLst/>
            <a:cxnLst/>
            <a:rect l="l" t="t" r="r" b="b"/>
            <a:pathLst>
              <a:path w="3950" h="3972" extrusionOk="0">
                <a:moveTo>
                  <a:pt x="1256" y="2146"/>
                </a:moveTo>
                <a:cubicBezTo>
                  <a:pt x="1347" y="2534"/>
                  <a:pt x="1712" y="2762"/>
                  <a:pt x="2101" y="2694"/>
                </a:cubicBezTo>
                <a:cubicBezTo>
                  <a:pt x="2489" y="2602"/>
                  <a:pt x="2717" y="2214"/>
                  <a:pt x="2625" y="1849"/>
                </a:cubicBezTo>
                <a:cubicBezTo>
                  <a:pt x="2557" y="1461"/>
                  <a:pt x="2169" y="1210"/>
                  <a:pt x="1781" y="1301"/>
                </a:cubicBezTo>
                <a:cubicBezTo>
                  <a:pt x="1416" y="1392"/>
                  <a:pt x="1165" y="1758"/>
                  <a:pt x="1256" y="2146"/>
                </a:cubicBezTo>
                <a:close/>
                <a:moveTo>
                  <a:pt x="1210" y="548"/>
                </a:moveTo>
                <a:lnTo>
                  <a:pt x="1233" y="160"/>
                </a:lnTo>
                <a:lnTo>
                  <a:pt x="1872" y="0"/>
                </a:lnTo>
                <a:lnTo>
                  <a:pt x="2032" y="365"/>
                </a:lnTo>
                <a:cubicBezTo>
                  <a:pt x="2192" y="365"/>
                  <a:pt x="2329" y="388"/>
                  <a:pt x="2466" y="434"/>
                </a:cubicBezTo>
                <a:lnTo>
                  <a:pt x="2740" y="160"/>
                </a:lnTo>
                <a:lnTo>
                  <a:pt x="3287" y="502"/>
                </a:lnTo>
                <a:lnTo>
                  <a:pt x="3173" y="890"/>
                </a:lnTo>
                <a:cubicBezTo>
                  <a:pt x="3265" y="982"/>
                  <a:pt x="3333" y="1119"/>
                  <a:pt x="3402" y="1233"/>
                </a:cubicBezTo>
                <a:lnTo>
                  <a:pt x="3812" y="1233"/>
                </a:lnTo>
                <a:lnTo>
                  <a:pt x="3949" y="1872"/>
                </a:lnTo>
                <a:lnTo>
                  <a:pt x="3584" y="2054"/>
                </a:lnTo>
                <a:cubicBezTo>
                  <a:pt x="3584" y="2191"/>
                  <a:pt x="3561" y="2328"/>
                  <a:pt x="3516" y="2465"/>
                </a:cubicBezTo>
                <a:lnTo>
                  <a:pt x="3790" y="2762"/>
                </a:lnTo>
                <a:lnTo>
                  <a:pt x="3447" y="3310"/>
                </a:lnTo>
                <a:lnTo>
                  <a:pt x="3082" y="3173"/>
                </a:lnTo>
                <a:cubicBezTo>
                  <a:pt x="2968" y="3264"/>
                  <a:pt x="2854" y="3355"/>
                  <a:pt x="2717" y="3424"/>
                </a:cubicBezTo>
                <a:lnTo>
                  <a:pt x="2717" y="3835"/>
                </a:lnTo>
                <a:lnTo>
                  <a:pt x="2078" y="3972"/>
                </a:lnTo>
                <a:lnTo>
                  <a:pt x="1918" y="3607"/>
                </a:lnTo>
                <a:cubicBezTo>
                  <a:pt x="1758" y="3607"/>
                  <a:pt x="1621" y="3584"/>
                  <a:pt x="1484" y="3538"/>
                </a:cubicBezTo>
                <a:lnTo>
                  <a:pt x="1210" y="3812"/>
                </a:lnTo>
                <a:lnTo>
                  <a:pt x="640" y="3470"/>
                </a:lnTo>
                <a:lnTo>
                  <a:pt x="777" y="3082"/>
                </a:lnTo>
                <a:cubicBezTo>
                  <a:pt x="685" y="2990"/>
                  <a:pt x="594" y="2876"/>
                  <a:pt x="526" y="2739"/>
                </a:cubicBezTo>
                <a:lnTo>
                  <a:pt x="138" y="2739"/>
                </a:lnTo>
                <a:lnTo>
                  <a:pt x="1" y="2100"/>
                </a:lnTo>
                <a:lnTo>
                  <a:pt x="343" y="1917"/>
                </a:lnTo>
                <a:cubicBezTo>
                  <a:pt x="366" y="1781"/>
                  <a:pt x="389" y="1644"/>
                  <a:pt x="434" y="1507"/>
                </a:cubicBezTo>
                <a:lnTo>
                  <a:pt x="138" y="1210"/>
                </a:lnTo>
                <a:lnTo>
                  <a:pt x="503" y="662"/>
                </a:lnTo>
                <a:lnTo>
                  <a:pt x="868" y="799"/>
                </a:lnTo>
                <a:cubicBezTo>
                  <a:pt x="982" y="708"/>
                  <a:pt x="1096" y="616"/>
                  <a:pt x="1210" y="548"/>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37612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8"/>
        <p:cNvGrpSpPr/>
        <p:nvPr/>
      </p:nvGrpSpPr>
      <p:grpSpPr>
        <a:xfrm>
          <a:off x="0" y="0"/>
          <a:ext cx="0" cy="0"/>
          <a:chOff x="0" y="0"/>
          <a:chExt cx="0" cy="0"/>
        </a:xfrm>
      </p:grpSpPr>
      <p:sp>
        <p:nvSpPr>
          <p:cNvPr id="19" name="Google Shape;19;p3"/>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20;p3"/>
          <p:cNvGrpSpPr/>
          <p:nvPr/>
        </p:nvGrpSpPr>
        <p:grpSpPr>
          <a:xfrm>
            <a:off x="-134437" y="186276"/>
            <a:ext cx="9053187" cy="5066725"/>
            <a:chOff x="-134437" y="186276"/>
            <a:chExt cx="9053187" cy="5066725"/>
          </a:xfrm>
        </p:grpSpPr>
        <p:pic>
          <p:nvPicPr>
            <p:cNvPr id="21" name="Google Shape;21;p3"/>
            <p:cNvPicPr preferRelativeResize="0"/>
            <p:nvPr/>
          </p:nvPicPr>
          <p:blipFill rotWithShape="1">
            <a:blip r:embed="rId2">
              <a:alphaModFix/>
            </a:blip>
            <a:srcRect t="18724" r="37308" b="7816"/>
            <a:stretch/>
          </p:blipFill>
          <p:spPr>
            <a:xfrm rot="5400000">
              <a:off x="7001838" y="3040337"/>
              <a:ext cx="1448324" cy="2385500"/>
            </a:xfrm>
            <a:prstGeom prst="rect">
              <a:avLst/>
            </a:prstGeom>
            <a:noFill/>
            <a:ln>
              <a:noFill/>
            </a:ln>
          </p:spPr>
        </p:pic>
        <p:pic>
          <p:nvPicPr>
            <p:cNvPr id="22" name="Google Shape;22;p3"/>
            <p:cNvPicPr preferRelativeResize="0"/>
            <p:nvPr/>
          </p:nvPicPr>
          <p:blipFill rotWithShape="1">
            <a:blip r:embed="rId3">
              <a:alphaModFix/>
            </a:blip>
            <a:srcRect l="7509" t="22523" r="-3176" b="15648"/>
            <a:stretch/>
          </p:blipFill>
          <p:spPr>
            <a:xfrm>
              <a:off x="715088" y="1201428"/>
              <a:ext cx="2843525" cy="2583050"/>
            </a:xfrm>
            <a:prstGeom prst="rect">
              <a:avLst/>
            </a:prstGeom>
            <a:noFill/>
            <a:ln>
              <a:noFill/>
            </a:ln>
          </p:spPr>
        </p:pic>
        <p:pic>
          <p:nvPicPr>
            <p:cNvPr id="23" name="Google Shape;23;p3"/>
            <p:cNvPicPr preferRelativeResize="0"/>
            <p:nvPr/>
          </p:nvPicPr>
          <p:blipFill rotWithShape="1">
            <a:blip r:embed="rId4">
              <a:alphaModFix/>
            </a:blip>
            <a:srcRect l="37841" b="25478"/>
            <a:stretch/>
          </p:blipFill>
          <p:spPr>
            <a:xfrm rot="-5400000" flipH="1">
              <a:off x="6164775" y="-516425"/>
              <a:ext cx="2051274" cy="3456676"/>
            </a:xfrm>
            <a:prstGeom prst="rect">
              <a:avLst/>
            </a:prstGeom>
            <a:noFill/>
            <a:ln>
              <a:noFill/>
            </a:ln>
          </p:spPr>
        </p:pic>
        <p:pic>
          <p:nvPicPr>
            <p:cNvPr id="24" name="Google Shape;24;p3"/>
            <p:cNvPicPr preferRelativeResize="0"/>
            <p:nvPr/>
          </p:nvPicPr>
          <p:blipFill rotWithShape="1">
            <a:blip r:embed="rId5">
              <a:alphaModFix/>
            </a:blip>
            <a:srcRect l="13895" t="9065" r="18155" b="63768"/>
            <a:stretch/>
          </p:blipFill>
          <p:spPr>
            <a:xfrm rot="10800000">
              <a:off x="-134437" y="186286"/>
              <a:ext cx="2079999" cy="1168927"/>
            </a:xfrm>
            <a:prstGeom prst="rect">
              <a:avLst/>
            </a:prstGeom>
            <a:noFill/>
            <a:ln>
              <a:noFill/>
            </a:ln>
          </p:spPr>
        </p:pic>
        <p:pic>
          <p:nvPicPr>
            <p:cNvPr id="25" name="Google Shape;25;p3"/>
            <p:cNvPicPr preferRelativeResize="0"/>
            <p:nvPr/>
          </p:nvPicPr>
          <p:blipFill>
            <a:blip r:embed="rId6">
              <a:alphaModFix/>
            </a:blip>
            <a:stretch>
              <a:fillRect/>
            </a:stretch>
          </p:blipFill>
          <p:spPr>
            <a:xfrm>
              <a:off x="1553104" y="2434027"/>
              <a:ext cx="2005499" cy="2818975"/>
            </a:xfrm>
            <a:prstGeom prst="rect">
              <a:avLst/>
            </a:prstGeom>
            <a:noFill/>
            <a:ln>
              <a:noFill/>
            </a:ln>
          </p:spPr>
        </p:pic>
      </p:grpSp>
      <p:sp>
        <p:nvSpPr>
          <p:cNvPr id="26" name="Google Shape;26;p3"/>
          <p:cNvSpPr txBox="1">
            <a:spLocks noGrp="1"/>
          </p:cNvSpPr>
          <p:nvPr>
            <p:ph type="title"/>
          </p:nvPr>
        </p:nvSpPr>
        <p:spPr>
          <a:xfrm>
            <a:off x="3421825" y="1960988"/>
            <a:ext cx="48975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45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7" name="Google Shape;27;p3"/>
          <p:cNvSpPr txBox="1">
            <a:spLocks noGrp="1"/>
          </p:cNvSpPr>
          <p:nvPr>
            <p:ph type="title" idx="2" hasCustomPrompt="1"/>
          </p:nvPr>
        </p:nvSpPr>
        <p:spPr>
          <a:xfrm>
            <a:off x="1429000" y="2150850"/>
            <a:ext cx="14157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8" name="Google Shape;28;p3"/>
          <p:cNvSpPr txBox="1">
            <a:spLocks noGrp="1"/>
          </p:cNvSpPr>
          <p:nvPr>
            <p:ph type="subTitle" idx="1"/>
          </p:nvPr>
        </p:nvSpPr>
        <p:spPr>
          <a:xfrm>
            <a:off x="3421897" y="2935328"/>
            <a:ext cx="4897500" cy="48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506353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6"/>
        <p:cNvGrpSpPr/>
        <p:nvPr/>
      </p:nvGrpSpPr>
      <p:grpSpPr>
        <a:xfrm>
          <a:off x="0" y="0"/>
          <a:ext cx="0" cy="0"/>
          <a:chOff x="0" y="0"/>
          <a:chExt cx="0" cy="0"/>
        </a:xfrm>
      </p:grpSpPr>
      <p:sp>
        <p:nvSpPr>
          <p:cNvPr id="37" name="Google Shape;37;p5"/>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txBox="1">
            <a:spLocks noGrp="1"/>
          </p:cNvSpPr>
          <p:nvPr>
            <p:ph type="subTitle" idx="1"/>
          </p:nvPr>
        </p:nvSpPr>
        <p:spPr>
          <a:xfrm>
            <a:off x="1567375" y="3102225"/>
            <a:ext cx="2354400" cy="713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2500"/>
              <a:buFont typeface="Bree Serif"/>
              <a:buNone/>
              <a:defRPr sz="2500">
                <a:latin typeface="Abril Fatface"/>
                <a:ea typeface="Abril Fatface"/>
                <a:cs typeface="Abril Fatface"/>
                <a:sym typeface="Abril Fatface"/>
              </a:defRPr>
            </a:lvl1pPr>
            <a:lvl2pPr lvl="1"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2pPr>
            <a:lvl3pPr lvl="2"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3pPr>
            <a:lvl4pPr lvl="3"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4pPr>
            <a:lvl5pPr lvl="4"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5pPr>
            <a:lvl6pPr lvl="5"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6pPr>
            <a:lvl7pPr lvl="6"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7pPr>
            <a:lvl8pPr lvl="7"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8pPr>
            <a:lvl9pPr lvl="8"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9pPr>
          </a:lstStyle>
          <a:p>
            <a:endParaRPr/>
          </a:p>
        </p:txBody>
      </p:sp>
      <p:sp>
        <p:nvSpPr>
          <p:cNvPr id="39" name="Google Shape;39;p5"/>
          <p:cNvSpPr txBox="1">
            <a:spLocks noGrp="1"/>
          </p:cNvSpPr>
          <p:nvPr>
            <p:ph type="subTitle" idx="2"/>
          </p:nvPr>
        </p:nvSpPr>
        <p:spPr>
          <a:xfrm>
            <a:off x="5222225" y="3102225"/>
            <a:ext cx="23544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500"/>
              <a:buFont typeface="Bree Serif"/>
              <a:buNone/>
              <a:defRPr sz="2500">
                <a:latin typeface="Abril Fatface"/>
                <a:ea typeface="Abril Fatface"/>
                <a:cs typeface="Abril Fatface"/>
                <a:sym typeface="Abril Fatface"/>
              </a:defRPr>
            </a:lvl1pPr>
            <a:lvl2pPr lvl="1"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2pPr>
            <a:lvl3pPr lvl="2"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3pPr>
            <a:lvl4pPr lvl="3"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4pPr>
            <a:lvl5pPr lvl="4"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5pPr>
            <a:lvl6pPr lvl="5"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6pPr>
            <a:lvl7pPr lvl="6"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7pPr>
            <a:lvl8pPr lvl="7"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8pPr>
            <a:lvl9pPr lvl="8" algn="ctr" rtl="0">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9pPr>
          </a:lstStyle>
          <a:p>
            <a:endParaRPr/>
          </a:p>
        </p:txBody>
      </p:sp>
      <p:sp>
        <p:nvSpPr>
          <p:cNvPr id="40" name="Google Shape;40;p5"/>
          <p:cNvSpPr txBox="1">
            <a:spLocks noGrp="1"/>
          </p:cNvSpPr>
          <p:nvPr>
            <p:ph type="subTitle" idx="3"/>
          </p:nvPr>
        </p:nvSpPr>
        <p:spPr>
          <a:xfrm>
            <a:off x="1567375" y="3716250"/>
            <a:ext cx="23544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 name="Google Shape;41;p5"/>
          <p:cNvSpPr txBox="1">
            <a:spLocks noGrp="1"/>
          </p:cNvSpPr>
          <p:nvPr>
            <p:ph type="subTitle" idx="4"/>
          </p:nvPr>
        </p:nvSpPr>
        <p:spPr>
          <a:xfrm>
            <a:off x="5222225" y="3716250"/>
            <a:ext cx="23544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2" name="Google Shape;42;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43" name="Google Shape;43;p5"/>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44" name="Google Shape;44;p5"/>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45" name="Google Shape;45;p5"/>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spTree>
    <p:extLst>
      <p:ext uri="{BB962C8B-B14F-4D97-AF65-F5344CB8AC3E}">
        <p14:creationId xmlns:p14="http://schemas.microsoft.com/office/powerpoint/2010/main" val="879382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6"/>
        <p:cNvGrpSpPr/>
        <p:nvPr/>
      </p:nvGrpSpPr>
      <p:grpSpPr>
        <a:xfrm>
          <a:off x="0" y="0"/>
          <a:ext cx="0" cy="0"/>
          <a:chOff x="0" y="0"/>
          <a:chExt cx="0" cy="0"/>
        </a:xfrm>
      </p:grpSpPr>
      <p:sp>
        <p:nvSpPr>
          <p:cNvPr id="47" name="Google Shape;47;p6"/>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8" name="Google Shape;48;p6"/>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49" name="Google Shape;49;p6"/>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50" name="Google Shape;50;p6"/>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sp>
        <p:nvSpPr>
          <p:cNvPr id="51" name="Google Shape;51;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271140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2"/>
        <p:cNvGrpSpPr/>
        <p:nvPr/>
      </p:nvGrpSpPr>
      <p:grpSpPr>
        <a:xfrm>
          <a:off x="0" y="0"/>
          <a:ext cx="0" cy="0"/>
          <a:chOff x="0" y="0"/>
          <a:chExt cx="0" cy="0"/>
        </a:xfrm>
      </p:grpSpPr>
      <p:sp>
        <p:nvSpPr>
          <p:cNvPr id="53" name="Google Shape;53;p7"/>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4" name="Google Shape;54;p7"/>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55" name="Google Shape;55;p7"/>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56" name="Google Shape;56;p7"/>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sp>
        <p:nvSpPr>
          <p:cNvPr id="57" name="Google Shape;57;p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8" name="Google Shape;58;p7"/>
          <p:cNvSpPr txBox="1">
            <a:spLocks noGrp="1"/>
          </p:cNvSpPr>
          <p:nvPr>
            <p:ph type="body" idx="1"/>
          </p:nvPr>
        </p:nvSpPr>
        <p:spPr>
          <a:xfrm>
            <a:off x="715100" y="1456675"/>
            <a:ext cx="3661200" cy="25443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Clr>
                <a:srgbClr val="434343"/>
              </a:buClr>
              <a:buSzPts val="1400"/>
              <a:buChar char="●"/>
              <a:defRPr sz="1400">
                <a:solidFill>
                  <a:srgbClr val="434343"/>
                </a:solidFill>
              </a:defRPr>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Tree>
    <p:extLst>
      <p:ext uri="{BB962C8B-B14F-4D97-AF65-F5344CB8AC3E}">
        <p14:creationId xmlns:p14="http://schemas.microsoft.com/office/powerpoint/2010/main" val="9170434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9"/>
        <p:cNvGrpSpPr/>
        <p:nvPr/>
      </p:nvGrpSpPr>
      <p:grpSpPr>
        <a:xfrm>
          <a:off x="0" y="0"/>
          <a:ext cx="0" cy="0"/>
          <a:chOff x="0" y="0"/>
          <a:chExt cx="0" cy="0"/>
        </a:xfrm>
      </p:grpSpPr>
      <p:sp>
        <p:nvSpPr>
          <p:cNvPr id="60" name="Google Shape;60;p8"/>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 name="Google Shape;61;p8"/>
          <p:cNvGrpSpPr/>
          <p:nvPr/>
        </p:nvGrpSpPr>
        <p:grpSpPr>
          <a:xfrm>
            <a:off x="229225" y="185223"/>
            <a:ext cx="8688899" cy="4771400"/>
            <a:chOff x="229225" y="185223"/>
            <a:chExt cx="8688899" cy="4771400"/>
          </a:xfrm>
        </p:grpSpPr>
        <p:pic>
          <p:nvPicPr>
            <p:cNvPr id="62" name="Google Shape;62;p8"/>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63" name="Google Shape;63;p8"/>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64" name="Google Shape;64;p8"/>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65" name="Google Shape;65;p8"/>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66" name="Google Shape;66;p8"/>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
        <p:nvSpPr>
          <p:cNvPr id="67" name="Google Shape;67;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10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extLst>
      <p:ext uri="{BB962C8B-B14F-4D97-AF65-F5344CB8AC3E}">
        <p14:creationId xmlns:p14="http://schemas.microsoft.com/office/powerpoint/2010/main" val="4651798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8"/>
        <p:cNvGrpSpPr/>
        <p:nvPr/>
      </p:nvGrpSpPr>
      <p:grpSpPr>
        <a:xfrm>
          <a:off x="0" y="0"/>
          <a:ext cx="0" cy="0"/>
          <a:chOff x="0" y="0"/>
          <a:chExt cx="0" cy="0"/>
        </a:xfrm>
      </p:grpSpPr>
      <p:sp>
        <p:nvSpPr>
          <p:cNvPr id="69" name="Google Shape;69;p9"/>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0" name="Google Shape;70;p9"/>
          <p:cNvPicPr preferRelativeResize="0"/>
          <p:nvPr/>
        </p:nvPicPr>
        <p:blipFill rotWithShape="1">
          <a:blip r:embed="rId2">
            <a:alphaModFix/>
          </a:blip>
          <a:srcRect l="34331"/>
          <a:stretch/>
        </p:blipFill>
        <p:spPr>
          <a:xfrm>
            <a:off x="227328" y="254900"/>
            <a:ext cx="1836973" cy="3934751"/>
          </a:xfrm>
          <a:prstGeom prst="rect">
            <a:avLst/>
          </a:prstGeom>
          <a:noFill/>
          <a:ln>
            <a:noFill/>
          </a:ln>
        </p:spPr>
      </p:pic>
      <p:pic>
        <p:nvPicPr>
          <p:cNvPr id="71" name="Google Shape;71;p9"/>
          <p:cNvPicPr preferRelativeResize="0"/>
          <p:nvPr/>
        </p:nvPicPr>
        <p:blipFill rotWithShape="1">
          <a:blip r:embed="rId3">
            <a:alphaModFix/>
          </a:blip>
          <a:srcRect t="20578" r="28941"/>
          <a:stretch/>
        </p:blipFill>
        <p:spPr>
          <a:xfrm rot="-5400000">
            <a:off x="689741" y="-276416"/>
            <a:ext cx="1619350" cy="2544174"/>
          </a:xfrm>
          <a:prstGeom prst="rect">
            <a:avLst/>
          </a:prstGeom>
          <a:noFill/>
          <a:ln>
            <a:noFill/>
          </a:ln>
        </p:spPr>
      </p:pic>
      <p:pic>
        <p:nvPicPr>
          <p:cNvPr id="72" name="Google Shape;72;p9"/>
          <p:cNvPicPr preferRelativeResize="0"/>
          <p:nvPr/>
        </p:nvPicPr>
        <p:blipFill rotWithShape="1">
          <a:blip r:embed="rId4">
            <a:alphaModFix/>
          </a:blip>
          <a:srcRect l="26772" t="25339"/>
          <a:stretch/>
        </p:blipFill>
        <p:spPr>
          <a:xfrm rot="10800000">
            <a:off x="6447826" y="1415492"/>
            <a:ext cx="2470624" cy="3540874"/>
          </a:xfrm>
          <a:prstGeom prst="rect">
            <a:avLst/>
          </a:prstGeom>
          <a:noFill/>
          <a:ln>
            <a:noFill/>
          </a:ln>
        </p:spPr>
      </p:pic>
      <p:pic>
        <p:nvPicPr>
          <p:cNvPr id="73" name="Google Shape;73;p9"/>
          <p:cNvPicPr preferRelativeResize="0"/>
          <p:nvPr/>
        </p:nvPicPr>
        <p:blipFill>
          <a:blip r:embed="rId5">
            <a:alphaModFix/>
          </a:blip>
          <a:stretch>
            <a:fillRect/>
          </a:stretch>
        </p:blipFill>
        <p:spPr>
          <a:xfrm>
            <a:off x="7275530" y="817425"/>
            <a:ext cx="1716074" cy="2413819"/>
          </a:xfrm>
          <a:prstGeom prst="rect">
            <a:avLst/>
          </a:prstGeom>
          <a:noFill/>
          <a:ln>
            <a:noFill/>
          </a:ln>
        </p:spPr>
      </p:pic>
      <p:pic>
        <p:nvPicPr>
          <p:cNvPr id="74" name="Google Shape;74;p9"/>
          <p:cNvPicPr preferRelativeResize="0"/>
          <p:nvPr/>
        </p:nvPicPr>
        <p:blipFill>
          <a:blip r:embed="rId6">
            <a:alphaModFix/>
          </a:blip>
          <a:stretch>
            <a:fillRect/>
          </a:stretch>
        </p:blipFill>
        <p:spPr>
          <a:xfrm>
            <a:off x="5977241" y="45925"/>
            <a:ext cx="1717253" cy="2413819"/>
          </a:xfrm>
          <a:prstGeom prst="rect">
            <a:avLst/>
          </a:prstGeom>
          <a:noFill/>
          <a:ln>
            <a:noFill/>
          </a:ln>
        </p:spPr>
      </p:pic>
      <p:sp>
        <p:nvSpPr>
          <p:cNvPr id="75" name="Google Shape;75;p9"/>
          <p:cNvSpPr txBox="1">
            <a:spLocks noGrp="1"/>
          </p:cNvSpPr>
          <p:nvPr>
            <p:ph type="title"/>
          </p:nvPr>
        </p:nvSpPr>
        <p:spPr>
          <a:xfrm>
            <a:off x="715101" y="1338875"/>
            <a:ext cx="56868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6" name="Google Shape;76;p9"/>
          <p:cNvSpPr txBox="1">
            <a:spLocks noGrp="1"/>
          </p:cNvSpPr>
          <p:nvPr>
            <p:ph type="subTitle" idx="1"/>
          </p:nvPr>
        </p:nvSpPr>
        <p:spPr>
          <a:xfrm>
            <a:off x="715100" y="2381248"/>
            <a:ext cx="5460000" cy="146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extLst>
      <p:ext uri="{BB962C8B-B14F-4D97-AF65-F5344CB8AC3E}">
        <p14:creationId xmlns:p14="http://schemas.microsoft.com/office/powerpoint/2010/main" val="14769350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aption">
  <p:cSld name="Caption">
    <p:bg>
      <p:bgPr>
        <a:solidFill>
          <a:schemeClr val="lt2"/>
        </a:solidFill>
        <a:effectLst/>
      </p:bgPr>
    </p:bg>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4971575" y="535000"/>
            <a:ext cx="3452700" cy="14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27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extLst>
      <p:ext uri="{BB962C8B-B14F-4D97-AF65-F5344CB8AC3E}">
        <p14:creationId xmlns:p14="http://schemas.microsoft.com/office/powerpoint/2010/main" val="3949665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79"/>
        <p:cNvGrpSpPr/>
        <p:nvPr/>
      </p:nvGrpSpPr>
      <p:grpSpPr>
        <a:xfrm>
          <a:off x="0" y="0"/>
          <a:ext cx="0" cy="0"/>
          <a:chOff x="0" y="0"/>
          <a:chExt cx="0" cy="0"/>
        </a:xfrm>
      </p:grpSpPr>
      <p:sp>
        <p:nvSpPr>
          <p:cNvPr id="80" name="Google Shape;80;p11"/>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1" name="Google Shape;81;p11"/>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82" name="Google Shape;82;p11"/>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83" name="Google Shape;83;p11"/>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
        <p:nvSpPr>
          <p:cNvPr id="84" name="Google Shape;84;p11"/>
          <p:cNvSpPr txBox="1">
            <a:spLocks noGrp="1"/>
          </p:cNvSpPr>
          <p:nvPr>
            <p:ph type="title" hasCustomPrompt="1"/>
          </p:nvPr>
        </p:nvSpPr>
        <p:spPr>
          <a:xfrm>
            <a:off x="1284000" y="1558475"/>
            <a:ext cx="6576000" cy="1511100"/>
          </a:xfrm>
          <a:prstGeom prst="rect">
            <a:avLst/>
          </a:prstGeom>
        </p:spPr>
        <p:txBody>
          <a:bodyPr spcFirstLastPara="1" wrap="square" lIns="91425" tIns="91425" rIns="91425" bIns="91425" anchor="b" anchorCtr="0">
            <a:noAutofit/>
          </a:bodyPr>
          <a:lstStyle>
            <a:lvl1pPr lvl="0">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85" name="Google Shape;85;p11"/>
          <p:cNvSpPr txBox="1">
            <a:spLocks noGrp="1"/>
          </p:cNvSpPr>
          <p:nvPr>
            <p:ph type="subTitle" idx="1"/>
          </p:nvPr>
        </p:nvSpPr>
        <p:spPr>
          <a:xfrm>
            <a:off x="1284000" y="3069625"/>
            <a:ext cx="6576000" cy="45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extLst>
      <p:ext uri="{BB962C8B-B14F-4D97-AF65-F5344CB8AC3E}">
        <p14:creationId xmlns:p14="http://schemas.microsoft.com/office/powerpoint/2010/main" val="2952453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 name="Google Shape;28;p7"/>
          <p:cNvSpPr txBox="1">
            <a:spLocks noGrp="1"/>
          </p:cNvSpPr>
          <p:nvPr>
            <p:ph type="body" idx="1"/>
          </p:nvPr>
        </p:nvSpPr>
        <p:spPr>
          <a:xfrm>
            <a:off x="720000" y="1152475"/>
            <a:ext cx="33222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04800" rtl="0">
              <a:lnSpc>
                <a:spcPct val="115000"/>
              </a:lnSpc>
              <a:spcBef>
                <a:spcPts val="0"/>
              </a:spcBef>
              <a:spcAft>
                <a:spcPts val="0"/>
              </a:spcAft>
              <a:buClr>
                <a:srgbClr val="434343"/>
              </a:buClr>
              <a:buSzPts val="1200"/>
              <a:buChar char="○"/>
              <a:defRPr>
                <a:solidFill>
                  <a:srgbClr val="434343"/>
                </a:solidFill>
              </a:defRPr>
            </a:lvl2pPr>
            <a:lvl3pPr marL="1371600" lvl="2" indent="-304800" rtl="0">
              <a:lnSpc>
                <a:spcPct val="115000"/>
              </a:lnSpc>
              <a:spcBef>
                <a:spcPts val="0"/>
              </a:spcBef>
              <a:spcAft>
                <a:spcPts val="0"/>
              </a:spcAft>
              <a:buClr>
                <a:srgbClr val="434343"/>
              </a:buClr>
              <a:buSzPts val="1200"/>
              <a:buChar char="■"/>
              <a:defRPr>
                <a:solidFill>
                  <a:srgbClr val="434343"/>
                </a:solidFill>
              </a:defRPr>
            </a:lvl3pPr>
            <a:lvl4pPr marL="1828800" lvl="3" indent="-304800" rtl="0">
              <a:lnSpc>
                <a:spcPct val="115000"/>
              </a:lnSpc>
              <a:spcBef>
                <a:spcPts val="0"/>
              </a:spcBef>
              <a:spcAft>
                <a:spcPts val="0"/>
              </a:spcAft>
              <a:buClr>
                <a:srgbClr val="434343"/>
              </a:buClr>
              <a:buSzPts val="1200"/>
              <a:buChar char="●"/>
              <a:defRPr>
                <a:solidFill>
                  <a:srgbClr val="434343"/>
                </a:solidFill>
              </a:defRPr>
            </a:lvl4pPr>
            <a:lvl5pPr marL="2286000" lvl="4" indent="-304800" rtl="0">
              <a:lnSpc>
                <a:spcPct val="115000"/>
              </a:lnSpc>
              <a:spcBef>
                <a:spcPts val="0"/>
              </a:spcBef>
              <a:spcAft>
                <a:spcPts val="0"/>
              </a:spcAft>
              <a:buClr>
                <a:srgbClr val="434343"/>
              </a:buClr>
              <a:buSzPts val="1200"/>
              <a:buChar char="○"/>
              <a:defRPr>
                <a:solidFill>
                  <a:srgbClr val="434343"/>
                </a:solidFill>
              </a:defRPr>
            </a:lvl5pPr>
            <a:lvl6pPr marL="2743200" lvl="5" indent="-304800" rtl="0">
              <a:lnSpc>
                <a:spcPct val="115000"/>
              </a:lnSpc>
              <a:spcBef>
                <a:spcPts val="0"/>
              </a:spcBef>
              <a:spcAft>
                <a:spcPts val="0"/>
              </a:spcAft>
              <a:buClr>
                <a:srgbClr val="434343"/>
              </a:buClr>
              <a:buSzPts val="1200"/>
              <a:buChar char="■"/>
              <a:defRPr>
                <a:solidFill>
                  <a:srgbClr val="434343"/>
                </a:solidFill>
              </a:defRPr>
            </a:lvl6pPr>
            <a:lvl7pPr marL="3200400" lvl="6" indent="-304800" rtl="0">
              <a:lnSpc>
                <a:spcPct val="115000"/>
              </a:lnSpc>
              <a:spcBef>
                <a:spcPts val="0"/>
              </a:spcBef>
              <a:spcAft>
                <a:spcPts val="0"/>
              </a:spcAft>
              <a:buClr>
                <a:srgbClr val="434343"/>
              </a:buClr>
              <a:buSzPts val="1200"/>
              <a:buChar char="●"/>
              <a:defRPr>
                <a:solidFill>
                  <a:srgbClr val="434343"/>
                </a:solidFill>
              </a:defRPr>
            </a:lvl7pPr>
            <a:lvl8pPr marL="3657600" lvl="7" indent="-304800" rtl="0">
              <a:lnSpc>
                <a:spcPct val="115000"/>
              </a:lnSpc>
              <a:spcBef>
                <a:spcPts val="0"/>
              </a:spcBef>
              <a:spcAft>
                <a:spcPts val="0"/>
              </a:spcAft>
              <a:buClr>
                <a:srgbClr val="434343"/>
              </a:buClr>
              <a:buSzPts val="1200"/>
              <a:buChar char="○"/>
              <a:defRPr>
                <a:solidFill>
                  <a:srgbClr val="434343"/>
                </a:solidFill>
              </a:defRPr>
            </a:lvl8pPr>
            <a:lvl9pPr marL="4114800" lvl="8" indent="-304800" rtl="0">
              <a:lnSpc>
                <a:spcPct val="115000"/>
              </a:lnSpc>
              <a:spcBef>
                <a:spcPts val="0"/>
              </a:spcBef>
              <a:spcAft>
                <a:spcPts val="0"/>
              </a:spcAft>
              <a:buClr>
                <a:srgbClr val="434343"/>
              </a:buClr>
              <a:buSzPts val="1200"/>
              <a:buChar char="■"/>
              <a:defRPr>
                <a:solidFill>
                  <a:srgbClr val="434343"/>
                </a:solidFill>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14715240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87"/>
        <p:cNvGrpSpPr/>
        <p:nvPr/>
      </p:nvGrpSpPr>
      <p:grpSpPr>
        <a:xfrm>
          <a:off x="0" y="0"/>
          <a:ext cx="0" cy="0"/>
          <a:chOff x="0" y="0"/>
          <a:chExt cx="0" cy="0"/>
        </a:xfrm>
      </p:grpSpPr>
      <p:sp>
        <p:nvSpPr>
          <p:cNvPr id="88" name="Google Shape;88;p13"/>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9" name="Google Shape;89;p13"/>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90" name="Google Shape;90;p13"/>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91" name="Google Shape;91;p13"/>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
        <p:nvSpPr>
          <p:cNvPr id="92" name="Google Shape;92;p13"/>
          <p:cNvSpPr txBox="1">
            <a:spLocks noGrp="1"/>
          </p:cNvSpPr>
          <p:nvPr>
            <p:ph type="title"/>
          </p:nvPr>
        </p:nvSpPr>
        <p:spPr>
          <a:xfrm>
            <a:off x="840450" y="17525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3" name="Google Shape;93;p13"/>
          <p:cNvSpPr txBox="1">
            <a:spLocks noGrp="1"/>
          </p:cNvSpPr>
          <p:nvPr>
            <p:ph type="title" idx="2" hasCustomPrompt="1"/>
          </p:nvPr>
        </p:nvSpPr>
        <p:spPr>
          <a:xfrm>
            <a:off x="1371000" y="12356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4" name="Google Shape;94;p13"/>
          <p:cNvSpPr txBox="1">
            <a:spLocks noGrp="1"/>
          </p:cNvSpPr>
          <p:nvPr>
            <p:ph type="subTitle" idx="1"/>
          </p:nvPr>
        </p:nvSpPr>
        <p:spPr>
          <a:xfrm>
            <a:off x="720000" y="2223100"/>
            <a:ext cx="25773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5" name="Google Shape;95;p13"/>
          <p:cNvSpPr txBox="1">
            <a:spLocks noGrp="1"/>
          </p:cNvSpPr>
          <p:nvPr>
            <p:ph type="title" idx="3"/>
          </p:nvPr>
        </p:nvSpPr>
        <p:spPr>
          <a:xfrm>
            <a:off x="3410775" y="17525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6" name="Google Shape;96;p13"/>
          <p:cNvSpPr txBox="1">
            <a:spLocks noGrp="1"/>
          </p:cNvSpPr>
          <p:nvPr>
            <p:ph type="title" idx="4" hasCustomPrompt="1"/>
          </p:nvPr>
        </p:nvSpPr>
        <p:spPr>
          <a:xfrm>
            <a:off x="3941325" y="12356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7" name="Google Shape;97;p13"/>
          <p:cNvSpPr txBox="1">
            <a:spLocks noGrp="1"/>
          </p:cNvSpPr>
          <p:nvPr>
            <p:ph type="subTitle" idx="5"/>
          </p:nvPr>
        </p:nvSpPr>
        <p:spPr>
          <a:xfrm>
            <a:off x="3336975" y="2223100"/>
            <a:ext cx="248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8" name="Google Shape;98;p13"/>
          <p:cNvSpPr txBox="1">
            <a:spLocks noGrp="1"/>
          </p:cNvSpPr>
          <p:nvPr>
            <p:ph type="title" idx="6"/>
          </p:nvPr>
        </p:nvSpPr>
        <p:spPr>
          <a:xfrm>
            <a:off x="5974200" y="17525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9" name="Google Shape;99;p13"/>
          <p:cNvSpPr txBox="1">
            <a:spLocks noGrp="1"/>
          </p:cNvSpPr>
          <p:nvPr>
            <p:ph type="title" idx="7" hasCustomPrompt="1"/>
          </p:nvPr>
        </p:nvSpPr>
        <p:spPr>
          <a:xfrm>
            <a:off x="6504750" y="12356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0" name="Google Shape;100;p13"/>
          <p:cNvSpPr txBox="1">
            <a:spLocks noGrp="1"/>
          </p:cNvSpPr>
          <p:nvPr>
            <p:ph type="subTitle" idx="8"/>
          </p:nvPr>
        </p:nvSpPr>
        <p:spPr>
          <a:xfrm>
            <a:off x="5860650" y="2223100"/>
            <a:ext cx="2563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1" name="Google Shape;101;p13"/>
          <p:cNvSpPr txBox="1">
            <a:spLocks noGrp="1"/>
          </p:cNvSpPr>
          <p:nvPr>
            <p:ph type="title" idx="9"/>
          </p:nvPr>
        </p:nvSpPr>
        <p:spPr>
          <a:xfrm>
            <a:off x="840450" y="36481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2" name="Google Shape;102;p13"/>
          <p:cNvSpPr txBox="1">
            <a:spLocks noGrp="1"/>
          </p:cNvSpPr>
          <p:nvPr>
            <p:ph type="title" idx="13" hasCustomPrompt="1"/>
          </p:nvPr>
        </p:nvSpPr>
        <p:spPr>
          <a:xfrm>
            <a:off x="1371000" y="31312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3" name="Google Shape;103;p13"/>
          <p:cNvSpPr txBox="1">
            <a:spLocks noGrp="1"/>
          </p:cNvSpPr>
          <p:nvPr>
            <p:ph type="subTitle" idx="14"/>
          </p:nvPr>
        </p:nvSpPr>
        <p:spPr>
          <a:xfrm>
            <a:off x="720000" y="4118700"/>
            <a:ext cx="25773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4" name="Google Shape;104;p13"/>
          <p:cNvSpPr txBox="1">
            <a:spLocks noGrp="1"/>
          </p:cNvSpPr>
          <p:nvPr>
            <p:ph type="title" idx="15"/>
          </p:nvPr>
        </p:nvSpPr>
        <p:spPr>
          <a:xfrm>
            <a:off x="3410775" y="36481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5" name="Google Shape;105;p13"/>
          <p:cNvSpPr txBox="1">
            <a:spLocks noGrp="1"/>
          </p:cNvSpPr>
          <p:nvPr>
            <p:ph type="title" idx="16" hasCustomPrompt="1"/>
          </p:nvPr>
        </p:nvSpPr>
        <p:spPr>
          <a:xfrm>
            <a:off x="3941325" y="31312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6" name="Google Shape;106;p13"/>
          <p:cNvSpPr txBox="1">
            <a:spLocks noGrp="1"/>
          </p:cNvSpPr>
          <p:nvPr>
            <p:ph type="subTitle" idx="17"/>
          </p:nvPr>
        </p:nvSpPr>
        <p:spPr>
          <a:xfrm>
            <a:off x="3336975" y="4118700"/>
            <a:ext cx="248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07" name="Google Shape;107;p13"/>
          <p:cNvSpPr txBox="1">
            <a:spLocks noGrp="1"/>
          </p:cNvSpPr>
          <p:nvPr>
            <p:ph type="title" idx="18"/>
          </p:nvPr>
        </p:nvSpPr>
        <p:spPr>
          <a:xfrm>
            <a:off x="5974200" y="3648196"/>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8" name="Google Shape;108;p13"/>
          <p:cNvSpPr txBox="1">
            <a:spLocks noGrp="1"/>
          </p:cNvSpPr>
          <p:nvPr>
            <p:ph type="title" idx="19" hasCustomPrompt="1"/>
          </p:nvPr>
        </p:nvSpPr>
        <p:spPr>
          <a:xfrm>
            <a:off x="6504750" y="3131221"/>
            <a:ext cx="12753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9" name="Google Shape;109;p13"/>
          <p:cNvSpPr txBox="1">
            <a:spLocks noGrp="1"/>
          </p:cNvSpPr>
          <p:nvPr>
            <p:ph type="subTitle" idx="20"/>
          </p:nvPr>
        </p:nvSpPr>
        <p:spPr>
          <a:xfrm>
            <a:off x="5860650" y="4118700"/>
            <a:ext cx="2563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10" name="Google Shape;110;p13"/>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3446344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11"/>
        <p:cNvGrpSpPr/>
        <p:nvPr/>
      </p:nvGrpSpPr>
      <p:grpSpPr>
        <a:xfrm>
          <a:off x="0" y="0"/>
          <a:ext cx="0" cy="0"/>
          <a:chOff x="0" y="0"/>
          <a:chExt cx="0" cy="0"/>
        </a:xfrm>
      </p:grpSpPr>
      <p:sp>
        <p:nvSpPr>
          <p:cNvPr id="112" name="Google Shape;112;p14"/>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3" name="Google Shape;113;p14"/>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114" name="Google Shape;114;p14"/>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115" name="Google Shape;115;p14"/>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
        <p:nvSpPr>
          <p:cNvPr id="116" name="Google Shape;116;p1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18159644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117"/>
        <p:cNvGrpSpPr/>
        <p:nvPr/>
      </p:nvGrpSpPr>
      <p:grpSpPr>
        <a:xfrm>
          <a:off x="0" y="0"/>
          <a:ext cx="0" cy="0"/>
          <a:chOff x="0" y="0"/>
          <a:chExt cx="0" cy="0"/>
        </a:xfrm>
      </p:grpSpPr>
      <p:sp>
        <p:nvSpPr>
          <p:cNvPr id="118" name="Google Shape;118;p15"/>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 name="Google Shape;119;p15"/>
          <p:cNvGrpSpPr/>
          <p:nvPr/>
        </p:nvGrpSpPr>
        <p:grpSpPr>
          <a:xfrm>
            <a:off x="225178" y="185792"/>
            <a:ext cx="8694708" cy="4771459"/>
            <a:chOff x="225178" y="185792"/>
            <a:chExt cx="8694708" cy="4771459"/>
          </a:xfrm>
        </p:grpSpPr>
        <p:pic>
          <p:nvPicPr>
            <p:cNvPr id="120" name="Google Shape;120;p15"/>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121" name="Google Shape;121;p15"/>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122" name="Google Shape;122;p15"/>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grpSp>
      <p:sp>
        <p:nvSpPr>
          <p:cNvPr id="123" name="Google Shape;123;p1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693441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only 3">
  <p:cSld name="Title only 3">
    <p:spTree>
      <p:nvGrpSpPr>
        <p:cNvPr id="1" name="Shape 124"/>
        <p:cNvGrpSpPr/>
        <p:nvPr/>
      </p:nvGrpSpPr>
      <p:grpSpPr>
        <a:xfrm>
          <a:off x="0" y="0"/>
          <a:ext cx="0" cy="0"/>
          <a:chOff x="0" y="0"/>
          <a:chExt cx="0" cy="0"/>
        </a:xfrm>
      </p:grpSpPr>
      <p:sp>
        <p:nvSpPr>
          <p:cNvPr id="125" name="Google Shape;125;p16"/>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2268200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27"/>
        <p:cNvGrpSpPr/>
        <p:nvPr/>
      </p:nvGrpSpPr>
      <p:grpSpPr>
        <a:xfrm>
          <a:off x="0" y="0"/>
          <a:ext cx="0" cy="0"/>
          <a:chOff x="0" y="0"/>
          <a:chExt cx="0" cy="0"/>
        </a:xfrm>
      </p:grpSpPr>
      <p:sp>
        <p:nvSpPr>
          <p:cNvPr id="128" name="Google Shape;128;p17"/>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 name="Google Shape;129;p17"/>
          <p:cNvGrpSpPr/>
          <p:nvPr/>
        </p:nvGrpSpPr>
        <p:grpSpPr>
          <a:xfrm>
            <a:off x="229225" y="185223"/>
            <a:ext cx="8688899" cy="4771400"/>
            <a:chOff x="229225" y="185223"/>
            <a:chExt cx="8688899" cy="4771400"/>
          </a:xfrm>
        </p:grpSpPr>
        <p:pic>
          <p:nvPicPr>
            <p:cNvPr id="130" name="Google Shape;130;p17"/>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131" name="Google Shape;131;p17"/>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132" name="Google Shape;132;p17"/>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133" name="Google Shape;133;p17"/>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134" name="Google Shape;134;p17"/>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
        <p:nvSpPr>
          <p:cNvPr id="135" name="Google Shape;135;p17"/>
          <p:cNvSpPr txBox="1">
            <a:spLocks noGrp="1"/>
          </p:cNvSpPr>
          <p:nvPr>
            <p:ph type="title"/>
          </p:nvPr>
        </p:nvSpPr>
        <p:spPr>
          <a:xfrm>
            <a:off x="2290050" y="3371175"/>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36" name="Google Shape;136;p17"/>
          <p:cNvSpPr txBox="1">
            <a:spLocks noGrp="1"/>
          </p:cNvSpPr>
          <p:nvPr>
            <p:ph type="subTitle" idx="1"/>
          </p:nvPr>
        </p:nvSpPr>
        <p:spPr>
          <a:xfrm>
            <a:off x="1458150" y="1435650"/>
            <a:ext cx="6227700" cy="1740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extLst>
      <p:ext uri="{BB962C8B-B14F-4D97-AF65-F5344CB8AC3E}">
        <p14:creationId xmlns:p14="http://schemas.microsoft.com/office/powerpoint/2010/main" val="32815806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37"/>
        <p:cNvGrpSpPr/>
        <p:nvPr/>
      </p:nvGrpSpPr>
      <p:grpSpPr>
        <a:xfrm>
          <a:off x="0" y="0"/>
          <a:ext cx="0" cy="0"/>
          <a:chOff x="0" y="0"/>
          <a:chExt cx="0" cy="0"/>
        </a:xfrm>
      </p:grpSpPr>
      <p:sp>
        <p:nvSpPr>
          <p:cNvPr id="138" name="Google Shape;138;p18"/>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8"/>
          <p:cNvSpPr txBox="1">
            <a:spLocks noGrp="1"/>
          </p:cNvSpPr>
          <p:nvPr>
            <p:ph type="subTitle" idx="1"/>
          </p:nvPr>
        </p:nvSpPr>
        <p:spPr>
          <a:xfrm>
            <a:off x="715100" y="2990650"/>
            <a:ext cx="2995500" cy="110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0" name="Google Shape;140;p18"/>
          <p:cNvSpPr txBox="1">
            <a:spLocks noGrp="1"/>
          </p:cNvSpPr>
          <p:nvPr>
            <p:ph type="title"/>
          </p:nvPr>
        </p:nvSpPr>
        <p:spPr>
          <a:xfrm>
            <a:off x="715100" y="1128963"/>
            <a:ext cx="2995500" cy="17043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141" name="Google Shape;141;p18"/>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142" name="Google Shape;142;p18"/>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143" name="Google Shape;143;p18"/>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Tree>
    <p:extLst>
      <p:ext uri="{BB962C8B-B14F-4D97-AF65-F5344CB8AC3E}">
        <p14:creationId xmlns:p14="http://schemas.microsoft.com/office/powerpoint/2010/main" val="41668633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144"/>
        <p:cNvGrpSpPr/>
        <p:nvPr/>
      </p:nvGrpSpPr>
      <p:grpSpPr>
        <a:xfrm>
          <a:off x="0" y="0"/>
          <a:ext cx="0" cy="0"/>
          <a:chOff x="0" y="0"/>
          <a:chExt cx="0" cy="0"/>
        </a:xfrm>
      </p:grpSpPr>
      <p:sp>
        <p:nvSpPr>
          <p:cNvPr id="145" name="Google Shape;145;p19"/>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9"/>
          <p:cNvSpPr txBox="1">
            <a:spLocks noGrp="1"/>
          </p:cNvSpPr>
          <p:nvPr>
            <p:ph type="subTitle" idx="1"/>
          </p:nvPr>
        </p:nvSpPr>
        <p:spPr>
          <a:xfrm>
            <a:off x="715100" y="2418075"/>
            <a:ext cx="3197700" cy="1100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7" name="Google Shape;147;p19"/>
          <p:cNvSpPr txBox="1">
            <a:spLocks noGrp="1"/>
          </p:cNvSpPr>
          <p:nvPr>
            <p:ph type="title"/>
          </p:nvPr>
        </p:nvSpPr>
        <p:spPr>
          <a:xfrm>
            <a:off x="715100" y="1625325"/>
            <a:ext cx="2995500" cy="7659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148" name="Google Shape;148;p19"/>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149" name="Google Shape;149;p19"/>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150" name="Google Shape;150;p19"/>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Tree>
    <p:extLst>
      <p:ext uri="{BB962C8B-B14F-4D97-AF65-F5344CB8AC3E}">
        <p14:creationId xmlns:p14="http://schemas.microsoft.com/office/powerpoint/2010/main" val="29000182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ext 2">
  <p:cSld name="Title and text 2">
    <p:spTree>
      <p:nvGrpSpPr>
        <p:cNvPr id="1" name="Shape 151"/>
        <p:cNvGrpSpPr/>
        <p:nvPr/>
      </p:nvGrpSpPr>
      <p:grpSpPr>
        <a:xfrm>
          <a:off x="0" y="0"/>
          <a:ext cx="0" cy="0"/>
          <a:chOff x="0" y="0"/>
          <a:chExt cx="0" cy="0"/>
        </a:xfrm>
      </p:grpSpPr>
      <p:sp>
        <p:nvSpPr>
          <p:cNvPr id="152" name="Google Shape;152;p20"/>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0"/>
          <p:cNvSpPr txBox="1">
            <a:spLocks noGrp="1"/>
          </p:cNvSpPr>
          <p:nvPr>
            <p:ph type="subTitle" idx="1"/>
          </p:nvPr>
        </p:nvSpPr>
        <p:spPr>
          <a:xfrm>
            <a:off x="5161875" y="2446700"/>
            <a:ext cx="3267000" cy="11001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4" name="Google Shape;154;p20"/>
          <p:cNvSpPr txBox="1">
            <a:spLocks noGrp="1"/>
          </p:cNvSpPr>
          <p:nvPr>
            <p:ph type="title"/>
          </p:nvPr>
        </p:nvSpPr>
        <p:spPr>
          <a:xfrm>
            <a:off x="6231925" y="1363100"/>
            <a:ext cx="2196900" cy="931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155" name="Google Shape;155;p20"/>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156" name="Google Shape;156;p20"/>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157" name="Google Shape;157;p20"/>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Tree>
    <p:extLst>
      <p:ext uri="{BB962C8B-B14F-4D97-AF65-F5344CB8AC3E}">
        <p14:creationId xmlns:p14="http://schemas.microsoft.com/office/powerpoint/2010/main" val="17982490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58"/>
        <p:cNvGrpSpPr/>
        <p:nvPr/>
      </p:nvGrpSpPr>
      <p:grpSpPr>
        <a:xfrm>
          <a:off x="0" y="0"/>
          <a:ext cx="0" cy="0"/>
          <a:chOff x="0" y="0"/>
          <a:chExt cx="0" cy="0"/>
        </a:xfrm>
      </p:grpSpPr>
      <p:sp>
        <p:nvSpPr>
          <p:cNvPr id="159" name="Google Shape;159;p21"/>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0" name="Google Shape;160;p21"/>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161" name="Google Shape;161;p21"/>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162" name="Google Shape;162;p21"/>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
        <p:nvSpPr>
          <p:cNvPr id="163" name="Google Shape;163;p21"/>
          <p:cNvSpPr txBox="1">
            <a:spLocks noGrp="1"/>
          </p:cNvSpPr>
          <p:nvPr>
            <p:ph type="title"/>
          </p:nvPr>
        </p:nvSpPr>
        <p:spPr>
          <a:xfrm>
            <a:off x="720000" y="274748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4" name="Google Shape;164;p21"/>
          <p:cNvSpPr txBox="1">
            <a:spLocks noGrp="1"/>
          </p:cNvSpPr>
          <p:nvPr>
            <p:ph type="subTitle" idx="1"/>
          </p:nvPr>
        </p:nvSpPr>
        <p:spPr>
          <a:xfrm>
            <a:off x="720000" y="3257830"/>
            <a:ext cx="2336400" cy="68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5" name="Google Shape;165;p21"/>
          <p:cNvSpPr txBox="1">
            <a:spLocks noGrp="1"/>
          </p:cNvSpPr>
          <p:nvPr>
            <p:ph type="title" idx="2"/>
          </p:nvPr>
        </p:nvSpPr>
        <p:spPr>
          <a:xfrm>
            <a:off x="3403800" y="274748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6" name="Google Shape;166;p21"/>
          <p:cNvSpPr txBox="1">
            <a:spLocks noGrp="1"/>
          </p:cNvSpPr>
          <p:nvPr>
            <p:ph type="subTitle" idx="3"/>
          </p:nvPr>
        </p:nvSpPr>
        <p:spPr>
          <a:xfrm>
            <a:off x="3403800" y="3257830"/>
            <a:ext cx="2336400" cy="68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7" name="Google Shape;167;p21"/>
          <p:cNvSpPr txBox="1">
            <a:spLocks noGrp="1"/>
          </p:cNvSpPr>
          <p:nvPr>
            <p:ph type="title" idx="4"/>
          </p:nvPr>
        </p:nvSpPr>
        <p:spPr>
          <a:xfrm>
            <a:off x="6087600" y="2747488"/>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8" name="Google Shape;168;p21"/>
          <p:cNvSpPr txBox="1">
            <a:spLocks noGrp="1"/>
          </p:cNvSpPr>
          <p:nvPr>
            <p:ph type="subTitle" idx="5"/>
          </p:nvPr>
        </p:nvSpPr>
        <p:spPr>
          <a:xfrm>
            <a:off x="6087600" y="3257830"/>
            <a:ext cx="2336400" cy="68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9" name="Google Shape;169;p21"/>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655864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70"/>
        <p:cNvGrpSpPr/>
        <p:nvPr/>
      </p:nvGrpSpPr>
      <p:grpSpPr>
        <a:xfrm>
          <a:off x="0" y="0"/>
          <a:ext cx="0" cy="0"/>
          <a:chOff x="0" y="0"/>
          <a:chExt cx="0" cy="0"/>
        </a:xfrm>
      </p:grpSpPr>
      <p:sp>
        <p:nvSpPr>
          <p:cNvPr id="171" name="Google Shape;171;p22"/>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 name="Google Shape;172;p22"/>
          <p:cNvGrpSpPr/>
          <p:nvPr/>
        </p:nvGrpSpPr>
        <p:grpSpPr>
          <a:xfrm>
            <a:off x="227325" y="-321500"/>
            <a:ext cx="8833447" cy="5281302"/>
            <a:chOff x="227325" y="-321500"/>
            <a:chExt cx="8833447" cy="5281302"/>
          </a:xfrm>
        </p:grpSpPr>
        <p:pic>
          <p:nvPicPr>
            <p:cNvPr id="173" name="Google Shape;173;p22"/>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174" name="Google Shape;174;p22"/>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175" name="Google Shape;175;p22"/>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grpSp>
      <p:sp>
        <p:nvSpPr>
          <p:cNvPr id="176" name="Google Shape;176;p22"/>
          <p:cNvSpPr txBox="1">
            <a:spLocks noGrp="1"/>
          </p:cNvSpPr>
          <p:nvPr>
            <p:ph type="title"/>
          </p:nvPr>
        </p:nvSpPr>
        <p:spPr>
          <a:xfrm>
            <a:off x="2534868" y="2329457"/>
            <a:ext cx="22545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7" name="Google Shape;177;p22"/>
          <p:cNvSpPr txBox="1">
            <a:spLocks noGrp="1"/>
          </p:cNvSpPr>
          <p:nvPr>
            <p:ph type="subTitle" idx="1"/>
          </p:nvPr>
        </p:nvSpPr>
        <p:spPr>
          <a:xfrm>
            <a:off x="2534859" y="2654838"/>
            <a:ext cx="2254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8" name="Google Shape;178;p22"/>
          <p:cNvSpPr txBox="1">
            <a:spLocks noGrp="1"/>
          </p:cNvSpPr>
          <p:nvPr>
            <p:ph type="title" idx="2"/>
          </p:nvPr>
        </p:nvSpPr>
        <p:spPr>
          <a:xfrm>
            <a:off x="6174405" y="2329470"/>
            <a:ext cx="22545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9" name="Google Shape;179;p22"/>
          <p:cNvSpPr txBox="1">
            <a:spLocks noGrp="1"/>
          </p:cNvSpPr>
          <p:nvPr>
            <p:ph type="subTitle" idx="3"/>
          </p:nvPr>
        </p:nvSpPr>
        <p:spPr>
          <a:xfrm>
            <a:off x="6174401" y="2654850"/>
            <a:ext cx="2254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80" name="Google Shape;180;p22"/>
          <p:cNvSpPr txBox="1">
            <a:spLocks noGrp="1"/>
          </p:cNvSpPr>
          <p:nvPr>
            <p:ph type="title" idx="4"/>
          </p:nvPr>
        </p:nvSpPr>
        <p:spPr>
          <a:xfrm>
            <a:off x="715100" y="3722012"/>
            <a:ext cx="22545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1" name="Google Shape;181;p22"/>
          <p:cNvSpPr txBox="1">
            <a:spLocks noGrp="1"/>
          </p:cNvSpPr>
          <p:nvPr>
            <p:ph type="subTitle" idx="5"/>
          </p:nvPr>
        </p:nvSpPr>
        <p:spPr>
          <a:xfrm>
            <a:off x="715088" y="4047500"/>
            <a:ext cx="2254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82" name="Google Shape;182;p22"/>
          <p:cNvSpPr txBox="1">
            <a:spLocks noGrp="1"/>
          </p:cNvSpPr>
          <p:nvPr>
            <p:ph type="title" idx="6"/>
          </p:nvPr>
        </p:nvSpPr>
        <p:spPr>
          <a:xfrm>
            <a:off x="4354633" y="3722012"/>
            <a:ext cx="22545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3" name="Google Shape;183;p22"/>
          <p:cNvSpPr txBox="1">
            <a:spLocks noGrp="1"/>
          </p:cNvSpPr>
          <p:nvPr>
            <p:ph type="subTitle" idx="7"/>
          </p:nvPr>
        </p:nvSpPr>
        <p:spPr>
          <a:xfrm>
            <a:off x="4354633" y="4047500"/>
            <a:ext cx="2254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84" name="Google Shape;184;p22"/>
          <p:cNvSpPr txBox="1">
            <a:spLocks noGrp="1"/>
          </p:cNvSpPr>
          <p:nvPr>
            <p:ph type="title" idx="8"/>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23396303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85"/>
        <p:cNvGrpSpPr/>
        <p:nvPr/>
      </p:nvGrpSpPr>
      <p:grpSpPr>
        <a:xfrm>
          <a:off x="0" y="0"/>
          <a:ext cx="0" cy="0"/>
          <a:chOff x="0" y="0"/>
          <a:chExt cx="0" cy="0"/>
        </a:xfrm>
      </p:grpSpPr>
      <p:sp>
        <p:nvSpPr>
          <p:cNvPr id="186" name="Google Shape;186;p23"/>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7" name="Google Shape;187;p23"/>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188" name="Google Shape;188;p23"/>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189" name="Google Shape;189;p23"/>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
        <p:nvSpPr>
          <p:cNvPr id="190" name="Google Shape;190;p23"/>
          <p:cNvSpPr txBox="1">
            <a:spLocks noGrp="1"/>
          </p:cNvSpPr>
          <p:nvPr>
            <p:ph type="title"/>
          </p:nvPr>
        </p:nvSpPr>
        <p:spPr>
          <a:xfrm>
            <a:off x="720000" y="1874711"/>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1" name="Google Shape;191;p23"/>
          <p:cNvSpPr txBox="1">
            <a:spLocks noGrp="1"/>
          </p:cNvSpPr>
          <p:nvPr>
            <p:ph type="subTitle" idx="1"/>
          </p:nvPr>
        </p:nvSpPr>
        <p:spPr>
          <a:xfrm>
            <a:off x="720000" y="2308836"/>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2" name="Google Shape;192;p23"/>
          <p:cNvSpPr txBox="1">
            <a:spLocks noGrp="1"/>
          </p:cNvSpPr>
          <p:nvPr>
            <p:ph type="title" idx="2"/>
          </p:nvPr>
        </p:nvSpPr>
        <p:spPr>
          <a:xfrm>
            <a:off x="3419269" y="1874711"/>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23"/>
          <p:cNvSpPr txBox="1">
            <a:spLocks noGrp="1"/>
          </p:cNvSpPr>
          <p:nvPr>
            <p:ph type="subTitle" idx="3"/>
          </p:nvPr>
        </p:nvSpPr>
        <p:spPr>
          <a:xfrm>
            <a:off x="3419269" y="2308836"/>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4" name="Google Shape;194;p23"/>
          <p:cNvSpPr txBox="1">
            <a:spLocks noGrp="1"/>
          </p:cNvSpPr>
          <p:nvPr>
            <p:ph type="title" idx="4"/>
          </p:nvPr>
        </p:nvSpPr>
        <p:spPr>
          <a:xfrm>
            <a:off x="720000" y="36895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23"/>
          <p:cNvSpPr txBox="1">
            <a:spLocks noGrp="1"/>
          </p:cNvSpPr>
          <p:nvPr>
            <p:ph type="subTitle" idx="5"/>
          </p:nvPr>
        </p:nvSpPr>
        <p:spPr>
          <a:xfrm>
            <a:off x="720000" y="412370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6" name="Google Shape;196;p23"/>
          <p:cNvSpPr txBox="1">
            <a:spLocks noGrp="1"/>
          </p:cNvSpPr>
          <p:nvPr>
            <p:ph type="title" idx="6"/>
          </p:nvPr>
        </p:nvSpPr>
        <p:spPr>
          <a:xfrm>
            <a:off x="3419269" y="36895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23"/>
          <p:cNvSpPr txBox="1">
            <a:spLocks noGrp="1"/>
          </p:cNvSpPr>
          <p:nvPr>
            <p:ph type="subTitle" idx="7"/>
          </p:nvPr>
        </p:nvSpPr>
        <p:spPr>
          <a:xfrm>
            <a:off x="3419269" y="412370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98" name="Google Shape;198;p23"/>
          <p:cNvSpPr txBox="1">
            <a:spLocks noGrp="1"/>
          </p:cNvSpPr>
          <p:nvPr>
            <p:ph type="title" idx="8"/>
          </p:nvPr>
        </p:nvSpPr>
        <p:spPr>
          <a:xfrm>
            <a:off x="6118545" y="1874711"/>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 name="Google Shape;199;p23"/>
          <p:cNvSpPr txBox="1">
            <a:spLocks noGrp="1"/>
          </p:cNvSpPr>
          <p:nvPr>
            <p:ph type="subTitle" idx="9"/>
          </p:nvPr>
        </p:nvSpPr>
        <p:spPr>
          <a:xfrm>
            <a:off x="6118545" y="2308836"/>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0" name="Google Shape;200;p23"/>
          <p:cNvSpPr txBox="1">
            <a:spLocks noGrp="1"/>
          </p:cNvSpPr>
          <p:nvPr>
            <p:ph type="title" idx="13"/>
          </p:nvPr>
        </p:nvSpPr>
        <p:spPr>
          <a:xfrm>
            <a:off x="6118545" y="36895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1" name="Google Shape;201;p23"/>
          <p:cNvSpPr txBox="1">
            <a:spLocks noGrp="1"/>
          </p:cNvSpPr>
          <p:nvPr>
            <p:ph type="subTitle" idx="14"/>
          </p:nvPr>
        </p:nvSpPr>
        <p:spPr>
          <a:xfrm>
            <a:off x="6118545" y="4123700"/>
            <a:ext cx="23055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2" name="Google Shape;202;p23"/>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extLst>
      <p:ext uri="{BB962C8B-B14F-4D97-AF65-F5344CB8AC3E}">
        <p14:creationId xmlns:p14="http://schemas.microsoft.com/office/powerpoint/2010/main" val="4408809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203"/>
        <p:cNvGrpSpPr/>
        <p:nvPr/>
      </p:nvGrpSpPr>
      <p:grpSpPr>
        <a:xfrm>
          <a:off x="0" y="0"/>
          <a:ext cx="0" cy="0"/>
          <a:chOff x="0" y="0"/>
          <a:chExt cx="0" cy="0"/>
        </a:xfrm>
      </p:grpSpPr>
      <p:sp>
        <p:nvSpPr>
          <p:cNvPr id="204" name="Google Shape;204;p24"/>
          <p:cNvSpPr/>
          <p:nvPr/>
        </p:nvSpPr>
        <p:spPr>
          <a:xfrm>
            <a:off x="225250" y="195435"/>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txBox="1">
            <a:spLocks noGrp="1"/>
          </p:cNvSpPr>
          <p:nvPr>
            <p:ph type="title" hasCustomPrompt="1"/>
          </p:nvPr>
        </p:nvSpPr>
        <p:spPr>
          <a:xfrm>
            <a:off x="1284000" y="540000"/>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206" name="Google Shape;206;p24"/>
          <p:cNvSpPr txBox="1">
            <a:spLocks noGrp="1"/>
          </p:cNvSpPr>
          <p:nvPr>
            <p:ph type="subTitle" idx="1"/>
          </p:nvPr>
        </p:nvSpPr>
        <p:spPr>
          <a:xfrm>
            <a:off x="1284000" y="1246025"/>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7" name="Google Shape;207;p24"/>
          <p:cNvSpPr txBox="1">
            <a:spLocks noGrp="1"/>
          </p:cNvSpPr>
          <p:nvPr>
            <p:ph type="title" idx="2" hasCustomPrompt="1"/>
          </p:nvPr>
        </p:nvSpPr>
        <p:spPr>
          <a:xfrm>
            <a:off x="1284000" y="1996138"/>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208" name="Google Shape;208;p24"/>
          <p:cNvSpPr txBox="1">
            <a:spLocks noGrp="1"/>
          </p:cNvSpPr>
          <p:nvPr>
            <p:ph type="subTitle" idx="3"/>
          </p:nvPr>
        </p:nvSpPr>
        <p:spPr>
          <a:xfrm>
            <a:off x="1284000" y="2702163"/>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09" name="Google Shape;209;p24"/>
          <p:cNvSpPr txBox="1">
            <a:spLocks noGrp="1"/>
          </p:cNvSpPr>
          <p:nvPr>
            <p:ph type="title" idx="4" hasCustomPrompt="1"/>
          </p:nvPr>
        </p:nvSpPr>
        <p:spPr>
          <a:xfrm>
            <a:off x="1284000" y="3452288"/>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210" name="Google Shape;210;p24"/>
          <p:cNvSpPr txBox="1">
            <a:spLocks noGrp="1"/>
          </p:cNvSpPr>
          <p:nvPr>
            <p:ph type="subTitle" idx="5"/>
          </p:nvPr>
        </p:nvSpPr>
        <p:spPr>
          <a:xfrm>
            <a:off x="1284000" y="4158313"/>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211" name="Google Shape;211;p24"/>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212" name="Google Shape;212;p24"/>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213" name="Google Shape;213;p24"/>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Tree>
    <p:extLst>
      <p:ext uri="{BB962C8B-B14F-4D97-AF65-F5344CB8AC3E}">
        <p14:creationId xmlns:p14="http://schemas.microsoft.com/office/powerpoint/2010/main" val="1805386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214"/>
        <p:cNvGrpSpPr/>
        <p:nvPr/>
      </p:nvGrpSpPr>
      <p:grpSpPr>
        <a:xfrm>
          <a:off x="0" y="0"/>
          <a:ext cx="0" cy="0"/>
          <a:chOff x="0" y="0"/>
          <a:chExt cx="0" cy="0"/>
        </a:xfrm>
      </p:grpSpPr>
      <p:sp>
        <p:nvSpPr>
          <p:cNvPr id="215" name="Google Shape;215;p25"/>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5"/>
          <p:cNvSpPr txBox="1">
            <a:spLocks noGrp="1"/>
          </p:cNvSpPr>
          <p:nvPr>
            <p:ph type="ctrTitle"/>
          </p:nvPr>
        </p:nvSpPr>
        <p:spPr>
          <a:xfrm>
            <a:off x="2429925" y="535000"/>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17" name="Google Shape;217;p25"/>
          <p:cNvSpPr txBox="1">
            <a:spLocks noGrp="1"/>
          </p:cNvSpPr>
          <p:nvPr>
            <p:ph type="subTitle" idx="1"/>
          </p:nvPr>
        </p:nvSpPr>
        <p:spPr>
          <a:xfrm>
            <a:off x="2425050" y="1569725"/>
            <a:ext cx="4293900" cy="1209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18" name="Google Shape;218;p25"/>
          <p:cNvSpPr txBox="1"/>
          <p:nvPr/>
        </p:nvSpPr>
        <p:spPr>
          <a:xfrm>
            <a:off x="1933800" y="3563725"/>
            <a:ext cx="5276400" cy="554100"/>
          </a:xfrm>
          <a:prstGeom prst="rect">
            <a:avLst/>
          </a:prstGeom>
          <a:noFill/>
          <a:ln>
            <a:noFill/>
          </a:ln>
        </p:spPr>
        <p:txBody>
          <a:bodyPr spcFirstLastPara="1" wrap="square" lIns="91425" tIns="91425" rIns="91425" bIns="91425" anchor="t" anchorCtr="0">
            <a:spAutoFit/>
          </a:bodyPr>
          <a:lstStyle/>
          <a:p>
            <a:pPr marL="0" lvl="0" indent="0" algn="ctr" rtl="0">
              <a:spcBef>
                <a:spcPts val="300"/>
              </a:spcBef>
              <a:spcAft>
                <a:spcPts val="0"/>
              </a:spcAft>
              <a:buNone/>
            </a:pPr>
            <a:r>
              <a:rPr lang="de" sz="1200">
                <a:solidFill>
                  <a:schemeClr val="dk2"/>
                </a:solidFill>
                <a:latin typeface="Fira Sans"/>
                <a:ea typeface="Fira Sans"/>
                <a:cs typeface="Fira Sans"/>
                <a:sym typeface="Fira Sans"/>
              </a:rPr>
              <a:t>CREDITS: Diese Präsentationsvorlage wurde von </a:t>
            </a:r>
            <a:r>
              <a:rPr lang="de" sz="1200" b="1">
                <a:solidFill>
                  <a:schemeClr val="hlink"/>
                </a:solidFill>
                <a:uFill>
                  <a:noFill/>
                </a:uFill>
                <a:latin typeface="Fira Sans"/>
                <a:ea typeface="Fira Sans"/>
                <a:cs typeface="Fira Sans"/>
                <a:sym typeface="Fira Sans"/>
                <a:hlinkClick r:id="rId2"/>
              </a:rPr>
              <a:t>Slidesgo </a:t>
            </a:r>
            <a:r>
              <a:rPr lang="de" sz="1200">
                <a:solidFill>
                  <a:schemeClr val="dk2"/>
                </a:solidFill>
                <a:latin typeface="Fira Sans"/>
                <a:ea typeface="Fira Sans"/>
                <a:cs typeface="Fira Sans"/>
                <a:sym typeface="Fira Sans"/>
              </a:rPr>
              <a:t>erstellt, inklusive Icons von </a:t>
            </a:r>
            <a:r>
              <a:rPr lang="de" sz="1200" b="1">
                <a:solidFill>
                  <a:schemeClr val="hlink"/>
                </a:solidFill>
                <a:uFill>
                  <a:noFill/>
                </a:uFill>
                <a:latin typeface="Fira Sans"/>
                <a:ea typeface="Fira Sans"/>
                <a:cs typeface="Fira Sans"/>
                <a:sym typeface="Fira Sans"/>
                <a:hlinkClick r:id="rId3"/>
              </a:rPr>
              <a:t>Flaticon</a:t>
            </a:r>
            <a:r>
              <a:rPr lang="de" sz="1200">
                <a:solidFill>
                  <a:schemeClr val="dk2"/>
                </a:solidFill>
                <a:latin typeface="Fira Sans"/>
                <a:ea typeface="Fira Sans"/>
                <a:cs typeface="Fira Sans"/>
                <a:sym typeface="Fira Sans"/>
              </a:rPr>
              <a:t>, Infografiken &amp; Bilder von </a:t>
            </a:r>
            <a:r>
              <a:rPr lang="de" sz="1200" b="1">
                <a:solidFill>
                  <a:schemeClr val="hlink"/>
                </a:solidFill>
                <a:uFill>
                  <a:noFill/>
                </a:uFill>
                <a:latin typeface="Fira Sans"/>
                <a:ea typeface="Fira Sans"/>
                <a:cs typeface="Fira Sans"/>
                <a:sym typeface="Fira Sans"/>
                <a:hlinkClick r:id="rId4"/>
              </a:rPr>
              <a:t>Freepik</a:t>
            </a:r>
            <a:endParaRPr sz="1200" b="1">
              <a:solidFill>
                <a:schemeClr val="dk2"/>
              </a:solidFill>
              <a:latin typeface="Fira Sans"/>
              <a:ea typeface="Fira Sans"/>
              <a:cs typeface="Fira Sans"/>
              <a:sym typeface="Fira Sans"/>
            </a:endParaRPr>
          </a:p>
        </p:txBody>
      </p:sp>
      <p:pic>
        <p:nvPicPr>
          <p:cNvPr id="219" name="Google Shape;219;p25"/>
          <p:cNvPicPr preferRelativeResize="0"/>
          <p:nvPr/>
        </p:nvPicPr>
        <p:blipFill rotWithShape="1">
          <a:blip r:embed="rId5">
            <a:alphaModFix/>
          </a:blip>
          <a:srcRect t="18093" r="37507"/>
          <a:stretch/>
        </p:blipFill>
        <p:spPr>
          <a:xfrm>
            <a:off x="7676646" y="186525"/>
            <a:ext cx="1241349" cy="2287027"/>
          </a:xfrm>
          <a:prstGeom prst="rect">
            <a:avLst/>
          </a:prstGeom>
          <a:noFill/>
          <a:ln>
            <a:noFill/>
          </a:ln>
        </p:spPr>
      </p:pic>
      <p:pic>
        <p:nvPicPr>
          <p:cNvPr id="220" name="Google Shape;220;p25"/>
          <p:cNvPicPr preferRelativeResize="0"/>
          <p:nvPr/>
        </p:nvPicPr>
        <p:blipFill>
          <a:blip r:embed="rId6">
            <a:alphaModFix/>
          </a:blip>
          <a:stretch>
            <a:fillRect/>
          </a:stretch>
        </p:blipFill>
        <p:spPr>
          <a:xfrm>
            <a:off x="7075676" y="-321500"/>
            <a:ext cx="1985096" cy="2792223"/>
          </a:xfrm>
          <a:prstGeom prst="rect">
            <a:avLst/>
          </a:prstGeom>
          <a:noFill/>
          <a:ln>
            <a:noFill/>
          </a:ln>
        </p:spPr>
      </p:pic>
      <p:pic>
        <p:nvPicPr>
          <p:cNvPr id="221" name="Google Shape;221;p25"/>
          <p:cNvPicPr preferRelativeResize="0"/>
          <p:nvPr/>
        </p:nvPicPr>
        <p:blipFill rotWithShape="1">
          <a:blip r:embed="rId7">
            <a:alphaModFix/>
          </a:blip>
          <a:srcRect l="29701" b="14008"/>
          <a:stretch/>
        </p:blipFill>
        <p:spPr>
          <a:xfrm>
            <a:off x="227325" y="2320550"/>
            <a:ext cx="1533900" cy="2639252"/>
          </a:xfrm>
          <a:prstGeom prst="rect">
            <a:avLst/>
          </a:prstGeom>
          <a:noFill/>
          <a:ln>
            <a:noFill/>
          </a:ln>
        </p:spPr>
      </p:pic>
    </p:spTree>
    <p:extLst>
      <p:ext uri="{BB962C8B-B14F-4D97-AF65-F5344CB8AC3E}">
        <p14:creationId xmlns:p14="http://schemas.microsoft.com/office/powerpoint/2010/main" val="22274654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222"/>
        <p:cNvGrpSpPr/>
        <p:nvPr/>
      </p:nvGrpSpPr>
      <p:grpSpPr>
        <a:xfrm>
          <a:off x="0" y="0"/>
          <a:ext cx="0" cy="0"/>
          <a:chOff x="0" y="0"/>
          <a:chExt cx="0" cy="0"/>
        </a:xfrm>
      </p:grpSpPr>
      <p:sp>
        <p:nvSpPr>
          <p:cNvPr id="223" name="Google Shape;223;p26"/>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4" name="Google Shape;224;p26"/>
          <p:cNvPicPr preferRelativeResize="0"/>
          <p:nvPr/>
        </p:nvPicPr>
        <p:blipFill rotWithShape="1">
          <a:blip r:embed="rId2">
            <a:alphaModFix/>
          </a:blip>
          <a:srcRect t="18093" r="37507"/>
          <a:stretch/>
        </p:blipFill>
        <p:spPr>
          <a:xfrm>
            <a:off x="7676646" y="186525"/>
            <a:ext cx="1241349" cy="2287027"/>
          </a:xfrm>
          <a:prstGeom prst="rect">
            <a:avLst/>
          </a:prstGeom>
          <a:noFill/>
          <a:ln>
            <a:noFill/>
          </a:ln>
        </p:spPr>
      </p:pic>
      <p:pic>
        <p:nvPicPr>
          <p:cNvPr id="225" name="Google Shape;225;p26"/>
          <p:cNvPicPr preferRelativeResize="0"/>
          <p:nvPr/>
        </p:nvPicPr>
        <p:blipFill>
          <a:blip r:embed="rId3">
            <a:alphaModFix/>
          </a:blip>
          <a:stretch>
            <a:fillRect/>
          </a:stretch>
        </p:blipFill>
        <p:spPr>
          <a:xfrm>
            <a:off x="7075676" y="-321500"/>
            <a:ext cx="1985096" cy="2792223"/>
          </a:xfrm>
          <a:prstGeom prst="rect">
            <a:avLst/>
          </a:prstGeom>
          <a:noFill/>
          <a:ln>
            <a:noFill/>
          </a:ln>
        </p:spPr>
      </p:pic>
      <p:pic>
        <p:nvPicPr>
          <p:cNvPr id="226" name="Google Shape;226;p26"/>
          <p:cNvPicPr preferRelativeResize="0"/>
          <p:nvPr/>
        </p:nvPicPr>
        <p:blipFill rotWithShape="1">
          <a:blip r:embed="rId4">
            <a:alphaModFix/>
          </a:blip>
          <a:srcRect l="29701" b="14008"/>
          <a:stretch/>
        </p:blipFill>
        <p:spPr>
          <a:xfrm>
            <a:off x="227325" y="2320550"/>
            <a:ext cx="1533900" cy="2639252"/>
          </a:xfrm>
          <a:prstGeom prst="rect">
            <a:avLst/>
          </a:prstGeom>
          <a:noFill/>
          <a:ln>
            <a:noFill/>
          </a:ln>
        </p:spPr>
      </p:pic>
    </p:spTree>
    <p:extLst>
      <p:ext uri="{BB962C8B-B14F-4D97-AF65-F5344CB8AC3E}">
        <p14:creationId xmlns:p14="http://schemas.microsoft.com/office/powerpoint/2010/main" val="209165197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27"/>
        <p:cNvGrpSpPr/>
        <p:nvPr/>
      </p:nvGrpSpPr>
      <p:grpSpPr>
        <a:xfrm>
          <a:off x="0" y="0"/>
          <a:ext cx="0" cy="0"/>
          <a:chOff x="0" y="0"/>
          <a:chExt cx="0" cy="0"/>
        </a:xfrm>
      </p:grpSpPr>
      <p:sp>
        <p:nvSpPr>
          <p:cNvPr id="228" name="Google Shape;228;p27"/>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9" name="Google Shape;229;p27"/>
          <p:cNvPicPr preferRelativeResize="0"/>
          <p:nvPr/>
        </p:nvPicPr>
        <p:blipFill rotWithShape="1">
          <a:blip r:embed="rId2">
            <a:alphaModFix/>
          </a:blip>
          <a:srcRect r="53904" b="25417"/>
          <a:stretch/>
        </p:blipFill>
        <p:spPr>
          <a:xfrm>
            <a:off x="7800904" y="2412156"/>
            <a:ext cx="1118699" cy="2544225"/>
          </a:xfrm>
          <a:prstGeom prst="rect">
            <a:avLst/>
          </a:prstGeom>
          <a:noFill/>
          <a:ln>
            <a:noFill/>
          </a:ln>
        </p:spPr>
      </p:pic>
      <p:pic>
        <p:nvPicPr>
          <p:cNvPr id="230" name="Google Shape;230;p27"/>
          <p:cNvPicPr preferRelativeResize="0"/>
          <p:nvPr/>
        </p:nvPicPr>
        <p:blipFill rotWithShape="1">
          <a:blip r:embed="rId3">
            <a:alphaModFix/>
          </a:blip>
          <a:srcRect r="49591"/>
          <a:stretch/>
        </p:blipFill>
        <p:spPr>
          <a:xfrm>
            <a:off x="8029827" y="2580941"/>
            <a:ext cx="889299" cy="2481500"/>
          </a:xfrm>
          <a:prstGeom prst="rect">
            <a:avLst/>
          </a:prstGeom>
          <a:noFill/>
          <a:ln>
            <a:noFill/>
          </a:ln>
        </p:spPr>
      </p:pic>
      <p:pic>
        <p:nvPicPr>
          <p:cNvPr id="231" name="Google Shape;231;p27"/>
          <p:cNvPicPr preferRelativeResize="0"/>
          <p:nvPr/>
        </p:nvPicPr>
        <p:blipFill rotWithShape="1">
          <a:blip r:embed="rId4">
            <a:alphaModFix/>
          </a:blip>
          <a:srcRect l="25683" t="15134" b="5707"/>
          <a:stretch/>
        </p:blipFill>
        <p:spPr>
          <a:xfrm>
            <a:off x="225725" y="184833"/>
            <a:ext cx="1275299" cy="1910748"/>
          </a:xfrm>
          <a:prstGeom prst="rect">
            <a:avLst/>
          </a:prstGeom>
          <a:noFill/>
          <a:ln>
            <a:noFill/>
          </a:ln>
        </p:spPr>
      </p:pic>
    </p:spTree>
    <p:extLst>
      <p:ext uri="{BB962C8B-B14F-4D97-AF65-F5344CB8AC3E}">
        <p14:creationId xmlns:p14="http://schemas.microsoft.com/office/powerpoint/2010/main" val="2640699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232"/>
        <p:cNvGrpSpPr/>
        <p:nvPr/>
      </p:nvGrpSpPr>
      <p:grpSpPr>
        <a:xfrm>
          <a:off x="0" y="0"/>
          <a:ext cx="0" cy="0"/>
          <a:chOff x="0" y="0"/>
          <a:chExt cx="0" cy="0"/>
        </a:xfrm>
      </p:grpSpPr>
      <p:sp>
        <p:nvSpPr>
          <p:cNvPr id="233" name="Google Shape;233;p28"/>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4" name="Google Shape;234;p28"/>
          <p:cNvPicPr preferRelativeResize="0"/>
          <p:nvPr/>
        </p:nvPicPr>
        <p:blipFill rotWithShape="1">
          <a:blip r:embed="rId2">
            <a:alphaModFix/>
          </a:blip>
          <a:srcRect t="28506" r="26927" b="8370"/>
          <a:stretch/>
        </p:blipFill>
        <p:spPr>
          <a:xfrm rot="10800000" flipH="1">
            <a:off x="6961085" y="2578923"/>
            <a:ext cx="1958802" cy="2378327"/>
          </a:xfrm>
          <a:prstGeom prst="rect">
            <a:avLst/>
          </a:prstGeom>
          <a:noFill/>
          <a:ln>
            <a:noFill/>
          </a:ln>
        </p:spPr>
      </p:pic>
      <p:pic>
        <p:nvPicPr>
          <p:cNvPr id="235" name="Google Shape;235;p28"/>
          <p:cNvPicPr preferRelativeResize="0"/>
          <p:nvPr/>
        </p:nvPicPr>
        <p:blipFill rotWithShape="1">
          <a:blip r:embed="rId3">
            <a:alphaModFix/>
          </a:blip>
          <a:srcRect l="8547" t="24107" r="33967" b="20011"/>
          <a:stretch/>
        </p:blipFill>
        <p:spPr>
          <a:xfrm rot="-5400000">
            <a:off x="506793" y="-93522"/>
            <a:ext cx="1536924" cy="2100152"/>
          </a:xfrm>
          <a:prstGeom prst="rect">
            <a:avLst/>
          </a:prstGeom>
          <a:noFill/>
          <a:ln>
            <a:noFill/>
          </a:ln>
        </p:spPr>
      </p:pic>
      <p:pic>
        <p:nvPicPr>
          <p:cNvPr id="236" name="Google Shape;236;p28"/>
          <p:cNvPicPr preferRelativeResize="0"/>
          <p:nvPr/>
        </p:nvPicPr>
        <p:blipFill rotWithShape="1">
          <a:blip r:embed="rId4">
            <a:alphaModFix/>
          </a:blip>
          <a:srcRect t="43788" r="35839"/>
          <a:stretch/>
        </p:blipFill>
        <p:spPr>
          <a:xfrm>
            <a:off x="7818836" y="185792"/>
            <a:ext cx="1101049" cy="1356877"/>
          </a:xfrm>
          <a:prstGeom prst="rect">
            <a:avLst/>
          </a:prstGeom>
          <a:noFill/>
          <a:ln>
            <a:noFill/>
          </a:ln>
        </p:spPr>
      </p:pic>
    </p:spTree>
    <p:extLst>
      <p:ext uri="{BB962C8B-B14F-4D97-AF65-F5344CB8AC3E}">
        <p14:creationId xmlns:p14="http://schemas.microsoft.com/office/powerpoint/2010/main" val="649786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Background 2 1">
  <p:cSld name="Background 2 1">
    <p:spTree>
      <p:nvGrpSpPr>
        <p:cNvPr id="1" name="Shape 237"/>
        <p:cNvGrpSpPr/>
        <p:nvPr/>
      </p:nvGrpSpPr>
      <p:grpSpPr>
        <a:xfrm>
          <a:off x="0" y="0"/>
          <a:ext cx="0" cy="0"/>
          <a:chOff x="0" y="0"/>
          <a:chExt cx="0" cy="0"/>
        </a:xfrm>
      </p:grpSpPr>
      <p:sp>
        <p:nvSpPr>
          <p:cNvPr id="238" name="Google Shape;238;p29"/>
          <p:cNvSpPr/>
          <p:nvPr/>
        </p:nvSpPr>
        <p:spPr>
          <a:xfrm>
            <a:off x="225250" y="186250"/>
            <a:ext cx="8693400" cy="477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 name="Google Shape;239;p29"/>
          <p:cNvGrpSpPr/>
          <p:nvPr/>
        </p:nvGrpSpPr>
        <p:grpSpPr>
          <a:xfrm>
            <a:off x="229225" y="185223"/>
            <a:ext cx="8688899" cy="4771400"/>
            <a:chOff x="229225" y="185223"/>
            <a:chExt cx="8688899" cy="4771400"/>
          </a:xfrm>
        </p:grpSpPr>
        <p:pic>
          <p:nvPicPr>
            <p:cNvPr id="240" name="Google Shape;240;p29"/>
            <p:cNvPicPr preferRelativeResize="0"/>
            <p:nvPr/>
          </p:nvPicPr>
          <p:blipFill rotWithShape="1">
            <a:blip r:embed="rId2">
              <a:alphaModFix/>
            </a:blip>
            <a:srcRect l="13804" t="7780" r="30842" b="18117"/>
            <a:stretch/>
          </p:blipFill>
          <p:spPr>
            <a:xfrm rot="5400000" flipH="1">
              <a:off x="1523012" y="-800513"/>
              <a:ext cx="2236102" cy="4207575"/>
            </a:xfrm>
            <a:prstGeom prst="rect">
              <a:avLst/>
            </a:prstGeom>
            <a:noFill/>
            <a:ln>
              <a:noFill/>
            </a:ln>
          </p:spPr>
        </p:pic>
        <p:pic>
          <p:nvPicPr>
            <p:cNvPr id="241" name="Google Shape;241;p29"/>
            <p:cNvPicPr preferRelativeResize="0"/>
            <p:nvPr/>
          </p:nvPicPr>
          <p:blipFill rotWithShape="1">
            <a:blip r:embed="rId3">
              <a:alphaModFix/>
            </a:blip>
            <a:srcRect l="41434" t="21605"/>
            <a:stretch/>
          </p:blipFill>
          <p:spPr>
            <a:xfrm>
              <a:off x="229225" y="185225"/>
              <a:ext cx="2532397" cy="4764851"/>
            </a:xfrm>
            <a:prstGeom prst="rect">
              <a:avLst/>
            </a:prstGeom>
            <a:noFill/>
            <a:ln>
              <a:noFill/>
            </a:ln>
          </p:spPr>
        </p:pic>
        <p:pic>
          <p:nvPicPr>
            <p:cNvPr id="242" name="Google Shape;242;p29"/>
            <p:cNvPicPr preferRelativeResize="0"/>
            <p:nvPr/>
          </p:nvPicPr>
          <p:blipFill rotWithShape="1">
            <a:blip r:embed="rId4">
              <a:alphaModFix/>
            </a:blip>
            <a:srcRect l="14296" t="32836" r="39809"/>
            <a:stretch/>
          </p:blipFill>
          <p:spPr>
            <a:xfrm rot="5400000">
              <a:off x="5544047" y="1581357"/>
              <a:ext cx="2206401" cy="4541752"/>
            </a:xfrm>
            <a:prstGeom prst="rect">
              <a:avLst/>
            </a:prstGeom>
            <a:noFill/>
            <a:ln>
              <a:noFill/>
            </a:ln>
          </p:spPr>
        </p:pic>
        <p:pic>
          <p:nvPicPr>
            <p:cNvPr id="243" name="Google Shape;243;p29"/>
            <p:cNvPicPr preferRelativeResize="0"/>
            <p:nvPr/>
          </p:nvPicPr>
          <p:blipFill rotWithShape="1">
            <a:blip r:embed="rId5">
              <a:alphaModFix/>
            </a:blip>
            <a:srcRect l="3245" t="16327" r="26668" b="21848"/>
            <a:stretch/>
          </p:blipFill>
          <p:spPr>
            <a:xfrm>
              <a:off x="5381175" y="379675"/>
              <a:ext cx="2997074" cy="3718799"/>
            </a:xfrm>
            <a:prstGeom prst="rect">
              <a:avLst/>
            </a:prstGeom>
            <a:noFill/>
            <a:ln>
              <a:noFill/>
            </a:ln>
          </p:spPr>
        </p:pic>
        <p:pic>
          <p:nvPicPr>
            <p:cNvPr id="244" name="Google Shape;244;p29"/>
            <p:cNvPicPr preferRelativeResize="0"/>
            <p:nvPr/>
          </p:nvPicPr>
          <p:blipFill rotWithShape="1">
            <a:blip r:embed="rId6">
              <a:alphaModFix/>
            </a:blip>
            <a:srcRect l="32735" t="10200" r="28428" b="58498"/>
            <a:stretch/>
          </p:blipFill>
          <p:spPr>
            <a:xfrm rot="-5400000">
              <a:off x="7611709" y="3650211"/>
              <a:ext cx="1224976" cy="1387848"/>
            </a:xfrm>
            <a:prstGeom prst="rect">
              <a:avLst/>
            </a:prstGeom>
            <a:noFill/>
            <a:ln>
              <a:noFill/>
            </a:ln>
          </p:spPr>
        </p:pic>
      </p:grpSp>
    </p:spTree>
    <p:extLst>
      <p:ext uri="{BB962C8B-B14F-4D97-AF65-F5344CB8AC3E}">
        <p14:creationId xmlns:p14="http://schemas.microsoft.com/office/powerpoint/2010/main" val="9232406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626300" y="1288975"/>
            <a:ext cx="5891400" cy="7926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5200"/>
              <a:buNone/>
              <a:defRPr sz="5200"/>
            </a:lvl1pPr>
            <a:lvl2pPr lvl="1" algn="ctr">
              <a:lnSpc>
                <a:spcPct val="80000"/>
              </a:lnSpc>
              <a:spcBef>
                <a:spcPts val="0"/>
              </a:spcBef>
              <a:spcAft>
                <a:spcPts val="0"/>
              </a:spcAft>
              <a:buSzPts val="5200"/>
              <a:buNone/>
              <a:defRPr sz="5200"/>
            </a:lvl2pPr>
            <a:lvl3pPr lvl="2" algn="ctr">
              <a:lnSpc>
                <a:spcPct val="80000"/>
              </a:lnSpc>
              <a:spcBef>
                <a:spcPts val="0"/>
              </a:spcBef>
              <a:spcAft>
                <a:spcPts val="0"/>
              </a:spcAft>
              <a:buSzPts val="5200"/>
              <a:buNone/>
              <a:defRPr sz="5200"/>
            </a:lvl3pPr>
            <a:lvl4pPr lvl="3" algn="ctr">
              <a:lnSpc>
                <a:spcPct val="80000"/>
              </a:lnSpc>
              <a:spcBef>
                <a:spcPts val="0"/>
              </a:spcBef>
              <a:spcAft>
                <a:spcPts val="0"/>
              </a:spcAft>
              <a:buSzPts val="5200"/>
              <a:buNone/>
              <a:defRPr sz="5200"/>
            </a:lvl4pPr>
            <a:lvl5pPr lvl="4" algn="ctr">
              <a:lnSpc>
                <a:spcPct val="80000"/>
              </a:lnSpc>
              <a:spcBef>
                <a:spcPts val="0"/>
              </a:spcBef>
              <a:spcAft>
                <a:spcPts val="0"/>
              </a:spcAft>
              <a:buSzPts val="5200"/>
              <a:buNone/>
              <a:defRPr sz="5200"/>
            </a:lvl5pPr>
            <a:lvl6pPr lvl="5" algn="ctr">
              <a:lnSpc>
                <a:spcPct val="80000"/>
              </a:lnSpc>
              <a:spcBef>
                <a:spcPts val="0"/>
              </a:spcBef>
              <a:spcAft>
                <a:spcPts val="0"/>
              </a:spcAft>
              <a:buSzPts val="5200"/>
              <a:buNone/>
              <a:defRPr sz="5200"/>
            </a:lvl6pPr>
            <a:lvl7pPr lvl="6" algn="ctr">
              <a:lnSpc>
                <a:spcPct val="80000"/>
              </a:lnSpc>
              <a:spcBef>
                <a:spcPts val="0"/>
              </a:spcBef>
              <a:spcAft>
                <a:spcPts val="0"/>
              </a:spcAft>
              <a:buSzPts val="5200"/>
              <a:buNone/>
              <a:defRPr sz="5200"/>
            </a:lvl7pPr>
            <a:lvl8pPr lvl="7" algn="ctr">
              <a:lnSpc>
                <a:spcPct val="80000"/>
              </a:lnSpc>
              <a:spcBef>
                <a:spcPts val="0"/>
              </a:spcBef>
              <a:spcAft>
                <a:spcPts val="0"/>
              </a:spcAft>
              <a:buSzPts val="5200"/>
              <a:buNone/>
              <a:defRPr sz="5200"/>
            </a:lvl8pPr>
            <a:lvl9pPr lvl="8" algn="ctr">
              <a:lnSpc>
                <a:spcPct val="80000"/>
              </a:lnSpc>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823850" y="1953225"/>
            <a:ext cx="5496300" cy="5382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9738636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p:nvPr/>
        </p:nvSpPr>
        <p:spPr>
          <a:xfrm>
            <a:off x="-18775" y="-20375"/>
            <a:ext cx="2771700" cy="5163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3"/>
          <p:cNvSpPr txBox="1">
            <a:spLocks noGrp="1"/>
          </p:cNvSpPr>
          <p:nvPr>
            <p:ph type="title"/>
          </p:nvPr>
        </p:nvSpPr>
        <p:spPr>
          <a:xfrm>
            <a:off x="1176992" y="2560534"/>
            <a:ext cx="3537600" cy="8418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SzPts val="4800"/>
              <a:buNone/>
              <a:defRPr sz="4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 name="Google Shape;14;p3"/>
          <p:cNvSpPr txBox="1">
            <a:spLocks noGrp="1"/>
          </p:cNvSpPr>
          <p:nvPr>
            <p:ph type="title" idx="2" hasCustomPrompt="1"/>
          </p:nvPr>
        </p:nvSpPr>
        <p:spPr>
          <a:xfrm>
            <a:off x="1176992" y="945225"/>
            <a:ext cx="2511900" cy="789300"/>
          </a:xfrm>
          <a:prstGeom prst="rect">
            <a:avLst/>
          </a:prstGeom>
        </p:spPr>
        <p:txBody>
          <a:bodyPr spcFirstLastPara="1" wrap="square" lIns="91425" tIns="91425" rIns="91425" bIns="91425" anchor="b" anchorCtr="0">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15" name="Google Shape;15;p3"/>
          <p:cNvSpPr txBox="1">
            <a:spLocks noGrp="1"/>
          </p:cNvSpPr>
          <p:nvPr>
            <p:ph type="subTitle" idx="1"/>
          </p:nvPr>
        </p:nvSpPr>
        <p:spPr>
          <a:xfrm>
            <a:off x="1176992" y="3591825"/>
            <a:ext cx="3179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037622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title"/>
          </p:nvPr>
        </p:nvSpPr>
        <p:spPr>
          <a:xfrm>
            <a:off x="720000" y="367423"/>
            <a:ext cx="7704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3" name="Google Shape;33;p9"/>
          <p:cNvSpPr txBox="1">
            <a:spLocks noGrp="1"/>
          </p:cNvSpPr>
          <p:nvPr>
            <p:ph type="subTitle" idx="1"/>
          </p:nvPr>
        </p:nvSpPr>
        <p:spPr>
          <a:xfrm>
            <a:off x="2241550" y="1348750"/>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1600"/>
              </a:spcBef>
              <a:spcAft>
                <a:spcPts val="0"/>
              </a:spcAft>
              <a:buSzPts val="1200"/>
              <a:buNone/>
              <a:defRPr/>
            </a:lvl2pPr>
            <a:lvl3pPr lvl="2" algn="ctr" rtl="0">
              <a:lnSpc>
                <a:spcPct val="100000"/>
              </a:lnSpc>
              <a:spcBef>
                <a:spcPts val="1600"/>
              </a:spcBef>
              <a:spcAft>
                <a:spcPts val="0"/>
              </a:spcAft>
              <a:buSzPts val="1200"/>
              <a:buNone/>
              <a:defRPr/>
            </a:lvl3pPr>
            <a:lvl4pPr lvl="3" algn="ctr" rtl="0">
              <a:lnSpc>
                <a:spcPct val="100000"/>
              </a:lnSpc>
              <a:spcBef>
                <a:spcPts val="1600"/>
              </a:spcBef>
              <a:spcAft>
                <a:spcPts val="0"/>
              </a:spcAft>
              <a:buSzPts val="1200"/>
              <a:buNone/>
              <a:defRPr/>
            </a:lvl4pPr>
            <a:lvl5pPr lvl="4" algn="ctr" rtl="0">
              <a:lnSpc>
                <a:spcPct val="100000"/>
              </a:lnSpc>
              <a:spcBef>
                <a:spcPts val="1600"/>
              </a:spcBef>
              <a:spcAft>
                <a:spcPts val="0"/>
              </a:spcAft>
              <a:buSzPts val="1200"/>
              <a:buNone/>
              <a:defRPr/>
            </a:lvl5pPr>
            <a:lvl6pPr lvl="5" algn="ctr" rtl="0">
              <a:lnSpc>
                <a:spcPct val="100000"/>
              </a:lnSpc>
              <a:spcBef>
                <a:spcPts val="1600"/>
              </a:spcBef>
              <a:spcAft>
                <a:spcPts val="0"/>
              </a:spcAft>
              <a:buSzPts val="1200"/>
              <a:buNone/>
              <a:defRPr/>
            </a:lvl6pPr>
            <a:lvl7pPr lvl="6" algn="ctr" rtl="0">
              <a:lnSpc>
                <a:spcPct val="100000"/>
              </a:lnSpc>
              <a:spcBef>
                <a:spcPts val="1600"/>
              </a:spcBef>
              <a:spcAft>
                <a:spcPts val="0"/>
              </a:spcAft>
              <a:buSzPts val="1200"/>
              <a:buNone/>
              <a:defRPr/>
            </a:lvl7pPr>
            <a:lvl8pPr lvl="7" algn="ctr" rtl="0">
              <a:lnSpc>
                <a:spcPct val="100000"/>
              </a:lnSpc>
              <a:spcBef>
                <a:spcPts val="1600"/>
              </a:spcBef>
              <a:spcAft>
                <a:spcPts val="0"/>
              </a:spcAft>
              <a:buSzPts val="1200"/>
              <a:buNone/>
              <a:defRPr/>
            </a:lvl8pPr>
            <a:lvl9pPr lvl="8" algn="ctr" rtl="0">
              <a:lnSpc>
                <a:spcPct val="100000"/>
              </a:lnSpc>
              <a:spcBef>
                <a:spcPts val="1600"/>
              </a:spcBef>
              <a:spcAft>
                <a:spcPts val="1600"/>
              </a:spcAft>
              <a:buSzPts val="1200"/>
              <a:buNone/>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body" idx="1"/>
          </p:nvPr>
        </p:nvSpPr>
        <p:spPr>
          <a:xfrm>
            <a:off x="680525" y="1671250"/>
            <a:ext cx="3599100" cy="18879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42900">
              <a:spcBef>
                <a:spcPts val="1600"/>
              </a:spcBef>
              <a:spcAft>
                <a:spcPts val="0"/>
              </a:spcAft>
              <a:buSzPts val="1800"/>
              <a:buChar char="○"/>
              <a:defRPr sz="1800"/>
            </a:lvl2pPr>
            <a:lvl3pPr marL="1371600" lvl="2" indent="-342900">
              <a:spcBef>
                <a:spcPts val="1600"/>
              </a:spcBef>
              <a:spcAft>
                <a:spcPts val="0"/>
              </a:spcAft>
              <a:buSzPts val="1800"/>
              <a:buChar char="■"/>
              <a:defRPr sz="1800"/>
            </a:lvl3pPr>
            <a:lvl4pPr marL="1828800" lvl="3" indent="-342900">
              <a:spcBef>
                <a:spcPts val="1600"/>
              </a:spcBef>
              <a:spcAft>
                <a:spcPts val="0"/>
              </a:spcAft>
              <a:buSzPts val="1800"/>
              <a:buChar char="●"/>
              <a:defRPr sz="1800"/>
            </a:lvl4pPr>
            <a:lvl5pPr marL="2286000" lvl="4" indent="-342900">
              <a:spcBef>
                <a:spcPts val="1600"/>
              </a:spcBef>
              <a:spcAft>
                <a:spcPts val="0"/>
              </a:spcAft>
              <a:buSzPts val="1800"/>
              <a:buChar char="○"/>
              <a:defRPr sz="1800"/>
            </a:lvl5pPr>
            <a:lvl6pPr marL="2743200" lvl="5" indent="-342900">
              <a:spcBef>
                <a:spcPts val="1600"/>
              </a:spcBef>
              <a:spcAft>
                <a:spcPts val="0"/>
              </a:spcAft>
              <a:buSzPts val="1800"/>
              <a:buChar char="■"/>
              <a:defRPr sz="1800"/>
            </a:lvl6pPr>
            <a:lvl7pPr marL="3200400" lvl="6" indent="-342900">
              <a:spcBef>
                <a:spcPts val="1600"/>
              </a:spcBef>
              <a:spcAft>
                <a:spcPts val="0"/>
              </a:spcAft>
              <a:buSzPts val="1800"/>
              <a:buChar char="●"/>
              <a:defRPr sz="1800"/>
            </a:lvl7pPr>
            <a:lvl8pPr marL="3657600" lvl="7" indent="-342900">
              <a:spcBef>
                <a:spcPts val="1600"/>
              </a:spcBef>
              <a:spcAft>
                <a:spcPts val="0"/>
              </a:spcAft>
              <a:buSzPts val="1800"/>
              <a:buChar char="○"/>
              <a:defRPr sz="1800"/>
            </a:lvl8pPr>
            <a:lvl9pPr marL="4114800" lvl="8" indent="-342900">
              <a:spcBef>
                <a:spcPts val="1600"/>
              </a:spcBef>
              <a:spcAft>
                <a:spcPts val="1600"/>
              </a:spcAft>
              <a:buSzPts val="1800"/>
              <a:buChar char="■"/>
              <a:defRPr sz="1800"/>
            </a:lvl9pPr>
          </a:lstStyle>
          <a:p>
            <a:endParaRPr/>
          </a:p>
        </p:txBody>
      </p:sp>
      <p:sp>
        <p:nvSpPr>
          <p:cNvPr id="18" name="Google Shape;18;p4"/>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4"/>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4812210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body" idx="1"/>
          </p:nvPr>
        </p:nvSpPr>
        <p:spPr>
          <a:xfrm>
            <a:off x="703775" y="1261200"/>
            <a:ext cx="3631800" cy="3301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sz="1300"/>
            </a:lvl1pPr>
            <a:lvl2pPr marL="914400" lvl="1" indent="-311150">
              <a:spcBef>
                <a:spcPts val="1600"/>
              </a:spcBef>
              <a:spcAft>
                <a:spcPts val="0"/>
              </a:spcAft>
              <a:buSzPts val="1300"/>
              <a:buChar char="○"/>
              <a:defRPr sz="1300"/>
            </a:lvl2pPr>
            <a:lvl3pPr marL="1371600" lvl="2" indent="-311150">
              <a:spcBef>
                <a:spcPts val="1600"/>
              </a:spcBef>
              <a:spcAft>
                <a:spcPts val="0"/>
              </a:spcAft>
              <a:buSzPts val="1300"/>
              <a:buChar char="■"/>
              <a:defRPr sz="1300"/>
            </a:lvl3pPr>
            <a:lvl4pPr marL="1828800" lvl="3" indent="-311150">
              <a:spcBef>
                <a:spcPts val="1600"/>
              </a:spcBef>
              <a:spcAft>
                <a:spcPts val="0"/>
              </a:spcAft>
              <a:buSzPts val="1300"/>
              <a:buChar char="●"/>
              <a:defRPr sz="1300"/>
            </a:lvl4pPr>
            <a:lvl5pPr marL="2286000" lvl="4" indent="-311150">
              <a:spcBef>
                <a:spcPts val="1600"/>
              </a:spcBef>
              <a:spcAft>
                <a:spcPts val="0"/>
              </a:spcAft>
              <a:buSzPts val="1300"/>
              <a:buChar char="○"/>
              <a:defRPr sz="1300"/>
            </a:lvl5pPr>
            <a:lvl6pPr marL="2743200" lvl="5" indent="-311150">
              <a:spcBef>
                <a:spcPts val="1600"/>
              </a:spcBef>
              <a:spcAft>
                <a:spcPts val="0"/>
              </a:spcAft>
              <a:buSzPts val="1300"/>
              <a:buChar char="■"/>
              <a:defRPr sz="1300"/>
            </a:lvl6pPr>
            <a:lvl7pPr marL="3200400" lvl="6" indent="-311150">
              <a:spcBef>
                <a:spcPts val="1600"/>
              </a:spcBef>
              <a:spcAft>
                <a:spcPts val="0"/>
              </a:spcAft>
              <a:buSzPts val="1300"/>
              <a:buChar char="●"/>
              <a:defRPr sz="1300"/>
            </a:lvl7pPr>
            <a:lvl8pPr marL="3657600" lvl="7" indent="-311150">
              <a:spcBef>
                <a:spcPts val="1600"/>
              </a:spcBef>
              <a:spcAft>
                <a:spcPts val="0"/>
              </a:spcAft>
              <a:buSzPts val="1300"/>
              <a:buChar char="○"/>
              <a:defRPr sz="1300"/>
            </a:lvl8pPr>
            <a:lvl9pPr marL="4114800" lvl="8" indent="-311150">
              <a:spcBef>
                <a:spcPts val="1600"/>
              </a:spcBef>
              <a:spcAft>
                <a:spcPts val="1600"/>
              </a:spcAft>
              <a:buSzPts val="1300"/>
              <a:buChar char="■"/>
              <a:defRPr sz="1300"/>
            </a:lvl9pPr>
          </a:lstStyle>
          <a:p>
            <a:endParaRPr/>
          </a:p>
        </p:txBody>
      </p:sp>
      <p:sp>
        <p:nvSpPr>
          <p:cNvPr id="22" name="Google Shape;22;p5"/>
          <p:cNvSpPr txBox="1">
            <a:spLocks noGrp="1"/>
          </p:cNvSpPr>
          <p:nvPr>
            <p:ph type="body" idx="2"/>
          </p:nvPr>
        </p:nvSpPr>
        <p:spPr>
          <a:xfrm>
            <a:off x="4808424" y="1261200"/>
            <a:ext cx="3631800" cy="3301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sz="1300"/>
            </a:lvl1pPr>
            <a:lvl2pPr marL="914400" lvl="1" indent="-311150">
              <a:spcBef>
                <a:spcPts val="1600"/>
              </a:spcBef>
              <a:spcAft>
                <a:spcPts val="0"/>
              </a:spcAft>
              <a:buSzPts val="1300"/>
              <a:buChar char="○"/>
              <a:defRPr sz="1300"/>
            </a:lvl2pPr>
            <a:lvl3pPr marL="1371600" lvl="2" indent="-311150">
              <a:spcBef>
                <a:spcPts val="1600"/>
              </a:spcBef>
              <a:spcAft>
                <a:spcPts val="0"/>
              </a:spcAft>
              <a:buSzPts val="1300"/>
              <a:buChar char="■"/>
              <a:defRPr sz="1300"/>
            </a:lvl3pPr>
            <a:lvl4pPr marL="1828800" lvl="3" indent="-311150">
              <a:spcBef>
                <a:spcPts val="1600"/>
              </a:spcBef>
              <a:spcAft>
                <a:spcPts val="0"/>
              </a:spcAft>
              <a:buSzPts val="1300"/>
              <a:buChar char="●"/>
              <a:defRPr sz="1300"/>
            </a:lvl4pPr>
            <a:lvl5pPr marL="2286000" lvl="4" indent="-311150">
              <a:spcBef>
                <a:spcPts val="1600"/>
              </a:spcBef>
              <a:spcAft>
                <a:spcPts val="0"/>
              </a:spcAft>
              <a:buSzPts val="1300"/>
              <a:buChar char="○"/>
              <a:defRPr sz="1300"/>
            </a:lvl5pPr>
            <a:lvl6pPr marL="2743200" lvl="5" indent="-311150">
              <a:spcBef>
                <a:spcPts val="1600"/>
              </a:spcBef>
              <a:spcAft>
                <a:spcPts val="0"/>
              </a:spcAft>
              <a:buSzPts val="1300"/>
              <a:buChar char="■"/>
              <a:defRPr sz="1300"/>
            </a:lvl6pPr>
            <a:lvl7pPr marL="3200400" lvl="6" indent="-311150">
              <a:spcBef>
                <a:spcPts val="1600"/>
              </a:spcBef>
              <a:spcAft>
                <a:spcPts val="0"/>
              </a:spcAft>
              <a:buSzPts val="1300"/>
              <a:buChar char="●"/>
              <a:defRPr sz="1300"/>
            </a:lvl7pPr>
            <a:lvl8pPr marL="3657600" lvl="7" indent="-311150">
              <a:spcBef>
                <a:spcPts val="1600"/>
              </a:spcBef>
              <a:spcAft>
                <a:spcPts val="0"/>
              </a:spcAft>
              <a:buSzPts val="1300"/>
              <a:buChar char="○"/>
              <a:defRPr sz="1300"/>
            </a:lvl8pPr>
            <a:lvl9pPr marL="4114800" lvl="8" indent="-311150">
              <a:spcBef>
                <a:spcPts val="1600"/>
              </a:spcBef>
              <a:spcAft>
                <a:spcPts val="1600"/>
              </a:spcAft>
              <a:buSzPts val="1300"/>
              <a:buChar char="■"/>
              <a:defRPr sz="1300"/>
            </a:lvl9pPr>
          </a:lstStyle>
          <a:p>
            <a:endParaRPr/>
          </a:p>
        </p:txBody>
      </p:sp>
      <p:sp>
        <p:nvSpPr>
          <p:cNvPr id="23" name="Google Shape;23;p5"/>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5"/>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9735015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6"/>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7327341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body" idx="1"/>
          </p:nvPr>
        </p:nvSpPr>
        <p:spPr>
          <a:xfrm>
            <a:off x="2596500" y="3728336"/>
            <a:ext cx="3951000" cy="9180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0" name="Google Shape;30;p7"/>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7"/>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9831488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p:nvPr/>
        </p:nvSpPr>
        <p:spPr>
          <a:xfrm rot="-5400000">
            <a:off x="7381825" y="3381450"/>
            <a:ext cx="3058500" cy="4656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8"/>
          <p:cNvSpPr/>
          <p:nvPr/>
        </p:nvSpPr>
        <p:spPr>
          <a:xfrm>
            <a:off x="0" y="0"/>
            <a:ext cx="5325000" cy="1834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
        <p:nvSpPr>
          <p:cNvPr id="35" name="Google Shape;35;p8"/>
          <p:cNvSpPr txBox="1">
            <a:spLocks noGrp="1"/>
          </p:cNvSpPr>
          <p:nvPr>
            <p:ph type="title"/>
          </p:nvPr>
        </p:nvSpPr>
        <p:spPr>
          <a:xfrm>
            <a:off x="680525" y="445025"/>
            <a:ext cx="4393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116474999"/>
      </p:ext>
    </p:extLst>
  </p:cSld>
  <p:clrMapOvr>
    <a:masterClrMapping/>
  </p:clrMapOvr>
  <p:extLst>
    <p:ext uri="{DCECCB84-F9BA-43D5-87BE-67443E8EF086}">
      <p15:sldGuideLst xmlns:p15="http://schemas.microsoft.com/office/powerpoint/2012/main">
        <p15:guide id="1" orient="horz" pos="554">
          <p15:clr>
            <a:srgbClr val="FA7B17"/>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6"/>
        <p:cNvGrpSpPr/>
        <p:nvPr/>
      </p:nvGrpSpPr>
      <p:grpSpPr>
        <a:xfrm>
          <a:off x="0" y="0"/>
          <a:ext cx="0" cy="0"/>
          <a:chOff x="0" y="0"/>
          <a:chExt cx="0" cy="0"/>
        </a:xfrm>
      </p:grpSpPr>
      <p:sp>
        <p:nvSpPr>
          <p:cNvPr id="37" name="Google Shape;37;p9"/>
          <p:cNvSpPr/>
          <p:nvPr/>
        </p:nvSpPr>
        <p:spPr>
          <a:xfrm>
            <a:off x="4572000" y="1499650"/>
            <a:ext cx="4572000" cy="2971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subTitle" idx="1"/>
          </p:nvPr>
        </p:nvSpPr>
        <p:spPr>
          <a:xfrm>
            <a:off x="680525" y="1350288"/>
            <a:ext cx="3145500" cy="781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200"/>
              <a:buNone/>
              <a:defRPr sz="1200"/>
            </a:lvl1pPr>
            <a:lvl2pPr lvl="1" algn="ctr">
              <a:lnSpc>
                <a:spcPct val="100000"/>
              </a:lnSpc>
              <a:spcBef>
                <a:spcPts val="0"/>
              </a:spcBef>
              <a:spcAft>
                <a:spcPts val="0"/>
              </a:spcAft>
              <a:buSzPts val="1200"/>
              <a:buNone/>
              <a:defRPr sz="1200"/>
            </a:lvl2pPr>
            <a:lvl3pPr lvl="2" algn="ctr">
              <a:lnSpc>
                <a:spcPct val="100000"/>
              </a:lnSpc>
              <a:spcBef>
                <a:spcPts val="0"/>
              </a:spcBef>
              <a:spcAft>
                <a:spcPts val="0"/>
              </a:spcAft>
              <a:buSzPts val="1200"/>
              <a:buNone/>
              <a:defRPr sz="1200"/>
            </a:lvl3pPr>
            <a:lvl4pPr lvl="3" algn="ctr">
              <a:lnSpc>
                <a:spcPct val="100000"/>
              </a:lnSpc>
              <a:spcBef>
                <a:spcPts val="0"/>
              </a:spcBef>
              <a:spcAft>
                <a:spcPts val="0"/>
              </a:spcAft>
              <a:buSzPts val="1200"/>
              <a:buNone/>
              <a:defRPr sz="1200"/>
            </a:lvl4pPr>
            <a:lvl5pPr lvl="4" algn="ctr">
              <a:lnSpc>
                <a:spcPct val="100000"/>
              </a:lnSpc>
              <a:spcBef>
                <a:spcPts val="0"/>
              </a:spcBef>
              <a:spcAft>
                <a:spcPts val="0"/>
              </a:spcAft>
              <a:buSzPts val="1200"/>
              <a:buNone/>
              <a:defRPr sz="1200"/>
            </a:lvl5pPr>
            <a:lvl6pPr lvl="5" algn="ctr">
              <a:lnSpc>
                <a:spcPct val="100000"/>
              </a:lnSpc>
              <a:spcBef>
                <a:spcPts val="0"/>
              </a:spcBef>
              <a:spcAft>
                <a:spcPts val="0"/>
              </a:spcAft>
              <a:buSzPts val="1200"/>
              <a:buNone/>
              <a:defRPr sz="1200"/>
            </a:lvl6pPr>
            <a:lvl7pPr lvl="6" algn="ctr">
              <a:lnSpc>
                <a:spcPct val="100000"/>
              </a:lnSpc>
              <a:spcBef>
                <a:spcPts val="0"/>
              </a:spcBef>
              <a:spcAft>
                <a:spcPts val="0"/>
              </a:spcAft>
              <a:buSzPts val="1200"/>
              <a:buNone/>
              <a:defRPr sz="1200"/>
            </a:lvl7pPr>
            <a:lvl8pPr lvl="7" algn="ctr">
              <a:lnSpc>
                <a:spcPct val="100000"/>
              </a:lnSpc>
              <a:spcBef>
                <a:spcPts val="0"/>
              </a:spcBef>
              <a:spcAft>
                <a:spcPts val="0"/>
              </a:spcAft>
              <a:buSzPts val="1200"/>
              <a:buNone/>
              <a:defRPr sz="1200"/>
            </a:lvl8pPr>
            <a:lvl9pPr lvl="8" algn="ctr">
              <a:lnSpc>
                <a:spcPct val="100000"/>
              </a:lnSpc>
              <a:spcBef>
                <a:spcPts val="0"/>
              </a:spcBef>
              <a:spcAft>
                <a:spcPts val="0"/>
              </a:spcAft>
              <a:buSzPts val="1200"/>
              <a:buNone/>
              <a:defRPr sz="1200"/>
            </a:lvl9pPr>
          </a:lstStyle>
          <a:p>
            <a:endParaRPr/>
          </a:p>
        </p:txBody>
      </p:sp>
      <p:sp>
        <p:nvSpPr>
          <p:cNvPr id="39" name="Google Shape;39;p9"/>
          <p:cNvSpPr txBox="1">
            <a:spLocks noGrp="1"/>
          </p:cNvSpPr>
          <p:nvPr>
            <p:ph type="body" idx="2"/>
          </p:nvPr>
        </p:nvSpPr>
        <p:spPr>
          <a:xfrm>
            <a:off x="680525" y="2330152"/>
            <a:ext cx="3194700" cy="21357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9"/>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4634234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983550" y="677650"/>
            <a:ext cx="7176900" cy="1429200"/>
          </a:xfrm>
          <a:prstGeom prst="rect">
            <a:avLst/>
          </a:prstGeom>
        </p:spPr>
        <p:txBody>
          <a:bodyPr spcFirstLastPara="1" wrap="square" lIns="91425" tIns="91425" rIns="91425" bIns="91425" anchor="ctr" anchorCtr="0">
            <a:noAutofit/>
          </a:bodyPr>
          <a:lstStyle>
            <a:lvl1pPr marL="457200" lvl="0" indent="-228600" algn="ctr">
              <a:lnSpc>
                <a:spcPct val="100000"/>
              </a:lnSpc>
              <a:spcBef>
                <a:spcPts val="0"/>
              </a:spcBef>
              <a:spcAft>
                <a:spcPts val="0"/>
              </a:spcAft>
              <a:buSzPts val="4800"/>
              <a:buFont typeface="Righteous"/>
              <a:buNone/>
              <a:defRPr sz="4800">
                <a:latin typeface="Righteous"/>
                <a:ea typeface="Righteous"/>
                <a:cs typeface="Righteous"/>
                <a:sym typeface="Righteous"/>
              </a:defRPr>
            </a:lvl1pPr>
          </a:lstStyle>
          <a:p>
            <a:endParaRPr/>
          </a:p>
        </p:txBody>
      </p:sp>
      <p:sp>
        <p:nvSpPr>
          <p:cNvPr id="44" name="Google Shape;44;p10"/>
          <p:cNvSpPr/>
          <p:nvPr/>
        </p:nvSpPr>
        <p:spPr>
          <a:xfrm>
            <a:off x="5256100" y="4115625"/>
            <a:ext cx="3888000" cy="47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8762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5"/>
        <p:cNvGrpSpPr/>
        <p:nvPr/>
      </p:nvGrpSpPr>
      <p:grpSpPr>
        <a:xfrm>
          <a:off x="0" y="0"/>
          <a:ext cx="0" cy="0"/>
          <a:chOff x="0" y="0"/>
          <a:chExt cx="0" cy="0"/>
        </a:xfrm>
      </p:grpSpPr>
      <p:sp>
        <p:nvSpPr>
          <p:cNvPr id="46" name="Google Shape;46;p11"/>
          <p:cNvSpPr/>
          <p:nvPr/>
        </p:nvSpPr>
        <p:spPr>
          <a:xfrm>
            <a:off x="1469700" y="2415175"/>
            <a:ext cx="6204600" cy="272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11"/>
          <p:cNvSpPr/>
          <p:nvPr/>
        </p:nvSpPr>
        <p:spPr>
          <a:xfrm>
            <a:off x="1469700" y="-27525"/>
            <a:ext cx="6204600" cy="8847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a:r>
              <a:t>xx%</a:t>
            </a:r>
          </a:p>
        </p:txBody>
      </p:sp>
      <p:sp>
        <p:nvSpPr>
          <p:cNvPr id="49" name="Google Shape;49;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Tree>
    <p:extLst>
      <p:ext uri="{BB962C8B-B14F-4D97-AF65-F5344CB8AC3E}">
        <p14:creationId xmlns:p14="http://schemas.microsoft.com/office/powerpoint/2010/main" val="208435401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116748943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51"/>
        <p:cNvGrpSpPr/>
        <p:nvPr/>
      </p:nvGrpSpPr>
      <p:grpSpPr>
        <a:xfrm>
          <a:off x="0" y="0"/>
          <a:ext cx="0" cy="0"/>
          <a:chOff x="0" y="0"/>
          <a:chExt cx="0" cy="0"/>
        </a:xfrm>
      </p:grpSpPr>
      <p:sp>
        <p:nvSpPr>
          <p:cNvPr id="52" name="Google Shape;52;p13"/>
          <p:cNvSpPr txBox="1">
            <a:spLocks noGrp="1"/>
          </p:cNvSpPr>
          <p:nvPr>
            <p:ph type="body" idx="1"/>
          </p:nvPr>
        </p:nvSpPr>
        <p:spPr>
          <a:xfrm>
            <a:off x="703775" y="1261200"/>
            <a:ext cx="6856800" cy="29613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53" name="Google Shape;53;p13"/>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050918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
        <p:cNvGrpSpPr/>
        <p:nvPr/>
      </p:nvGrpSpPr>
      <p:grpSpPr>
        <a:xfrm>
          <a:off x="0" y="0"/>
          <a:ext cx="0" cy="0"/>
          <a:chOff x="0" y="0"/>
          <a:chExt cx="0" cy="0"/>
        </a:xfrm>
      </p:grpSpPr>
      <p:sp>
        <p:nvSpPr>
          <p:cNvPr id="35" name="Google Shape;35;p10"/>
          <p:cNvSpPr txBox="1">
            <a:spLocks noGrp="1"/>
          </p:cNvSpPr>
          <p:nvPr>
            <p:ph type="title"/>
          </p:nvPr>
        </p:nvSpPr>
        <p:spPr>
          <a:xfrm>
            <a:off x="720000" y="2285400"/>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55"/>
        <p:cNvGrpSpPr/>
        <p:nvPr/>
      </p:nvGrpSpPr>
      <p:grpSpPr>
        <a:xfrm>
          <a:off x="0" y="0"/>
          <a:ext cx="0" cy="0"/>
          <a:chOff x="0" y="0"/>
          <a:chExt cx="0" cy="0"/>
        </a:xfrm>
      </p:grpSpPr>
      <p:sp>
        <p:nvSpPr>
          <p:cNvPr id="56" name="Google Shape;56;p14"/>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txBox="1">
            <a:spLocks noGrp="1"/>
          </p:cNvSpPr>
          <p:nvPr>
            <p:ph type="title" hasCustomPrompt="1"/>
          </p:nvPr>
        </p:nvSpPr>
        <p:spPr>
          <a:xfrm>
            <a:off x="771706"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58" name="Google Shape;58;p14"/>
          <p:cNvSpPr txBox="1">
            <a:spLocks noGrp="1"/>
          </p:cNvSpPr>
          <p:nvPr>
            <p:ph type="title" idx="2"/>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9" name="Google Shape;59;p14"/>
          <p:cNvSpPr txBox="1">
            <a:spLocks noGrp="1"/>
          </p:cNvSpPr>
          <p:nvPr>
            <p:ph type="title" idx="3"/>
          </p:nvPr>
        </p:nvSpPr>
        <p:spPr>
          <a:xfrm>
            <a:off x="749175"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0" name="Google Shape;60;p14"/>
          <p:cNvSpPr txBox="1">
            <a:spLocks noGrp="1"/>
          </p:cNvSpPr>
          <p:nvPr>
            <p:ph type="subTitle" idx="1"/>
          </p:nvPr>
        </p:nvSpPr>
        <p:spPr>
          <a:xfrm>
            <a:off x="749175"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1" name="Google Shape;61;p14"/>
          <p:cNvSpPr txBox="1">
            <a:spLocks noGrp="1"/>
          </p:cNvSpPr>
          <p:nvPr>
            <p:ph type="title" idx="4" hasCustomPrompt="1"/>
          </p:nvPr>
        </p:nvSpPr>
        <p:spPr>
          <a:xfrm>
            <a:off x="3350869"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2" name="Google Shape;62;p14"/>
          <p:cNvSpPr txBox="1">
            <a:spLocks noGrp="1"/>
          </p:cNvSpPr>
          <p:nvPr>
            <p:ph type="title" idx="5"/>
          </p:nvPr>
        </p:nvSpPr>
        <p:spPr>
          <a:xfrm>
            <a:off x="3328339"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3" name="Google Shape;63;p14"/>
          <p:cNvSpPr txBox="1">
            <a:spLocks noGrp="1"/>
          </p:cNvSpPr>
          <p:nvPr>
            <p:ph type="subTitle" idx="6"/>
          </p:nvPr>
        </p:nvSpPr>
        <p:spPr>
          <a:xfrm>
            <a:off x="3328339"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4" name="Google Shape;64;p14"/>
          <p:cNvSpPr txBox="1">
            <a:spLocks noGrp="1"/>
          </p:cNvSpPr>
          <p:nvPr>
            <p:ph type="title" idx="7" hasCustomPrompt="1"/>
          </p:nvPr>
        </p:nvSpPr>
        <p:spPr>
          <a:xfrm>
            <a:off x="5930044" y="1397275"/>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5" name="Google Shape;65;p14"/>
          <p:cNvSpPr txBox="1">
            <a:spLocks noGrp="1"/>
          </p:cNvSpPr>
          <p:nvPr>
            <p:ph type="title" idx="8"/>
          </p:nvPr>
        </p:nvSpPr>
        <p:spPr>
          <a:xfrm>
            <a:off x="5907514" y="1907225"/>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6" name="Google Shape;66;p14"/>
          <p:cNvSpPr txBox="1">
            <a:spLocks noGrp="1"/>
          </p:cNvSpPr>
          <p:nvPr>
            <p:ph type="subTitle" idx="9"/>
          </p:nvPr>
        </p:nvSpPr>
        <p:spPr>
          <a:xfrm>
            <a:off x="5907514" y="2251325"/>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7" name="Google Shape;67;p14"/>
          <p:cNvSpPr txBox="1">
            <a:spLocks noGrp="1"/>
          </p:cNvSpPr>
          <p:nvPr>
            <p:ph type="title" idx="13" hasCustomPrompt="1"/>
          </p:nvPr>
        </p:nvSpPr>
        <p:spPr>
          <a:xfrm>
            <a:off x="771706"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68" name="Google Shape;68;p14"/>
          <p:cNvSpPr txBox="1">
            <a:spLocks noGrp="1"/>
          </p:cNvSpPr>
          <p:nvPr>
            <p:ph type="title" idx="14"/>
          </p:nvPr>
        </p:nvSpPr>
        <p:spPr>
          <a:xfrm>
            <a:off x="749175"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9" name="Google Shape;69;p14"/>
          <p:cNvSpPr txBox="1">
            <a:spLocks noGrp="1"/>
          </p:cNvSpPr>
          <p:nvPr>
            <p:ph type="subTitle" idx="15"/>
          </p:nvPr>
        </p:nvSpPr>
        <p:spPr>
          <a:xfrm>
            <a:off x="749175"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0" name="Google Shape;70;p14"/>
          <p:cNvSpPr txBox="1">
            <a:spLocks noGrp="1"/>
          </p:cNvSpPr>
          <p:nvPr>
            <p:ph type="title" idx="16" hasCustomPrompt="1"/>
          </p:nvPr>
        </p:nvSpPr>
        <p:spPr>
          <a:xfrm>
            <a:off x="3350869"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71" name="Google Shape;71;p14"/>
          <p:cNvSpPr txBox="1">
            <a:spLocks noGrp="1"/>
          </p:cNvSpPr>
          <p:nvPr>
            <p:ph type="title" idx="17"/>
          </p:nvPr>
        </p:nvSpPr>
        <p:spPr>
          <a:xfrm>
            <a:off x="3328339"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2" name="Google Shape;72;p14"/>
          <p:cNvSpPr txBox="1">
            <a:spLocks noGrp="1"/>
          </p:cNvSpPr>
          <p:nvPr>
            <p:ph type="subTitle" idx="18"/>
          </p:nvPr>
        </p:nvSpPr>
        <p:spPr>
          <a:xfrm>
            <a:off x="3328339"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3" name="Google Shape;73;p14"/>
          <p:cNvSpPr txBox="1">
            <a:spLocks noGrp="1"/>
          </p:cNvSpPr>
          <p:nvPr>
            <p:ph type="title" idx="19" hasCustomPrompt="1"/>
          </p:nvPr>
        </p:nvSpPr>
        <p:spPr>
          <a:xfrm>
            <a:off x="5930044" y="2948100"/>
            <a:ext cx="24423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7200"/>
              <a:buNone/>
              <a:defRPr sz="7200">
                <a:solidFill>
                  <a:srgbClr val="FDDCAE"/>
                </a:solidFill>
              </a:defRPr>
            </a:lvl1pPr>
            <a:lvl2pPr lvl="1" algn="ctr" rtl="0">
              <a:spcBef>
                <a:spcPts val="0"/>
              </a:spcBef>
              <a:spcAft>
                <a:spcPts val="0"/>
              </a:spcAft>
              <a:buClr>
                <a:srgbClr val="FDDCAE"/>
              </a:buClr>
              <a:buSzPts val="7200"/>
              <a:buNone/>
              <a:defRPr sz="7200">
                <a:solidFill>
                  <a:srgbClr val="FDDCAE"/>
                </a:solidFill>
              </a:defRPr>
            </a:lvl2pPr>
            <a:lvl3pPr lvl="2" algn="ctr" rtl="0">
              <a:spcBef>
                <a:spcPts val="0"/>
              </a:spcBef>
              <a:spcAft>
                <a:spcPts val="0"/>
              </a:spcAft>
              <a:buClr>
                <a:srgbClr val="FDDCAE"/>
              </a:buClr>
              <a:buSzPts val="7200"/>
              <a:buNone/>
              <a:defRPr sz="7200">
                <a:solidFill>
                  <a:srgbClr val="FDDCAE"/>
                </a:solidFill>
              </a:defRPr>
            </a:lvl3pPr>
            <a:lvl4pPr lvl="3" algn="ctr" rtl="0">
              <a:spcBef>
                <a:spcPts val="0"/>
              </a:spcBef>
              <a:spcAft>
                <a:spcPts val="0"/>
              </a:spcAft>
              <a:buClr>
                <a:srgbClr val="FDDCAE"/>
              </a:buClr>
              <a:buSzPts val="7200"/>
              <a:buNone/>
              <a:defRPr sz="7200">
                <a:solidFill>
                  <a:srgbClr val="FDDCAE"/>
                </a:solidFill>
              </a:defRPr>
            </a:lvl4pPr>
            <a:lvl5pPr lvl="4" algn="ctr" rtl="0">
              <a:spcBef>
                <a:spcPts val="0"/>
              </a:spcBef>
              <a:spcAft>
                <a:spcPts val="0"/>
              </a:spcAft>
              <a:buClr>
                <a:srgbClr val="FDDCAE"/>
              </a:buClr>
              <a:buSzPts val="7200"/>
              <a:buNone/>
              <a:defRPr sz="7200">
                <a:solidFill>
                  <a:srgbClr val="FDDCAE"/>
                </a:solidFill>
              </a:defRPr>
            </a:lvl5pPr>
            <a:lvl6pPr lvl="5" algn="ctr" rtl="0">
              <a:spcBef>
                <a:spcPts val="0"/>
              </a:spcBef>
              <a:spcAft>
                <a:spcPts val="0"/>
              </a:spcAft>
              <a:buClr>
                <a:srgbClr val="FDDCAE"/>
              </a:buClr>
              <a:buSzPts val="7200"/>
              <a:buNone/>
              <a:defRPr sz="7200">
                <a:solidFill>
                  <a:srgbClr val="FDDCAE"/>
                </a:solidFill>
              </a:defRPr>
            </a:lvl6pPr>
            <a:lvl7pPr lvl="6" algn="ctr" rtl="0">
              <a:spcBef>
                <a:spcPts val="0"/>
              </a:spcBef>
              <a:spcAft>
                <a:spcPts val="0"/>
              </a:spcAft>
              <a:buClr>
                <a:srgbClr val="FDDCAE"/>
              </a:buClr>
              <a:buSzPts val="7200"/>
              <a:buNone/>
              <a:defRPr sz="7200">
                <a:solidFill>
                  <a:srgbClr val="FDDCAE"/>
                </a:solidFill>
              </a:defRPr>
            </a:lvl7pPr>
            <a:lvl8pPr lvl="7" algn="ctr" rtl="0">
              <a:spcBef>
                <a:spcPts val="0"/>
              </a:spcBef>
              <a:spcAft>
                <a:spcPts val="0"/>
              </a:spcAft>
              <a:buClr>
                <a:srgbClr val="FDDCAE"/>
              </a:buClr>
              <a:buSzPts val="7200"/>
              <a:buNone/>
              <a:defRPr sz="7200">
                <a:solidFill>
                  <a:srgbClr val="FDDCAE"/>
                </a:solidFill>
              </a:defRPr>
            </a:lvl8pPr>
            <a:lvl9pPr lvl="8" algn="ctr" rtl="0">
              <a:spcBef>
                <a:spcPts val="0"/>
              </a:spcBef>
              <a:spcAft>
                <a:spcPts val="0"/>
              </a:spcAft>
              <a:buClr>
                <a:srgbClr val="FDDCAE"/>
              </a:buClr>
              <a:buSzPts val="7200"/>
              <a:buNone/>
              <a:defRPr sz="7200">
                <a:solidFill>
                  <a:srgbClr val="FDDCAE"/>
                </a:solidFill>
              </a:defRPr>
            </a:lvl9pPr>
          </a:lstStyle>
          <a:p>
            <a:r>
              <a:t>xx%</a:t>
            </a:r>
          </a:p>
        </p:txBody>
      </p:sp>
      <p:sp>
        <p:nvSpPr>
          <p:cNvPr id="74" name="Google Shape;74;p14"/>
          <p:cNvSpPr txBox="1">
            <a:spLocks noGrp="1"/>
          </p:cNvSpPr>
          <p:nvPr>
            <p:ph type="title" idx="20"/>
          </p:nvPr>
        </p:nvSpPr>
        <p:spPr>
          <a:xfrm>
            <a:off x="5907514" y="3458050"/>
            <a:ext cx="2487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5" name="Google Shape;75;p14"/>
          <p:cNvSpPr txBox="1">
            <a:spLocks noGrp="1"/>
          </p:cNvSpPr>
          <p:nvPr>
            <p:ph type="subTitle" idx="21"/>
          </p:nvPr>
        </p:nvSpPr>
        <p:spPr>
          <a:xfrm>
            <a:off x="5907514" y="3802150"/>
            <a:ext cx="24873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6607684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wo Columns">
  <p:cSld name="Two Columns">
    <p:spTree>
      <p:nvGrpSpPr>
        <p:cNvPr id="1" name="Shape 76"/>
        <p:cNvGrpSpPr/>
        <p:nvPr/>
      </p:nvGrpSpPr>
      <p:grpSpPr>
        <a:xfrm>
          <a:off x="0" y="0"/>
          <a:ext cx="0" cy="0"/>
          <a:chOff x="0" y="0"/>
          <a:chExt cx="0" cy="0"/>
        </a:xfrm>
      </p:grpSpPr>
      <p:sp>
        <p:nvSpPr>
          <p:cNvPr id="77" name="Google Shape;77;p15"/>
          <p:cNvSpPr/>
          <p:nvPr/>
        </p:nvSpPr>
        <p:spPr>
          <a:xfrm>
            <a:off x="0" y="0"/>
            <a:ext cx="45699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txBox="1">
            <a:spLocks noGrp="1"/>
          </p:cNvSpPr>
          <p:nvPr>
            <p:ph type="title"/>
          </p:nvPr>
        </p:nvSpPr>
        <p:spPr>
          <a:xfrm>
            <a:off x="920250" y="1270075"/>
            <a:ext cx="2729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9" name="Google Shape;79;p15"/>
          <p:cNvSpPr txBox="1">
            <a:spLocks noGrp="1"/>
          </p:cNvSpPr>
          <p:nvPr>
            <p:ph type="body" idx="1"/>
          </p:nvPr>
        </p:nvSpPr>
        <p:spPr>
          <a:xfrm>
            <a:off x="920250" y="2045125"/>
            <a:ext cx="2729400" cy="1887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42900" rtl="0">
              <a:spcBef>
                <a:spcPts val="1600"/>
              </a:spcBef>
              <a:spcAft>
                <a:spcPts val="0"/>
              </a:spcAft>
              <a:buSzPts val="1800"/>
              <a:buChar char="○"/>
              <a:defRPr sz="1800"/>
            </a:lvl2pPr>
            <a:lvl3pPr marL="1371600" lvl="2" indent="-342900" rtl="0">
              <a:spcBef>
                <a:spcPts val="1600"/>
              </a:spcBef>
              <a:spcAft>
                <a:spcPts val="0"/>
              </a:spcAft>
              <a:buSzPts val="1800"/>
              <a:buChar char="■"/>
              <a:defRPr sz="1800"/>
            </a:lvl3pPr>
            <a:lvl4pPr marL="1828800" lvl="3" indent="-342900" rtl="0">
              <a:spcBef>
                <a:spcPts val="1600"/>
              </a:spcBef>
              <a:spcAft>
                <a:spcPts val="0"/>
              </a:spcAft>
              <a:buSzPts val="1800"/>
              <a:buChar char="●"/>
              <a:defRPr sz="1800"/>
            </a:lvl4pPr>
            <a:lvl5pPr marL="2286000" lvl="4" indent="-342900" rtl="0">
              <a:spcBef>
                <a:spcPts val="1600"/>
              </a:spcBef>
              <a:spcAft>
                <a:spcPts val="0"/>
              </a:spcAft>
              <a:buSzPts val="1800"/>
              <a:buChar char="○"/>
              <a:defRPr sz="1800"/>
            </a:lvl5pPr>
            <a:lvl6pPr marL="2743200" lvl="5" indent="-342900" rtl="0">
              <a:spcBef>
                <a:spcPts val="1600"/>
              </a:spcBef>
              <a:spcAft>
                <a:spcPts val="0"/>
              </a:spcAft>
              <a:buSzPts val="1800"/>
              <a:buChar char="■"/>
              <a:defRPr sz="1800"/>
            </a:lvl6pPr>
            <a:lvl7pPr marL="3200400" lvl="6" indent="-342900" rtl="0">
              <a:spcBef>
                <a:spcPts val="1600"/>
              </a:spcBef>
              <a:spcAft>
                <a:spcPts val="0"/>
              </a:spcAft>
              <a:buSzPts val="1800"/>
              <a:buChar char="●"/>
              <a:defRPr sz="1800"/>
            </a:lvl7pPr>
            <a:lvl8pPr marL="3657600" lvl="7" indent="-342900" rtl="0">
              <a:spcBef>
                <a:spcPts val="1600"/>
              </a:spcBef>
              <a:spcAft>
                <a:spcPts val="0"/>
              </a:spcAft>
              <a:buSzPts val="1800"/>
              <a:buChar char="○"/>
              <a:defRPr sz="1800"/>
            </a:lvl8pPr>
            <a:lvl9pPr marL="4114800" lvl="8" indent="-342900" rtl="0">
              <a:spcBef>
                <a:spcPts val="1600"/>
              </a:spcBef>
              <a:spcAft>
                <a:spcPts val="1600"/>
              </a:spcAft>
              <a:buSzPts val="1800"/>
              <a:buChar char="■"/>
              <a:defRPr sz="1800"/>
            </a:lvl9pPr>
          </a:lstStyle>
          <a:p>
            <a:endParaRPr/>
          </a:p>
        </p:txBody>
      </p:sp>
      <p:sp>
        <p:nvSpPr>
          <p:cNvPr id="80" name="Google Shape;80;p15"/>
          <p:cNvSpPr txBox="1">
            <a:spLocks noGrp="1"/>
          </p:cNvSpPr>
          <p:nvPr>
            <p:ph type="body" idx="2"/>
          </p:nvPr>
        </p:nvSpPr>
        <p:spPr>
          <a:xfrm>
            <a:off x="5490150" y="2045125"/>
            <a:ext cx="2729400" cy="1887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Clr>
                <a:schemeClr val="accent5"/>
              </a:buClr>
              <a:buSzPts val="1800"/>
              <a:buChar char="●"/>
              <a:defRPr>
                <a:solidFill>
                  <a:schemeClr val="accent5"/>
                </a:solidFill>
              </a:defRPr>
            </a:lvl1pPr>
            <a:lvl2pPr marL="914400" lvl="1" indent="-342900" rtl="0">
              <a:spcBef>
                <a:spcPts val="1600"/>
              </a:spcBef>
              <a:spcAft>
                <a:spcPts val="0"/>
              </a:spcAft>
              <a:buClr>
                <a:schemeClr val="accent5"/>
              </a:buClr>
              <a:buSzPts val="1800"/>
              <a:buChar char="○"/>
              <a:defRPr sz="1800">
                <a:solidFill>
                  <a:schemeClr val="accent5"/>
                </a:solidFill>
              </a:defRPr>
            </a:lvl2pPr>
            <a:lvl3pPr marL="1371600" lvl="2" indent="-342900" rtl="0">
              <a:spcBef>
                <a:spcPts val="1600"/>
              </a:spcBef>
              <a:spcAft>
                <a:spcPts val="0"/>
              </a:spcAft>
              <a:buClr>
                <a:schemeClr val="accent5"/>
              </a:buClr>
              <a:buSzPts val="1800"/>
              <a:buChar char="■"/>
              <a:defRPr sz="1800">
                <a:solidFill>
                  <a:schemeClr val="accent5"/>
                </a:solidFill>
              </a:defRPr>
            </a:lvl3pPr>
            <a:lvl4pPr marL="1828800" lvl="3" indent="-342900" rtl="0">
              <a:spcBef>
                <a:spcPts val="1600"/>
              </a:spcBef>
              <a:spcAft>
                <a:spcPts val="0"/>
              </a:spcAft>
              <a:buClr>
                <a:schemeClr val="accent5"/>
              </a:buClr>
              <a:buSzPts val="1800"/>
              <a:buChar char="●"/>
              <a:defRPr sz="1800">
                <a:solidFill>
                  <a:schemeClr val="accent5"/>
                </a:solidFill>
              </a:defRPr>
            </a:lvl4pPr>
            <a:lvl5pPr marL="2286000" lvl="4" indent="-342900" rtl="0">
              <a:spcBef>
                <a:spcPts val="1600"/>
              </a:spcBef>
              <a:spcAft>
                <a:spcPts val="0"/>
              </a:spcAft>
              <a:buClr>
                <a:schemeClr val="accent5"/>
              </a:buClr>
              <a:buSzPts val="1800"/>
              <a:buChar char="○"/>
              <a:defRPr sz="1800">
                <a:solidFill>
                  <a:schemeClr val="accent5"/>
                </a:solidFill>
              </a:defRPr>
            </a:lvl5pPr>
            <a:lvl6pPr marL="2743200" lvl="5" indent="-342900" rtl="0">
              <a:spcBef>
                <a:spcPts val="1600"/>
              </a:spcBef>
              <a:spcAft>
                <a:spcPts val="0"/>
              </a:spcAft>
              <a:buClr>
                <a:schemeClr val="accent5"/>
              </a:buClr>
              <a:buSzPts val="1800"/>
              <a:buChar char="■"/>
              <a:defRPr sz="1800">
                <a:solidFill>
                  <a:schemeClr val="accent5"/>
                </a:solidFill>
              </a:defRPr>
            </a:lvl6pPr>
            <a:lvl7pPr marL="3200400" lvl="6" indent="-342900" rtl="0">
              <a:spcBef>
                <a:spcPts val="1600"/>
              </a:spcBef>
              <a:spcAft>
                <a:spcPts val="0"/>
              </a:spcAft>
              <a:buClr>
                <a:schemeClr val="accent5"/>
              </a:buClr>
              <a:buSzPts val="1800"/>
              <a:buChar char="●"/>
              <a:defRPr sz="1800">
                <a:solidFill>
                  <a:schemeClr val="accent5"/>
                </a:solidFill>
              </a:defRPr>
            </a:lvl7pPr>
            <a:lvl8pPr marL="3657600" lvl="7" indent="-342900" rtl="0">
              <a:spcBef>
                <a:spcPts val="1600"/>
              </a:spcBef>
              <a:spcAft>
                <a:spcPts val="0"/>
              </a:spcAft>
              <a:buClr>
                <a:schemeClr val="accent5"/>
              </a:buClr>
              <a:buSzPts val="1800"/>
              <a:buChar char="○"/>
              <a:defRPr sz="1800">
                <a:solidFill>
                  <a:schemeClr val="accent5"/>
                </a:solidFill>
              </a:defRPr>
            </a:lvl8pPr>
            <a:lvl9pPr marL="4114800" lvl="8" indent="-342900" rtl="0">
              <a:spcBef>
                <a:spcPts val="1600"/>
              </a:spcBef>
              <a:spcAft>
                <a:spcPts val="1600"/>
              </a:spcAft>
              <a:buClr>
                <a:schemeClr val="accent5"/>
              </a:buClr>
              <a:buSzPts val="1800"/>
              <a:buChar char="■"/>
              <a:defRPr sz="1800">
                <a:solidFill>
                  <a:schemeClr val="accent5"/>
                </a:solidFill>
              </a:defRPr>
            </a:lvl9pPr>
          </a:lstStyle>
          <a:p>
            <a:endParaRPr/>
          </a:p>
        </p:txBody>
      </p:sp>
      <p:sp>
        <p:nvSpPr>
          <p:cNvPr id="81" name="Google Shape;81;p15"/>
          <p:cNvSpPr txBox="1">
            <a:spLocks noGrp="1"/>
          </p:cNvSpPr>
          <p:nvPr>
            <p:ph type="title" idx="3"/>
          </p:nvPr>
        </p:nvSpPr>
        <p:spPr>
          <a:xfrm>
            <a:off x="5490150" y="1270075"/>
            <a:ext cx="27294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5"/>
              </a:buClr>
              <a:buSzPts val="2800"/>
              <a:buNone/>
              <a:defRPr>
                <a:solidFill>
                  <a:schemeClr val="accent5"/>
                </a:solidFill>
              </a:defRPr>
            </a:lvl1pPr>
            <a:lvl2pPr lvl="1" rtl="0">
              <a:spcBef>
                <a:spcPts val="0"/>
              </a:spcBef>
              <a:spcAft>
                <a:spcPts val="0"/>
              </a:spcAft>
              <a:buClr>
                <a:schemeClr val="accent5"/>
              </a:buClr>
              <a:buSzPts val="2800"/>
              <a:buNone/>
              <a:defRPr>
                <a:solidFill>
                  <a:schemeClr val="accent5"/>
                </a:solidFill>
              </a:defRPr>
            </a:lvl2pPr>
            <a:lvl3pPr lvl="2" rtl="0">
              <a:spcBef>
                <a:spcPts val="0"/>
              </a:spcBef>
              <a:spcAft>
                <a:spcPts val="0"/>
              </a:spcAft>
              <a:buClr>
                <a:schemeClr val="accent5"/>
              </a:buClr>
              <a:buSzPts val="2800"/>
              <a:buNone/>
              <a:defRPr>
                <a:solidFill>
                  <a:schemeClr val="accent5"/>
                </a:solidFill>
              </a:defRPr>
            </a:lvl3pPr>
            <a:lvl4pPr lvl="3" rtl="0">
              <a:spcBef>
                <a:spcPts val="0"/>
              </a:spcBef>
              <a:spcAft>
                <a:spcPts val="0"/>
              </a:spcAft>
              <a:buClr>
                <a:schemeClr val="accent5"/>
              </a:buClr>
              <a:buSzPts val="2800"/>
              <a:buNone/>
              <a:defRPr>
                <a:solidFill>
                  <a:schemeClr val="accent5"/>
                </a:solidFill>
              </a:defRPr>
            </a:lvl4pPr>
            <a:lvl5pPr lvl="4" rtl="0">
              <a:spcBef>
                <a:spcPts val="0"/>
              </a:spcBef>
              <a:spcAft>
                <a:spcPts val="0"/>
              </a:spcAft>
              <a:buClr>
                <a:schemeClr val="accent5"/>
              </a:buClr>
              <a:buSzPts val="2800"/>
              <a:buNone/>
              <a:defRPr>
                <a:solidFill>
                  <a:schemeClr val="accent5"/>
                </a:solidFill>
              </a:defRPr>
            </a:lvl5pPr>
            <a:lvl6pPr lvl="5" rtl="0">
              <a:spcBef>
                <a:spcPts val="0"/>
              </a:spcBef>
              <a:spcAft>
                <a:spcPts val="0"/>
              </a:spcAft>
              <a:buClr>
                <a:schemeClr val="accent5"/>
              </a:buClr>
              <a:buSzPts val="2800"/>
              <a:buNone/>
              <a:defRPr>
                <a:solidFill>
                  <a:schemeClr val="accent5"/>
                </a:solidFill>
              </a:defRPr>
            </a:lvl6pPr>
            <a:lvl7pPr lvl="6" rtl="0">
              <a:spcBef>
                <a:spcPts val="0"/>
              </a:spcBef>
              <a:spcAft>
                <a:spcPts val="0"/>
              </a:spcAft>
              <a:buClr>
                <a:schemeClr val="accent5"/>
              </a:buClr>
              <a:buSzPts val="2800"/>
              <a:buNone/>
              <a:defRPr>
                <a:solidFill>
                  <a:schemeClr val="accent5"/>
                </a:solidFill>
              </a:defRPr>
            </a:lvl7pPr>
            <a:lvl8pPr lvl="7" rtl="0">
              <a:spcBef>
                <a:spcPts val="0"/>
              </a:spcBef>
              <a:spcAft>
                <a:spcPts val="0"/>
              </a:spcAft>
              <a:buClr>
                <a:schemeClr val="accent5"/>
              </a:buClr>
              <a:buSzPts val="2800"/>
              <a:buNone/>
              <a:defRPr>
                <a:solidFill>
                  <a:schemeClr val="accent5"/>
                </a:solidFill>
              </a:defRPr>
            </a:lvl8pPr>
            <a:lvl9pPr lvl="8" rtl="0">
              <a:spcBef>
                <a:spcPts val="0"/>
              </a:spcBef>
              <a:spcAft>
                <a:spcPts val="0"/>
              </a:spcAft>
              <a:buClr>
                <a:schemeClr val="accent5"/>
              </a:buClr>
              <a:buSzPts val="2800"/>
              <a:buNone/>
              <a:defRPr>
                <a:solidFill>
                  <a:schemeClr val="accent5"/>
                </a:solidFill>
              </a:defRPr>
            </a:lvl9pPr>
          </a:lstStyle>
          <a:p>
            <a:endParaRPr/>
          </a:p>
        </p:txBody>
      </p:sp>
    </p:spTree>
    <p:extLst>
      <p:ext uri="{BB962C8B-B14F-4D97-AF65-F5344CB8AC3E}">
        <p14:creationId xmlns:p14="http://schemas.microsoft.com/office/powerpoint/2010/main" val="20076100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82"/>
        <p:cNvGrpSpPr/>
        <p:nvPr/>
      </p:nvGrpSpPr>
      <p:grpSpPr>
        <a:xfrm>
          <a:off x="0" y="0"/>
          <a:ext cx="0" cy="0"/>
          <a:chOff x="0" y="0"/>
          <a:chExt cx="0" cy="0"/>
        </a:xfrm>
      </p:grpSpPr>
      <p:sp>
        <p:nvSpPr>
          <p:cNvPr id="83" name="Google Shape;83;p16"/>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6"/>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5" name="Google Shape;85;p16"/>
          <p:cNvSpPr txBox="1">
            <a:spLocks noGrp="1"/>
          </p:cNvSpPr>
          <p:nvPr>
            <p:ph type="title" idx="2"/>
          </p:nvPr>
        </p:nvSpPr>
        <p:spPr>
          <a:xfrm>
            <a:off x="852688"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6" name="Google Shape;86;p16"/>
          <p:cNvSpPr txBox="1">
            <a:spLocks noGrp="1"/>
          </p:cNvSpPr>
          <p:nvPr>
            <p:ph type="subTitle" idx="1"/>
          </p:nvPr>
        </p:nvSpPr>
        <p:spPr>
          <a:xfrm>
            <a:off x="852688"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7" name="Google Shape;87;p16"/>
          <p:cNvSpPr txBox="1">
            <a:spLocks noGrp="1"/>
          </p:cNvSpPr>
          <p:nvPr>
            <p:ph type="title" idx="3"/>
          </p:nvPr>
        </p:nvSpPr>
        <p:spPr>
          <a:xfrm>
            <a:off x="3411589"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88" name="Google Shape;88;p16"/>
          <p:cNvSpPr txBox="1">
            <a:spLocks noGrp="1"/>
          </p:cNvSpPr>
          <p:nvPr>
            <p:ph type="subTitle" idx="4"/>
          </p:nvPr>
        </p:nvSpPr>
        <p:spPr>
          <a:xfrm>
            <a:off x="3411589"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9" name="Google Shape;89;p16"/>
          <p:cNvSpPr txBox="1">
            <a:spLocks noGrp="1"/>
          </p:cNvSpPr>
          <p:nvPr>
            <p:ph type="title" idx="5"/>
          </p:nvPr>
        </p:nvSpPr>
        <p:spPr>
          <a:xfrm>
            <a:off x="5970500" y="305667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90" name="Google Shape;90;p16"/>
          <p:cNvSpPr txBox="1">
            <a:spLocks noGrp="1"/>
          </p:cNvSpPr>
          <p:nvPr>
            <p:ph type="subTitle" idx="6"/>
          </p:nvPr>
        </p:nvSpPr>
        <p:spPr>
          <a:xfrm>
            <a:off x="5970500" y="3400775"/>
            <a:ext cx="23208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0763981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wo Columns 1">
  <p:cSld name="Two Columns 1">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1227150" y="2581800"/>
            <a:ext cx="2729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93" name="Google Shape;93;p17"/>
          <p:cNvSpPr txBox="1">
            <a:spLocks noGrp="1"/>
          </p:cNvSpPr>
          <p:nvPr>
            <p:ph type="body" idx="1"/>
          </p:nvPr>
        </p:nvSpPr>
        <p:spPr>
          <a:xfrm>
            <a:off x="1227150" y="3280650"/>
            <a:ext cx="2729400" cy="1887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4" name="Google Shape;94;p17"/>
          <p:cNvSpPr txBox="1">
            <a:spLocks noGrp="1"/>
          </p:cNvSpPr>
          <p:nvPr>
            <p:ph type="body" idx="2"/>
          </p:nvPr>
        </p:nvSpPr>
        <p:spPr>
          <a:xfrm>
            <a:off x="5187450" y="3280650"/>
            <a:ext cx="2729400" cy="1887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95" name="Google Shape;95;p17"/>
          <p:cNvSpPr txBox="1">
            <a:spLocks noGrp="1"/>
          </p:cNvSpPr>
          <p:nvPr>
            <p:ph type="title" idx="3"/>
          </p:nvPr>
        </p:nvSpPr>
        <p:spPr>
          <a:xfrm>
            <a:off x="5187450" y="2581800"/>
            <a:ext cx="2729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extLst>
      <p:ext uri="{BB962C8B-B14F-4D97-AF65-F5344CB8AC3E}">
        <p14:creationId xmlns:p14="http://schemas.microsoft.com/office/powerpoint/2010/main" val="229715383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Section 1">
  <p:cSld name="Section 1">
    <p:spTree>
      <p:nvGrpSpPr>
        <p:cNvPr id="1" name="Shape 96"/>
        <p:cNvGrpSpPr/>
        <p:nvPr/>
      </p:nvGrpSpPr>
      <p:grpSpPr>
        <a:xfrm>
          <a:off x="0" y="0"/>
          <a:ext cx="0" cy="0"/>
          <a:chOff x="0" y="0"/>
          <a:chExt cx="0" cy="0"/>
        </a:xfrm>
      </p:grpSpPr>
      <p:sp>
        <p:nvSpPr>
          <p:cNvPr id="97" name="Google Shape;97;p18"/>
          <p:cNvSpPr/>
          <p:nvPr/>
        </p:nvSpPr>
        <p:spPr>
          <a:xfrm>
            <a:off x="6399100" y="-10200"/>
            <a:ext cx="2771700" cy="5163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8"/>
          <p:cNvSpPr txBox="1">
            <a:spLocks noGrp="1"/>
          </p:cNvSpPr>
          <p:nvPr>
            <p:ph type="title"/>
          </p:nvPr>
        </p:nvSpPr>
        <p:spPr>
          <a:xfrm>
            <a:off x="3770750" y="2560525"/>
            <a:ext cx="4229400" cy="8418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4800"/>
              <a:buNone/>
              <a:defRPr sz="4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99" name="Google Shape;99;p18"/>
          <p:cNvSpPr txBox="1">
            <a:spLocks noGrp="1"/>
          </p:cNvSpPr>
          <p:nvPr>
            <p:ph type="title" idx="2" hasCustomPrompt="1"/>
          </p:nvPr>
        </p:nvSpPr>
        <p:spPr>
          <a:xfrm>
            <a:off x="5488278" y="945225"/>
            <a:ext cx="2511900" cy="789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7200"/>
              <a:buNone/>
              <a:defRPr sz="72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100" name="Google Shape;100;p18"/>
          <p:cNvSpPr txBox="1">
            <a:spLocks noGrp="1"/>
          </p:cNvSpPr>
          <p:nvPr>
            <p:ph type="subTitle" idx="1"/>
          </p:nvPr>
        </p:nvSpPr>
        <p:spPr>
          <a:xfrm>
            <a:off x="4821078" y="3591825"/>
            <a:ext cx="3179100" cy="538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247493422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101"/>
        <p:cNvGrpSpPr/>
        <p:nvPr/>
      </p:nvGrpSpPr>
      <p:grpSpPr>
        <a:xfrm>
          <a:off x="0" y="0"/>
          <a:ext cx="0" cy="0"/>
          <a:chOff x="0" y="0"/>
          <a:chExt cx="0" cy="0"/>
        </a:xfrm>
      </p:grpSpPr>
      <p:sp>
        <p:nvSpPr>
          <p:cNvPr id="102" name="Google Shape;102;p19"/>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9"/>
          <p:cNvSpPr txBox="1">
            <a:spLocks noGrp="1"/>
          </p:cNvSpPr>
          <p:nvPr>
            <p:ph type="title" hasCustomPrompt="1"/>
          </p:nvPr>
        </p:nvSpPr>
        <p:spPr>
          <a:xfrm>
            <a:off x="848834" y="1778275"/>
            <a:ext cx="17316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4800"/>
              <a:buNone/>
              <a:defRPr sz="4800">
                <a:solidFill>
                  <a:srgbClr val="FDDCAE"/>
                </a:solidFill>
              </a:defRPr>
            </a:lvl1pPr>
            <a:lvl2pPr lvl="1" algn="ctr" rtl="0">
              <a:spcBef>
                <a:spcPts val="0"/>
              </a:spcBef>
              <a:spcAft>
                <a:spcPts val="0"/>
              </a:spcAft>
              <a:buClr>
                <a:srgbClr val="FDDCAE"/>
              </a:buClr>
              <a:buSzPts val="4800"/>
              <a:buNone/>
              <a:defRPr sz="4800">
                <a:solidFill>
                  <a:srgbClr val="FDDCAE"/>
                </a:solidFill>
              </a:defRPr>
            </a:lvl2pPr>
            <a:lvl3pPr lvl="2" algn="ctr" rtl="0">
              <a:spcBef>
                <a:spcPts val="0"/>
              </a:spcBef>
              <a:spcAft>
                <a:spcPts val="0"/>
              </a:spcAft>
              <a:buClr>
                <a:srgbClr val="FDDCAE"/>
              </a:buClr>
              <a:buSzPts val="4800"/>
              <a:buNone/>
              <a:defRPr sz="4800">
                <a:solidFill>
                  <a:srgbClr val="FDDCAE"/>
                </a:solidFill>
              </a:defRPr>
            </a:lvl3pPr>
            <a:lvl4pPr lvl="3" algn="ctr" rtl="0">
              <a:spcBef>
                <a:spcPts val="0"/>
              </a:spcBef>
              <a:spcAft>
                <a:spcPts val="0"/>
              </a:spcAft>
              <a:buClr>
                <a:srgbClr val="FDDCAE"/>
              </a:buClr>
              <a:buSzPts val="4800"/>
              <a:buNone/>
              <a:defRPr sz="4800">
                <a:solidFill>
                  <a:srgbClr val="FDDCAE"/>
                </a:solidFill>
              </a:defRPr>
            </a:lvl4pPr>
            <a:lvl5pPr lvl="4" algn="ctr" rtl="0">
              <a:spcBef>
                <a:spcPts val="0"/>
              </a:spcBef>
              <a:spcAft>
                <a:spcPts val="0"/>
              </a:spcAft>
              <a:buClr>
                <a:srgbClr val="FDDCAE"/>
              </a:buClr>
              <a:buSzPts val="4800"/>
              <a:buNone/>
              <a:defRPr sz="4800">
                <a:solidFill>
                  <a:srgbClr val="FDDCAE"/>
                </a:solidFill>
              </a:defRPr>
            </a:lvl5pPr>
            <a:lvl6pPr lvl="5" algn="ctr" rtl="0">
              <a:spcBef>
                <a:spcPts val="0"/>
              </a:spcBef>
              <a:spcAft>
                <a:spcPts val="0"/>
              </a:spcAft>
              <a:buClr>
                <a:srgbClr val="FDDCAE"/>
              </a:buClr>
              <a:buSzPts val="4800"/>
              <a:buNone/>
              <a:defRPr sz="4800">
                <a:solidFill>
                  <a:srgbClr val="FDDCAE"/>
                </a:solidFill>
              </a:defRPr>
            </a:lvl6pPr>
            <a:lvl7pPr lvl="6" algn="ctr" rtl="0">
              <a:spcBef>
                <a:spcPts val="0"/>
              </a:spcBef>
              <a:spcAft>
                <a:spcPts val="0"/>
              </a:spcAft>
              <a:buClr>
                <a:srgbClr val="FDDCAE"/>
              </a:buClr>
              <a:buSzPts val="4800"/>
              <a:buNone/>
              <a:defRPr sz="4800">
                <a:solidFill>
                  <a:srgbClr val="FDDCAE"/>
                </a:solidFill>
              </a:defRPr>
            </a:lvl7pPr>
            <a:lvl8pPr lvl="7" algn="ctr" rtl="0">
              <a:spcBef>
                <a:spcPts val="0"/>
              </a:spcBef>
              <a:spcAft>
                <a:spcPts val="0"/>
              </a:spcAft>
              <a:buClr>
                <a:srgbClr val="FDDCAE"/>
              </a:buClr>
              <a:buSzPts val="4800"/>
              <a:buNone/>
              <a:defRPr sz="4800">
                <a:solidFill>
                  <a:srgbClr val="FDDCAE"/>
                </a:solidFill>
              </a:defRPr>
            </a:lvl8pPr>
            <a:lvl9pPr lvl="8" algn="ctr" rtl="0">
              <a:spcBef>
                <a:spcPts val="0"/>
              </a:spcBef>
              <a:spcAft>
                <a:spcPts val="0"/>
              </a:spcAft>
              <a:buClr>
                <a:srgbClr val="FDDCAE"/>
              </a:buClr>
              <a:buSzPts val="4800"/>
              <a:buNone/>
              <a:defRPr sz="4800">
                <a:solidFill>
                  <a:srgbClr val="FDDCAE"/>
                </a:solidFill>
              </a:defRPr>
            </a:lvl9pPr>
          </a:lstStyle>
          <a:p>
            <a:r>
              <a:t>xx%</a:t>
            </a:r>
          </a:p>
        </p:txBody>
      </p:sp>
      <p:sp>
        <p:nvSpPr>
          <p:cNvPr id="104" name="Google Shape;104;p19"/>
          <p:cNvSpPr txBox="1">
            <a:spLocks noGrp="1"/>
          </p:cNvSpPr>
          <p:nvPr>
            <p:ph type="title" idx="2"/>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5" name="Google Shape;105;p19"/>
          <p:cNvSpPr txBox="1">
            <a:spLocks noGrp="1"/>
          </p:cNvSpPr>
          <p:nvPr>
            <p:ph type="title" idx="3"/>
          </p:nvPr>
        </p:nvSpPr>
        <p:spPr>
          <a:xfrm>
            <a:off x="832859" y="2974025"/>
            <a:ext cx="1763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6" name="Google Shape;106;p19"/>
          <p:cNvSpPr txBox="1">
            <a:spLocks noGrp="1"/>
          </p:cNvSpPr>
          <p:nvPr>
            <p:ph type="subTitle" idx="1"/>
          </p:nvPr>
        </p:nvSpPr>
        <p:spPr>
          <a:xfrm>
            <a:off x="832859" y="3318125"/>
            <a:ext cx="17634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7" name="Google Shape;107;p19"/>
          <p:cNvSpPr txBox="1">
            <a:spLocks noGrp="1"/>
          </p:cNvSpPr>
          <p:nvPr>
            <p:ph type="title" idx="4" hasCustomPrompt="1"/>
          </p:nvPr>
        </p:nvSpPr>
        <p:spPr>
          <a:xfrm>
            <a:off x="2753786" y="1778275"/>
            <a:ext cx="17316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4800"/>
              <a:buNone/>
              <a:defRPr sz="4800">
                <a:solidFill>
                  <a:srgbClr val="FDDCAE"/>
                </a:solidFill>
              </a:defRPr>
            </a:lvl1pPr>
            <a:lvl2pPr lvl="1" algn="ctr" rtl="0">
              <a:spcBef>
                <a:spcPts val="0"/>
              </a:spcBef>
              <a:spcAft>
                <a:spcPts val="0"/>
              </a:spcAft>
              <a:buClr>
                <a:srgbClr val="FDDCAE"/>
              </a:buClr>
              <a:buSzPts val="4800"/>
              <a:buNone/>
              <a:defRPr sz="4800">
                <a:solidFill>
                  <a:srgbClr val="FDDCAE"/>
                </a:solidFill>
              </a:defRPr>
            </a:lvl2pPr>
            <a:lvl3pPr lvl="2" algn="ctr" rtl="0">
              <a:spcBef>
                <a:spcPts val="0"/>
              </a:spcBef>
              <a:spcAft>
                <a:spcPts val="0"/>
              </a:spcAft>
              <a:buClr>
                <a:srgbClr val="FDDCAE"/>
              </a:buClr>
              <a:buSzPts val="4800"/>
              <a:buNone/>
              <a:defRPr sz="4800">
                <a:solidFill>
                  <a:srgbClr val="FDDCAE"/>
                </a:solidFill>
              </a:defRPr>
            </a:lvl3pPr>
            <a:lvl4pPr lvl="3" algn="ctr" rtl="0">
              <a:spcBef>
                <a:spcPts val="0"/>
              </a:spcBef>
              <a:spcAft>
                <a:spcPts val="0"/>
              </a:spcAft>
              <a:buClr>
                <a:srgbClr val="FDDCAE"/>
              </a:buClr>
              <a:buSzPts val="4800"/>
              <a:buNone/>
              <a:defRPr sz="4800">
                <a:solidFill>
                  <a:srgbClr val="FDDCAE"/>
                </a:solidFill>
              </a:defRPr>
            </a:lvl4pPr>
            <a:lvl5pPr lvl="4" algn="ctr" rtl="0">
              <a:spcBef>
                <a:spcPts val="0"/>
              </a:spcBef>
              <a:spcAft>
                <a:spcPts val="0"/>
              </a:spcAft>
              <a:buClr>
                <a:srgbClr val="FDDCAE"/>
              </a:buClr>
              <a:buSzPts val="4800"/>
              <a:buNone/>
              <a:defRPr sz="4800">
                <a:solidFill>
                  <a:srgbClr val="FDDCAE"/>
                </a:solidFill>
              </a:defRPr>
            </a:lvl5pPr>
            <a:lvl6pPr lvl="5" algn="ctr" rtl="0">
              <a:spcBef>
                <a:spcPts val="0"/>
              </a:spcBef>
              <a:spcAft>
                <a:spcPts val="0"/>
              </a:spcAft>
              <a:buClr>
                <a:srgbClr val="FDDCAE"/>
              </a:buClr>
              <a:buSzPts val="4800"/>
              <a:buNone/>
              <a:defRPr sz="4800">
                <a:solidFill>
                  <a:srgbClr val="FDDCAE"/>
                </a:solidFill>
              </a:defRPr>
            </a:lvl6pPr>
            <a:lvl7pPr lvl="6" algn="ctr" rtl="0">
              <a:spcBef>
                <a:spcPts val="0"/>
              </a:spcBef>
              <a:spcAft>
                <a:spcPts val="0"/>
              </a:spcAft>
              <a:buClr>
                <a:srgbClr val="FDDCAE"/>
              </a:buClr>
              <a:buSzPts val="4800"/>
              <a:buNone/>
              <a:defRPr sz="4800">
                <a:solidFill>
                  <a:srgbClr val="FDDCAE"/>
                </a:solidFill>
              </a:defRPr>
            </a:lvl7pPr>
            <a:lvl8pPr lvl="7" algn="ctr" rtl="0">
              <a:spcBef>
                <a:spcPts val="0"/>
              </a:spcBef>
              <a:spcAft>
                <a:spcPts val="0"/>
              </a:spcAft>
              <a:buClr>
                <a:srgbClr val="FDDCAE"/>
              </a:buClr>
              <a:buSzPts val="4800"/>
              <a:buNone/>
              <a:defRPr sz="4800">
                <a:solidFill>
                  <a:srgbClr val="FDDCAE"/>
                </a:solidFill>
              </a:defRPr>
            </a:lvl8pPr>
            <a:lvl9pPr lvl="8" algn="ctr" rtl="0">
              <a:spcBef>
                <a:spcPts val="0"/>
              </a:spcBef>
              <a:spcAft>
                <a:spcPts val="0"/>
              </a:spcAft>
              <a:buClr>
                <a:srgbClr val="FDDCAE"/>
              </a:buClr>
              <a:buSzPts val="4800"/>
              <a:buNone/>
              <a:defRPr sz="4800">
                <a:solidFill>
                  <a:srgbClr val="FDDCAE"/>
                </a:solidFill>
              </a:defRPr>
            </a:lvl9pPr>
          </a:lstStyle>
          <a:p>
            <a:r>
              <a:t>xx%</a:t>
            </a:r>
          </a:p>
        </p:txBody>
      </p:sp>
      <p:sp>
        <p:nvSpPr>
          <p:cNvPr id="108" name="Google Shape;108;p19"/>
          <p:cNvSpPr txBox="1">
            <a:spLocks noGrp="1"/>
          </p:cNvSpPr>
          <p:nvPr>
            <p:ph type="title" idx="5"/>
          </p:nvPr>
        </p:nvSpPr>
        <p:spPr>
          <a:xfrm>
            <a:off x="2737811" y="2974025"/>
            <a:ext cx="1763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09" name="Google Shape;109;p19"/>
          <p:cNvSpPr txBox="1">
            <a:spLocks noGrp="1"/>
          </p:cNvSpPr>
          <p:nvPr>
            <p:ph type="subTitle" idx="6"/>
          </p:nvPr>
        </p:nvSpPr>
        <p:spPr>
          <a:xfrm>
            <a:off x="2737811" y="3318125"/>
            <a:ext cx="17634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0" name="Google Shape;110;p19"/>
          <p:cNvSpPr txBox="1">
            <a:spLocks noGrp="1"/>
          </p:cNvSpPr>
          <p:nvPr>
            <p:ph type="title" idx="7" hasCustomPrompt="1"/>
          </p:nvPr>
        </p:nvSpPr>
        <p:spPr>
          <a:xfrm>
            <a:off x="4658747" y="1778275"/>
            <a:ext cx="17316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4800"/>
              <a:buNone/>
              <a:defRPr sz="4800">
                <a:solidFill>
                  <a:srgbClr val="FDDCAE"/>
                </a:solidFill>
              </a:defRPr>
            </a:lvl1pPr>
            <a:lvl2pPr lvl="1" algn="ctr" rtl="0">
              <a:spcBef>
                <a:spcPts val="0"/>
              </a:spcBef>
              <a:spcAft>
                <a:spcPts val="0"/>
              </a:spcAft>
              <a:buClr>
                <a:srgbClr val="FDDCAE"/>
              </a:buClr>
              <a:buSzPts val="4800"/>
              <a:buNone/>
              <a:defRPr sz="4800">
                <a:solidFill>
                  <a:srgbClr val="FDDCAE"/>
                </a:solidFill>
              </a:defRPr>
            </a:lvl2pPr>
            <a:lvl3pPr lvl="2" algn="ctr" rtl="0">
              <a:spcBef>
                <a:spcPts val="0"/>
              </a:spcBef>
              <a:spcAft>
                <a:spcPts val="0"/>
              </a:spcAft>
              <a:buClr>
                <a:srgbClr val="FDDCAE"/>
              </a:buClr>
              <a:buSzPts val="4800"/>
              <a:buNone/>
              <a:defRPr sz="4800">
                <a:solidFill>
                  <a:srgbClr val="FDDCAE"/>
                </a:solidFill>
              </a:defRPr>
            </a:lvl3pPr>
            <a:lvl4pPr lvl="3" algn="ctr" rtl="0">
              <a:spcBef>
                <a:spcPts val="0"/>
              </a:spcBef>
              <a:spcAft>
                <a:spcPts val="0"/>
              </a:spcAft>
              <a:buClr>
                <a:srgbClr val="FDDCAE"/>
              </a:buClr>
              <a:buSzPts val="4800"/>
              <a:buNone/>
              <a:defRPr sz="4800">
                <a:solidFill>
                  <a:srgbClr val="FDDCAE"/>
                </a:solidFill>
              </a:defRPr>
            </a:lvl4pPr>
            <a:lvl5pPr lvl="4" algn="ctr" rtl="0">
              <a:spcBef>
                <a:spcPts val="0"/>
              </a:spcBef>
              <a:spcAft>
                <a:spcPts val="0"/>
              </a:spcAft>
              <a:buClr>
                <a:srgbClr val="FDDCAE"/>
              </a:buClr>
              <a:buSzPts val="4800"/>
              <a:buNone/>
              <a:defRPr sz="4800">
                <a:solidFill>
                  <a:srgbClr val="FDDCAE"/>
                </a:solidFill>
              </a:defRPr>
            </a:lvl5pPr>
            <a:lvl6pPr lvl="5" algn="ctr" rtl="0">
              <a:spcBef>
                <a:spcPts val="0"/>
              </a:spcBef>
              <a:spcAft>
                <a:spcPts val="0"/>
              </a:spcAft>
              <a:buClr>
                <a:srgbClr val="FDDCAE"/>
              </a:buClr>
              <a:buSzPts val="4800"/>
              <a:buNone/>
              <a:defRPr sz="4800">
                <a:solidFill>
                  <a:srgbClr val="FDDCAE"/>
                </a:solidFill>
              </a:defRPr>
            </a:lvl6pPr>
            <a:lvl7pPr lvl="6" algn="ctr" rtl="0">
              <a:spcBef>
                <a:spcPts val="0"/>
              </a:spcBef>
              <a:spcAft>
                <a:spcPts val="0"/>
              </a:spcAft>
              <a:buClr>
                <a:srgbClr val="FDDCAE"/>
              </a:buClr>
              <a:buSzPts val="4800"/>
              <a:buNone/>
              <a:defRPr sz="4800">
                <a:solidFill>
                  <a:srgbClr val="FDDCAE"/>
                </a:solidFill>
              </a:defRPr>
            </a:lvl7pPr>
            <a:lvl8pPr lvl="7" algn="ctr" rtl="0">
              <a:spcBef>
                <a:spcPts val="0"/>
              </a:spcBef>
              <a:spcAft>
                <a:spcPts val="0"/>
              </a:spcAft>
              <a:buClr>
                <a:srgbClr val="FDDCAE"/>
              </a:buClr>
              <a:buSzPts val="4800"/>
              <a:buNone/>
              <a:defRPr sz="4800">
                <a:solidFill>
                  <a:srgbClr val="FDDCAE"/>
                </a:solidFill>
              </a:defRPr>
            </a:lvl8pPr>
            <a:lvl9pPr lvl="8" algn="ctr" rtl="0">
              <a:spcBef>
                <a:spcPts val="0"/>
              </a:spcBef>
              <a:spcAft>
                <a:spcPts val="0"/>
              </a:spcAft>
              <a:buClr>
                <a:srgbClr val="FDDCAE"/>
              </a:buClr>
              <a:buSzPts val="4800"/>
              <a:buNone/>
              <a:defRPr sz="4800">
                <a:solidFill>
                  <a:srgbClr val="FDDCAE"/>
                </a:solidFill>
              </a:defRPr>
            </a:lvl9pPr>
          </a:lstStyle>
          <a:p>
            <a:r>
              <a:t>xx%</a:t>
            </a:r>
          </a:p>
        </p:txBody>
      </p:sp>
      <p:sp>
        <p:nvSpPr>
          <p:cNvPr id="111" name="Google Shape;111;p19"/>
          <p:cNvSpPr txBox="1">
            <a:spLocks noGrp="1"/>
          </p:cNvSpPr>
          <p:nvPr>
            <p:ph type="title" idx="8"/>
          </p:nvPr>
        </p:nvSpPr>
        <p:spPr>
          <a:xfrm>
            <a:off x="4642772" y="2974025"/>
            <a:ext cx="1763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2" name="Google Shape;112;p19"/>
          <p:cNvSpPr txBox="1">
            <a:spLocks noGrp="1"/>
          </p:cNvSpPr>
          <p:nvPr>
            <p:ph type="subTitle" idx="9"/>
          </p:nvPr>
        </p:nvSpPr>
        <p:spPr>
          <a:xfrm>
            <a:off x="4642772" y="3318125"/>
            <a:ext cx="17634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3" name="Google Shape;113;p19"/>
          <p:cNvSpPr txBox="1">
            <a:spLocks noGrp="1"/>
          </p:cNvSpPr>
          <p:nvPr>
            <p:ph type="title" idx="13" hasCustomPrompt="1"/>
          </p:nvPr>
        </p:nvSpPr>
        <p:spPr>
          <a:xfrm>
            <a:off x="6563716" y="1778275"/>
            <a:ext cx="1731600" cy="12189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DDCAE"/>
              </a:buClr>
              <a:buSzPts val="4800"/>
              <a:buNone/>
              <a:defRPr sz="4800">
                <a:solidFill>
                  <a:srgbClr val="FDDCAE"/>
                </a:solidFill>
              </a:defRPr>
            </a:lvl1pPr>
            <a:lvl2pPr lvl="1" algn="ctr" rtl="0">
              <a:spcBef>
                <a:spcPts val="0"/>
              </a:spcBef>
              <a:spcAft>
                <a:spcPts val="0"/>
              </a:spcAft>
              <a:buClr>
                <a:srgbClr val="FDDCAE"/>
              </a:buClr>
              <a:buSzPts val="4800"/>
              <a:buNone/>
              <a:defRPr sz="4800">
                <a:solidFill>
                  <a:srgbClr val="FDDCAE"/>
                </a:solidFill>
              </a:defRPr>
            </a:lvl2pPr>
            <a:lvl3pPr lvl="2" algn="ctr" rtl="0">
              <a:spcBef>
                <a:spcPts val="0"/>
              </a:spcBef>
              <a:spcAft>
                <a:spcPts val="0"/>
              </a:spcAft>
              <a:buClr>
                <a:srgbClr val="FDDCAE"/>
              </a:buClr>
              <a:buSzPts val="4800"/>
              <a:buNone/>
              <a:defRPr sz="4800">
                <a:solidFill>
                  <a:srgbClr val="FDDCAE"/>
                </a:solidFill>
              </a:defRPr>
            </a:lvl3pPr>
            <a:lvl4pPr lvl="3" algn="ctr" rtl="0">
              <a:spcBef>
                <a:spcPts val="0"/>
              </a:spcBef>
              <a:spcAft>
                <a:spcPts val="0"/>
              </a:spcAft>
              <a:buClr>
                <a:srgbClr val="FDDCAE"/>
              </a:buClr>
              <a:buSzPts val="4800"/>
              <a:buNone/>
              <a:defRPr sz="4800">
                <a:solidFill>
                  <a:srgbClr val="FDDCAE"/>
                </a:solidFill>
              </a:defRPr>
            </a:lvl4pPr>
            <a:lvl5pPr lvl="4" algn="ctr" rtl="0">
              <a:spcBef>
                <a:spcPts val="0"/>
              </a:spcBef>
              <a:spcAft>
                <a:spcPts val="0"/>
              </a:spcAft>
              <a:buClr>
                <a:srgbClr val="FDDCAE"/>
              </a:buClr>
              <a:buSzPts val="4800"/>
              <a:buNone/>
              <a:defRPr sz="4800">
                <a:solidFill>
                  <a:srgbClr val="FDDCAE"/>
                </a:solidFill>
              </a:defRPr>
            </a:lvl5pPr>
            <a:lvl6pPr lvl="5" algn="ctr" rtl="0">
              <a:spcBef>
                <a:spcPts val="0"/>
              </a:spcBef>
              <a:spcAft>
                <a:spcPts val="0"/>
              </a:spcAft>
              <a:buClr>
                <a:srgbClr val="FDDCAE"/>
              </a:buClr>
              <a:buSzPts val="4800"/>
              <a:buNone/>
              <a:defRPr sz="4800">
                <a:solidFill>
                  <a:srgbClr val="FDDCAE"/>
                </a:solidFill>
              </a:defRPr>
            </a:lvl6pPr>
            <a:lvl7pPr lvl="6" algn="ctr" rtl="0">
              <a:spcBef>
                <a:spcPts val="0"/>
              </a:spcBef>
              <a:spcAft>
                <a:spcPts val="0"/>
              </a:spcAft>
              <a:buClr>
                <a:srgbClr val="FDDCAE"/>
              </a:buClr>
              <a:buSzPts val="4800"/>
              <a:buNone/>
              <a:defRPr sz="4800">
                <a:solidFill>
                  <a:srgbClr val="FDDCAE"/>
                </a:solidFill>
              </a:defRPr>
            </a:lvl7pPr>
            <a:lvl8pPr lvl="7" algn="ctr" rtl="0">
              <a:spcBef>
                <a:spcPts val="0"/>
              </a:spcBef>
              <a:spcAft>
                <a:spcPts val="0"/>
              </a:spcAft>
              <a:buClr>
                <a:srgbClr val="FDDCAE"/>
              </a:buClr>
              <a:buSzPts val="4800"/>
              <a:buNone/>
              <a:defRPr sz="4800">
                <a:solidFill>
                  <a:srgbClr val="FDDCAE"/>
                </a:solidFill>
              </a:defRPr>
            </a:lvl8pPr>
            <a:lvl9pPr lvl="8" algn="ctr" rtl="0">
              <a:spcBef>
                <a:spcPts val="0"/>
              </a:spcBef>
              <a:spcAft>
                <a:spcPts val="0"/>
              </a:spcAft>
              <a:buClr>
                <a:srgbClr val="FDDCAE"/>
              </a:buClr>
              <a:buSzPts val="4800"/>
              <a:buNone/>
              <a:defRPr sz="4800">
                <a:solidFill>
                  <a:srgbClr val="FDDCAE"/>
                </a:solidFill>
              </a:defRPr>
            </a:lvl9pPr>
          </a:lstStyle>
          <a:p>
            <a:r>
              <a:t>xx%</a:t>
            </a:r>
          </a:p>
        </p:txBody>
      </p:sp>
      <p:sp>
        <p:nvSpPr>
          <p:cNvPr id="114" name="Google Shape;114;p19"/>
          <p:cNvSpPr txBox="1">
            <a:spLocks noGrp="1"/>
          </p:cNvSpPr>
          <p:nvPr>
            <p:ph type="title" idx="14"/>
          </p:nvPr>
        </p:nvSpPr>
        <p:spPr>
          <a:xfrm>
            <a:off x="6547741" y="2974025"/>
            <a:ext cx="17634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15" name="Google Shape;115;p19"/>
          <p:cNvSpPr txBox="1">
            <a:spLocks noGrp="1"/>
          </p:cNvSpPr>
          <p:nvPr>
            <p:ph type="subTitle" idx="15"/>
          </p:nvPr>
        </p:nvSpPr>
        <p:spPr>
          <a:xfrm>
            <a:off x="6547741" y="3318125"/>
            <a:ext cx="17634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537680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Section 2">
  <p:cSld name="Section 2">
    <p:spTree>
      <p:nvGrpSpPr>
        <p:cNvPr id="1" name="Shape 116"/>
        <p:cNvGrpSpPr/>
        <p:nvPr/>
      </p:nvGrpSpPr>
      <p:grpSpPr>
        <a:xfrm>
          <a:off x="0" y="0"/>
          <a:ext cx="0" cy="0"/>
          <a:chOff x="0" y="0"/>
          <a:chExt cx="0" cy="0"/>
        </a:xfrm>
      </p:grpSpPr>
      <p:sp>
        <p:nvSpPr>
          <p:cNvPr id="117" name="Google Shape;117;p20"/>
          <p:cNvSpPr/>
          <p:nvPr/>
        </p:nvSpPr>
        <p:spPr>
          <a:xfrm>
            <a:off x="0" y="-10200"/>
            <a:ext cx="9170700" cy="1845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txBox="1">
            <a:spLocks noGrp="1"/>
          </p:cNvSpPr>
          <p:nvPr>
            <p:ph type="title"/>
          </p:nvPr>
        </p:nvSpPr>
        <p:spPr>
          <a:xfrm>
            <a:off x="2457300" y="2560525"/>
            <a:ext cx="4229400" cy="8418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9" name="Google Shape;119;p20"/>
          <p:cNvSpPr txBox="1">
            <a:spLocks noGrp="1"/>
          </p:cNvSpPr>
          <p:nvPr>
            <p:ph type="title" idx="2" hasCustomPrompt="1"/>
          </p:nvPr>
        </p:nvSpPr>
        <p:spPr>
          <a:xfrm>
            <a:off x="3316050" y="945225"/>
            <a:ext cx="2511900" cy="789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120" name="Google Shape;120;p20"/>
          <p:cNvSpPr txBox="1">
            <a:spLocks noGrp="1"/>
          </p:cNvSpPr>
          <p:nvPr>
            <p:ph type="subTitle" idx="1"/>
          </p:nvPr>
        </p:nvSpPr>
        <p:spPr>
          <a:xfrm>
            <a:off x="2982450" y="3603801"/>
            <a:ext cx="31791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786329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121"/>
        <p:cNvGrpSpPr/>
        <p:nvPr/>
      </p:nvGrpSpPr>
      <p:grpSpPr>
        <a:xfrm>
          <a:off x="0" y="0"/>
          <a:ext cx="0" cy="0"/>
          <a:chOff x="0" y="0"/>
          <a:chExt cx="0" cy="0"/>
        </a:xfrm>
      </p:grpSpPr>
      <p:sp>
        <p:nvSpPr>
          <p:cNvPr id="122" name="Google Shape;122;p21"/>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1"/>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4" name="Google Shape;124;p21"/>
          <p:cNvSpPr txBox="1">
            <a:spLocks noGrp="1"/>
          </p:cNvSpPr>
          <p:nvPr>
            <p:ph type="title" idx="2"/>
          </p:nvPr>
        </p:nvSpPr>
        <p:spPr>
          <a:xfrm>
            <a:off x="844405" y="1907225"/>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25" name="Google Shape;125;p21"/>
          <p:cNvSpPr txBox="1">
            <a:spLocks noGrp="1"/>
          </p:cNvSpPr>
          <p:nvPr>
            <p:ph type="subTitle" idx="1"/>
          </p:nvPr>
        </p:nvSpPr>
        <p:spPr>
          <a:xfrm>
            <a:off x="844405" y="2251325"/>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6" name="Google Shape;126;p21"/>
          <p:cNvSpPr txBox="1">
            <a:spLocks noGrp="1"/>
          </p:cNvSpPr>
          <p:nvPr>
            <p:ph type="title" idx="3"/>
          </p:nvPr>
        </p:nvSpPr>
        <p:spPr>
          <a:xfrm>
            <a:off x="3433645" y="1907225"/>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27" name="Google Shape;127;p21"/>
          <p:cNvSpPr txBox="1">
            <a:spLocks noGrp="1"/>
          </p:cNvSpPr>
          <p:nvPr>
            <p:ph type="subTitle" idx="4"/>
          </p:nvPr>
        </p:nvSpPr>
        <p:spPr>
          <a:xfrm>
            <a:off x="3433645" y="2251325"/>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8" name="Google Shape;128;p21"/>
          <p:cNvSpPr txBox="1">
            <a:spLocks noGrp="1"/>
          </p:cNvSpPr>
          <p:nvPr>
            <p:ph type="title" idx="5"/>
          </p:nvPr>
        </p:nvSpPr>
        <p:spPr>
          <a:xfrm>
            <a:off x="6022895" y="1907225"/>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29" name="Google Shape;129;p21"/>
          <p:cNvSpPr txBox="1">
            <a:spLocks noGrp="1"/>
          </p:cNvSpPr>
          <p:nvPr>
            <p:ph type="subTitle" idx="6"/>
          </p:nvPr>
        </p:nvSpPr>
        <p:spPr>
          <a:xfrm>
            <a:off x="6022895" y="2251325"/>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0" name="Google Shape;130;p21"/>
          <p:cNvSpPr txBox="1">
            <a:spLocks noGrp="1"/>
          </p:cNvSpPr>
          <p:nvPr>
            <p:ph type="title" idx="7"/>
          </p:nvPr>
        </p:nvSpPr>
        <p:spPr>
          <a:xfrm>
            <a:off x="844405" y="36104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1" name="Google Shape;131;p21"/>
          <p:cNvSpPr txBox="1">
            <a:spLocks noGrp="1"/>
          </p:cNvSpPr>
          <p:nvPr>
            <p:ph type="subTitle" idx="8"/>
          </p:nvPr>
        </p:nvSpPr>
        <p:spPr>
          <a:xfrm>
            <a:off x="844405" y="39545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2" name="Google Shape;132;p21"/>
          <p:cNvSpPr txBox="1">
            <a:spLocks noGrp="1"/>
          </p:cNvSpPr>
          <p:nvPr>
            <p:ph type="title" idx="9"/>
          </p:nvPr>
        </p:nvSpPr>
        <p:spPr>
          <a:xfrm>
            <a:off x="3433645" y="36104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3" name="Google Shape;133;p21"/>
          <p:cNvSpPr txBox="1">
            <a:spLocks noGrp="1"/>
          </p:cNvSpPr>
          <p:nvPr>
            <p:ph type="subTitle" idx="13"/>
          </p:nvPr>
        </p:nvSpPr>
        <p:spPr>
          <a:xfrm>
            <a:off x="3433645" y="39545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4" name="Google Shape;134;p21"/>
          <p:cNvSpPr txBox="1">
            <a:spLocks noGrp="1"/>
          </p:cNvSpPr>
          <p:nvPr>
            <p:ph type="title" idx="14"/>
          </p:nvPr>
        </p:nvSpPr>
        <p:spPr>
          <a:xfrm>
            <a:off x="6022895" y="36104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35" name="Google Shape;135;p21"/>
          <p:cNvSpPr txBox="1">
            <a:spLocks noGrp="1"/>
          </p:cNvSpPr>
          <p:nvPr>
            <p:ph type="subTitle" idx="15"/>
          </p:nvPr>
        </p:nvSpPr>
        <p:spPr>
          <a:xfrm>
            <a:off x="6022895" y="39545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6260674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 Three Columns 1">
  <p:cSld name="Title + Three Columns 1">
    <p:spTree>
      <p:nvGrpSpPr>
        <p:cNvPr id="1" name="Shape 136"/>
        <p:cNvGrpSpPr/>
        <p:nvPr/>
      </p:nvGrpSpPr>
      <p:grpSpPr>
        <a:xfrm>
          <a:off x="0" y="0"/>
          <a:ext cx="0" cy="0"/>
          <a:chOff x="0" y="0"/>
          <a:chExt cx="0" cy="0"/>
        </a:xfrm>
      </p:grpSpPr>
      <p:sp>
        <p:nvSpPr>
          <p:cNvPr id="137" name="Google Shape;137;p22"/>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2"/>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9" name="Google Shape;139;p22"/>
          <p:cNvSpPr txBox="1">
            <a:spLocks noGrp="1"/>
          </p:cNvSpPr>
          <p:nvPr>
            <p:ph type="title" idx="2"/>
          </p:nvPr>
        </p:nvSpPr>
        <p:spPr>
          <a:xfrm>
            <a:off x="886469" y="274562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0" name="Google Shape;140;p22"/>
          <p:cNvSpPr txBox="1">
            <a:spLocks noGrp="1"/>
          </p:cNvSpPr>
          <p:nvPr>
            <p:ph type="body" idx="1"/>
          </p:nvPr>
        </p:nvSpPr>
        <p:spPr>
          <a:xfrm>
            <a:off x="886475" y="3334275"/>
            <a:ext cx="2320800" cy="1591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41" name="Google Shape;141;p22"/>
          <p:cNvSpPr txBox="1">
            <a:spLocks noGrp="1"/>
          </p:cNvSpPr>
          <p:nvPr>
            <p:ph type="title" idx="3"/>
          </p:nvPr>
        </p:nvSpPr>
        <p:spPr>
          <a:xfrm>
            <a:off x="3411594" y="274562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2" name="Google Shape;142;p22"/>
          <p:cNvSpPr txBox="1">
            <a:spLocks noGrp="1"/>
          </p:cNvSpPr>
          <p:nvPr>
            <p:ph type="body" idx="4"/>
          </p:nvPr>
        </p:nvSpPr>
        <p:spPr>
          <a:xfrm>
            <a:off x="3411600" y="3334275"/>
            <a:ext cx="2320800" cy="1591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43" name="Google Shape;143;p22"/>
          <p:cNvSpPr txBox="1">
            <a:spLocks noGrp="1"/>
          </p:cNvSpPr>
          <p:nvPr>
            <p:ph type="title" idx="5"/>
          </p:nvPr>
        </p:nvSpPr>
        <p:spPr>
          <a:xfrm>
            <a:off x="5936719" y="2745625"/>
            <a:ext cx="2320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4" name="Google Shape;144;p22"/>
          <p:cNvSpPr txBox="1">
            <a:spLocks noGrp="1"/>
          </p:cNvSpPr>
          <p:nvPr>
            <p:ph type="body" idx="6"/>
          </p:nvPr>
        </p:nvSpPr>
        <p:spPr>
          <a:xfrm>
            <a:off x="5936725" y="3334275"/>
            <a:ext cx="2320800" cy="1591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extLst>
      <p:ext uri="{BB962C8B-B14F-4D97-AF65-F5344CB8AC3E}">
        <p14:creationId xmlns:p14="http://schemas.microsoft.com/office/powerpoint/2010/main" val="10449999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Section 3">
  <p:cSld name="Section 3">
    <p:spTree>
      <p:nvGrpSpPr>
        <p:cNvPr id="1" name="Shape 145"/>
        <p:cNvGrpSpPr/>
        <p:nvPr/>
      </p:nvGrpSpPr>
      <p:grpSpPr>
        <a:xfrm>
          <a:off x="0" y="0"/>
          <a:ext cx="0" cy="0"/>
          <a:chOff x="0" y="0"/>
          <a:chExt cx="0" cy="0"/>
        </a:xfrm>
      </p:grpSpPr>
      <p:sp>
        <p:nvSpPr>
          <p:cNvPr id="146" name="Google Shape;146;p23"/>
          <p:cNvSpPr/>
          <p:nvPr/>
        </p:nvSpPr>
        <p:spPr>
          <a:xfrm>
            <a:off x="-13350" y="1853400"/>
            <a:ext cx="9170700" cy="3345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3"/>
          <p:cNvSpPr txBox="1">
            <a:spLocks noGrp="1"/>
          </p:cNvSpPr>
          <p:nvPr>
            <p:ph type="title"/>
          </p:nvPr>
        </p:nvSpPr>
        <p:spPr>
          <a:xfrm>
            <a:off x="1165031" y="2560525"/>
            <a:ext cx="4387200" cy="8418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48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8" name="Google Shape;148;p23"/>
          <p:cNvSpPr txBox="1">
            <a:spLocks noGrp="1"/>
          </p:cNvSpPr>
          <p:nvPr>
            <p:ph type="title" idx="2" hasCustomPrompt="1"/>
          </p:nvPr>
        </p:nvSpPr>
        <p:spPr>
          <a:xfrm>
            <a:off x="1165031" y="945225"/>
            <a:ext cx="2511900" cy="789300"/>
          </a:xfrm>
          <a:prstGeom prst="rect">
            <a:avLst/>
          </a:prstGeom>
        </p:spPr>
        <p:txBody>
          <a:bodyPr spcFirstLastPara="1" wrap="square" lIns="91425" tIns="91425" rIns="91425" bIns="91425" anchor="b" anchorCtr="0">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149" name="Google Shape;149;p23"/>
          <p:cNvSpPr txBox="1">
            <a:spLocks noGrp="1"/>
          </p:cNvSpPr>
          <p:nvPr>
            <p:ph type="subTitle" idx="1"/>
          </p:nvPr>
        </p:nvSpPr>
        <p:spPr>
          <a:xfrm>
            <a:off x="1165031" y="3591825"/>
            <a:ext cx="3179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2383668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
        <p:cNvGrpSpPr/>
        <p:nvPr/>
      </p:nvGrpSpPr>
      <p:grpSpPr>
        <a:xfrm>
          <a:off x="0" y="0"/>
          <a:ext cx="0" cy="0"/>
          <a:chOff x="0" y="0"/>
          <a:chExt cx="0" cy="0"/>
        </a:xfrm>
      </p:grpSpPr>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 Three Columns 2">
  <p:cSld name="Title + Three Columns 2">
    <p:spTree>
      <p:nvGrpSpPr>
        <p:cNvPr id="1" name="Shape 150"/>
        <p:cNvGrpSpPr/>
        <p:nvPr/>
      </p:nvGrpSpPr>
      <p:grpSpPr>
        <a:xfrm>
          <a:off x="0" y="0"/>
          <a:ext cx="0" cy="0"/>
          <a:chOff x="0" y="0"/>
          <a:chExt cx="0" cy="0"/>
        </a:xfrm>
      </p:grpSpPr>
      <p:sp>
        <p:nvSpPr>
          <p:cNvPr id="151" name="Google Shape;151;p24"/>
          <p:cNvSpPr/>
          <p:nvPr/>
        </p:nvSpPr>
        <p:spPr>
          <a:xfrm>
            <a:off x="0" y="3459250"/>
            <a:ext cx="9144000" cy="12234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4"/>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4" name="Google Shape;154;p24"/>
          <p:cNvSpPr txBox="1">
            <a:spLocks noGrp="1"/>
          </p:cNvSpPr>
          <p:nvPr>
            <p:ph type="title" idx="2"/>
          </p:nvPr>
        </p:nvSpPr>
        <p:spPr>
          <a:xfrm>
            <a:off x="844405" y="37628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55" name="Google Shape;155;p24"/>
          <p:cNvSpPr txBox="1">
            <a:spLocks noGrp="1"/>
          </p:cNvSpPr>
          <p:nvPr>
            <p:ph type="subTitle" idx="1"/>
          </p:nvPr>
        </p:nvSpPr>
        <p:spPr>
          <a:xfrm>
            <a:off x="844405" y="41069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6" name="Google Shape;156;p24"/>
          <p:cNvSpPr txBox="1">
            <a:spLocks noGrp="1"/>
          </p:cNvSpPr>
          <p:nvPr>
            <p:ph type="title" idx="3"/>
          </p:nvPr>
        </p:nvSpPr>
        <p:spPr>
          <a:xfrm>
            <a:off x="3433645" y="37628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57" name="Google Shape;157;p24"/>
          <p:cNvSpPr txBox="1">
            <a:spLocks noGrp="1"/>
          </p:cNvSpPr>
          <p:nvPr>
            <p:ph type="subTitle" idx="4"/>
          </p:nvPr>
        </p:nvSpPr>
        <p:spPr>
          <a:xfrm>
            <a:off x="3433645" y="41069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8" name="Google Shape;158;p24"/>
          <p:cNvSpPr txBox="1">
            <a:spLocks noGrp="1"/>
          </p:cNvSpPr>
          <p:nvPr>
            <p:ph type="title" idx="5"/>
          </p:nvPr>
        </p:nvSpPr>
        <p:spPr>
          <a:xfrm>
            <a:off x="6022895" y="3762850"/>
            <a:ext cx="2276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59" name="Google Shape;159;p24"/>
          <p:cNvSpPr txBox="1">
            <a:spLocks noGrp="1"/>
          </p:cNvSpPr>
          <p:nvPr>
            <p:ph type="subTitle" idx="6"/>
          </p:nvPr>
        </p:nvSpPr>
        <p:spPr>
          <a:xfrm>
            <a:off x="6022895" y="4106950"/>
            <a:ext cx="22767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230235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 + Three Columns 3">
  <p:cSld name="Title + Three Columns 3">
    <p:spTree>
      <p:nvGrpSpPr>
        <p:cNvPr id="1" name="Shape 160"/>
        <p:cNvGrpSpPr/>
        <p:nvPr/>
      </p:nvGrpSpPr>
      <p:grpSpPr>
        <a:xfrm>
          <a:off x="0" y="0"/>
          <a:ext cx="0" cy="0"/>
          <a:chOff x="0" y="0"/>
          <a:chExt cx="0" cy="0"/>
        </a:xfrm>
      </p:grpSpPr>
      <p:sp>
        <p:nvSpPr>
          <p:cNvPr id="161" name="Google Shape;161;p25"/>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3" name="Google Shape;163;p25"/>
          <p:cNvSpPr txBox="1">
            <a:spLocks noGrp="1"/>
          </p:cNvSpPr>
          <p:nvPr>
            <p:ph type="title" idx="2"/>
          </p:nvPr>
        </p:nvSpPr>
        <p:spPr>
          <a:xfrm>
            <a:off x="6114800" y="1503225"/>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None/>
              <a:defRPr sz="1800">
                <a:solidFill>
                  <a:schemeClr val="accent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4" name="Google Shape;164;p25"/>
          <p:cNvSpPr txBox="1">
            <a:spLocks noGrp="1"/>
          </p:cNvSpPr>
          <p:nvPr>
            <p:ph type="subTitle" idx="1"/>
          </p:nvPr>
        </p:nvSpPr>
        <p:spPr>
          <a:xfrm>
            <a:off x="6114800" y="1847325"/>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65" name="Google Shape;165;p25"/>
          <p:cNvSpPr txBox="1">
            <a:spLocks noGrp="1"/>
          </p:cNvSpPr>
          <p:nvPr>
            <p:ph type="title" idx="3"/>
          </p:nvPr>
        </p:nvSpPr>
        <p:spPr>
          <a:xfrm>
            <a:off x="6114800" y="2545650"/>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3"/>
              </a:buClr>
              <a:buSzPts val="1800"/>
              <a:buNone/>
              <a:defRPr sz="1800">
                <a:solidFill>
                  <a:schemeClr val="accent3"/>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6" name="Google Shape;166;p25"/>
          <p:cNvSpPr txBox="1">
            <a:spLocks noGrp="1"/>
          </p:cNvSpPr>
          <p:nvPr>
            <p:ph type="subTitle" idx="4"/>
          </p:nvPr>
        </p:nvSpPr>
        <p:spPr>
          <a:xfrm>
            <a:off x="6114800" y="2889750"/>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67" name="Google Shape;167;p25"/>
          <p:cNvSpPr txBox="1">
            <a:spLocks noGrp="1"/>
          </p:cNvSpPr>
          <p:nvPr>
            <p:ph type="title" idx="5"/>
          </p:nvPr>
        </p:nvSpPr>
        <p:spPr>
          <a:xfrm>
            <a:off x="6114800" y="3588075"/>
            <a:ext cx="2222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800"/>
              <a:buNone/>
              <a:defRPr sz="1800">
                <a:solidFill>
                  <a:schemeClr val="accent1"/>
                </a:solidFill>
              </a:defRPr>
            </a:lvl1pPr>
            <a:lvl2pPr lvl="1" rtl="0">
              <a:spcBef>
                <a:spcPts val="0"/>
              </a:spcBef>
              <a:spcAft>
                <a:spcPts val="0"/>
              </a:spcAft>
              <a:buClr>
                <a:schemeClr val="accent1"/>
              </a:buClr>
              <a:buSzPts val="2800"/>
              <a:buNone/>
              <a:defRPr>
                <a:solidFill>
                  <a:schemeClr val="accent1"/>
                </a:solidFill>
              </a:defRPr>
            </a:lvl2pPr>
            <a:lvl3pPr lvl="2" rtl="0">
              <a:spcBef>
                <a:spcPts val="0"/>
              </a:spcBef>
              <a:spcAft>
                <a:spcPts val="0"/>
              </a:spcAft>
              <a:buClr>
                <a:schemeClr val="accent1"/>
              </a:buClr>
              <a:buSzPts val="2800"/>
              <a:buNone/>
              <a:defRPr>
                <a:solidFill>
                  <a:schemeClr val="accent1"/>
                </a:solidFill>
              </a:defRPr>
            </a:lvl3pPr>
            <a:lvl4pPr lvl="3" rtl="0">
              <a:spcBef>
                <a:spcPts val="0"/>
              </a:spcBef>
              <a:spcAft>
                <a:spcPts val="0"/>
              </a:spcAft>
              <a:buClr>
                <a:schemeClr val="accent1"/>
              </a:buClr>
              <a:buSzPts val="2800"/>
              <a:buNone/>
              <a:defRPr>
                <a:solidFill>
                  <a:schemeClr val="accent1"/>
                </a:solidFill>
              </a:defRPr>
            </a:lvl4pPr>
            <a:lvl5pPr lvl="4" rtl="0">
              <a:spcBef>
                <a:spcPts val="0"/>
              </a:spcBef>
              <a:spcAft>
                <a:spcPts val="0"/>
              </a:spcAft>
              <a:buClr>
                <a:schemeClr val="accent1"/>
              </a:buClr>
              <a:buSzPts val="2800"/>
              <a:buNone/>
              <a:defRPr>
                <a:solidFill>
                  <a:schemeClr val="accent1"/>
                </a:solidFill>
              </a:defRPr>
            </a:lvl5pPr>
            <a:lvl6pPr lvl="5" rtl="0">
              <a:spcBef>
                <a:spcPts val="0"/>
              </a:spcBef>
              <a:spcAft>
                <a:spcPts val="0"/>
              </a:spcAft>
              <a:buClr>
                <a:schemeClr val="accent1"/>
              </a:buClr>
              <a:buSzPts val="2800"/>
              <a:buNone/>
              <a:defRPr>
                <a:solidFill>
                  <a:schemeClr val="accent1"/>
                </a:solidFill>
              </a:defRPr>
            </a:lvl6pPr>
            <a:lvl7pPr lvl="6" rtl="0">
              <a:spcBef>
                <a:spcPts val="0"/>
              </a:spcBef>
              <a:spcAft>
                <a:spcPts val="0"/>
              </a:spcAft>
              <a:buClr>
                <a:schemeClr val="accent1"/>
              </a:buClr>
              <a:buSzPts val="2800"/>
              <a:buNone/>
              <a:defRPr>
                <a:solidFill>
                  <a:schemeClr val="accent1"/>
                </a:solidFill>
              </a:defRPr>
            </a:lvl7pPr>
            <a:lvl8pPr lvl="7" rtl="0">
              <a:spcBef>
                <a:spcPts val="0"/>
              </a:spcBef>
              <a:spcAft>
                <a:spcPts val="0"/>
              </a:spcAft>
              <a:buClr>
                <a:schemeClr val="accent1"/>
              </a:buClr>
              <a:buSzPts val="2800"/>
              <a:buNone/>
              <a:defRPr>
                <a:solidFill>
                  <a:schemeClr val="accent1"/>
                </a:solidFill>
              </a:defRPr>
            </a:lvl8pPr>
            <a:lvl9pPr lvl="8" rtl="0">
              <a:spcBef>
                <a:spcPts val="0"/>
              </a:spcBef>
              <a:spcAft>
                <a:spcPts val="0"/>
              </a:spcAft>
              <a:buClr>
                <a:schemeClr val="accent1"/>
              </a:buClr>
              <a:buSzPts val="2800"/>
              <a:buNone/>
              <a:defRPr>
                <a:solidFill>
                  <a:schemeClr val="accent1"/>
                </a:solidFill>
              </a:defRPr>
            </a:lvl9pPr>
          </a:lstStyle>
          <a:p>
            <a:endParaRPr/>
          </a:p>
        </p:txBody>
      </p:sp>
      <p:sp>
        <p:nvSpPr>
          <p:cNvPr id="168" name="Google Shape;168;p25"/>
          <p:cNvSpPr txBox="1">
            <a:spLocks noGrp="1"/>
          </p:cNvSpPr>
          <p:nvPr>
            <p:ph type="subTitle" idx="6"/>
          </p:nvPr>
        </p:nvSpPr>
        <p:spPr>
          <a:xfrm>
            <a:off x="6114800" y="3932175"/>
            <a:ext cx="22221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8315000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Section 4">
  <p:cSld name="Section 4">
    <p:spTree>
      <p:nvGrpSpPr>
        <p:cNvPr id="1" name="Shape 169"/>
        <p:cNvGrpSpPr/>
        <p:nvPr/>
      </p:nvGrpSpPr>
      <p:grpSpPr>
        <a:xfrm>
          <a:off x="0" y="0"/>
          <a:ext cx="0" cy="0"/>
          <a:chOff x="0" y="0"/>
          <a:chExt cx="0" cy="0"/>
        </a:xfrm>
      </p:grpSpPr>
      <p:sp>
        <p:nvSpPr>
          <p:cNvPr id="170" name="Google Shape;170;p26"/>
          <p:cNvSpPr/>
          <p:nvPr/>
        </p:nvSpPr>
        <p:spPr>
          <a:xfrm>
            <a:off x="2187150" y="-18300"/>
            <a:ext cx="4769700" cy="5180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6"/>
          <p:cNvSpPr txBox="1">
            <a:spLocks noGrp="1"/>
          </p:cNvSpPr>
          <p:nvPr>
            <p:ph type="title"/>
          </p:nvPr>
        </p:nvSpPr>
        <p:spPr>
          <a:xfrm>
            <a:off x="2457300" y="2560525"/>
            <a:ext cx="4229400" cy="8418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2" name="Google Shape;172;p26"/>
          <p:cNvSpPr txBox="1">
            <a:spLocks noGrp="1"/>
          </p:cNvSpPr>
          <p:nvPr>
            <p:ph type="title" idx="2" hasCustomPrompt="1"/>
          </p:nvPr>
        </p:nvSpPr>
        <p:spPr>
          <a:xfrm>
            <a:off x="3316050" y="945225"/>
            <a:ext cx="2511900" cy="789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173" name="Google Shape;173;p26"/>
          <p:cNvSpPr txBox="1">
            <a:spLocks noGrp="1"/>
          </p:cNvSpPr>
          <p:nvPr>
            <p:ph type="subTitle" idx="1"/>
          </p:nvPr>
        </p:nvSpPr>
        <p:spPr>
          <a:xfrm>
            <a:off x="2982450" y="3603801"/>
            <a:ext cx="3179100" cy="53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7943769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Section 5">
  <p:cSld name="Section 5">
    <p:spTree>
      <p:nvGrpSpPr>
        <p:cNvPr id="1" name="Shape 174"/>
        <p:cNvGrpSpPr/>
        <p:nvPr/>
      </p:nvGrpSpPr>
      <p:grpSpPr>
        <a:xfrm>
          <a:off x="0" y="0"/>
          <a:ext cx="0" cy="0"/>
          <a:chOff x="0" y="0"/>
          <a:chExt cx="0" cy="0"/>
        </a:xfrm>
      </p:grpSpPr>
      <p:sp>
        <p:nvSpPr>
          <p:cNvPr id="175" name="Google Shape;175;p27"/>
          <p:cNvSpPr/>
          <p:nvPr/>
        </p:nvSpPr>
        <p:spPr>
          <a:xfrm>
            <a:off x="-13350" y="1853400"/>
            <a:ext cx="9170700" cy="3345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txBox="1">
            <a:spLocks noGrp="1"/>
          </p:cNvSpPr>
          <p:nvPr>
            <p:ph type="title"/>
          </p:nvPr>
        </p:nvSpPr>
        <p:spPr>
          <a:xfrm>
            <a:off x="3746799" y="2560525"/>
            <a:ext cx="4229400" cy="8418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4800"/>
              <a:buNone/>
              <a:defRPr sz="48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177" name="Google Shape;177;p27"/>
          <p:cNvSpPr txBox="1">
            <a:spLocks noGrp="1"/>
          </p:cNvSpPr>
          <p:nvPr>
            <p:ph type="title" idx="2" hasCustomPrompt="1"/>
          </p:nvPr>
        </p:nvSpPr>
        <p:spPr>
          <a:xfrm>
            <a:off x="5464327" y="945225"/>
            <a:ext cx="2511900" cy="789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7200"/>
              <a:buNone/>
              <a:defRPr sz="72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178" name="Google Shape;178;p27"/>
          <p:cNvSpPr txBox="1">
            <a:spLocks noGrp="1"/>
          </p:cNvSpPr>
          <p:nvPr>
            <p:ph type="subTitle" idx="1"/>
          </p:nvPr>
        </p:nvSpPr>
        <p:spPr>
          <a:xfrm>
            <a:off x="4797127" y="3603801"/>
            <a:ext cx="3179100" cy="538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8938643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79"/>
        <p:cNvGrpSpPr/>
        <p:nvPr/>
      </p:nvGrpSpPr>
      <p:grpSpPr>
        <a:xfrm>
          <a:off x="0" y="0"/>
          <a:ext cx="0" cy="0"/>
          <a:chOff x="0" y="0"/>
          <a:chExt cx="0" cy="0"/>
        </a:xfrm>
      </p:grpSpPr>
      <p:sp>
        <p:nvSpPr>
          <p:cNvPr id="180" name="Google Shape;180;p28"/>
          <p:cNvSpPr/>
          <p:nvPr/>
        </p:nvSpPr>
        <p:spPr>
          <a:xfrm>
            <a:off x="0" y="0"/>
            <a:ext cx="9144000" cy="781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txBox="1">
            <a:spLocks noGrp="1"/>
          </p:cNvSpPr>
          <p:nvPr>
            <p:ph type="title"/>
          </p:nvPr>
        </p:nvSpPr>
        <p:spPr>
          <a:xfrm>
            <a:off x="680525" y="445025"/>
            <a:ext cx="7066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2" name="Google Shape;182;p28"/>
          <p:cNvSpPr txBox="1">
            <a:spLocks noGrp="1"/>
          </p:cNvSpPr>
          <p:nvPr>
            <p:ph type="title" idx="2"/>
          </p:nvPr>
        </p:nvSpPr>
        <p:spPr>
          <a:xfrm>
            <a:off x="2091548" y="1878275"/>
            <a:ext cx="2183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3" name="Google Shape;183;p28"/>
          <p:cNvSpPr txBox="1">
            <a:spLocks noGrp="1"/>
          </p:cNvSpPr>
          <p:nvPr>
            <p:ph type="subTitle" idx="1"/>
          </p:nvPr>
        </p:nvSpPr>
        <p:spPr>
          <a:xfrm>
            <a:off x="2091548" y="2190150"/>
            <a:ext cx="21837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4" name="Google Shape;184;p28"/>
          <p:cNvSpPr txBox="1">
            <a:spLocks noGrp="1"/>
          </p:cNvSpPr>
          <p:nvPr>
            <p:ph type="title" idx="3"/>
          </p:nvPr>
        </p:nvSpPr>
        <p:spPr>
          <a:xfrm>
            <a:off x="2091548" y="3334950"/>
            <a:ext cx="2183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5" name="Google Shape;185;p28"/>
          <p:cNvSpPr txBox="1">
            <a:spLocks noGrp="1"/>
          </p:cNvSpPr>
          <p:nvPr>
            <p:ph type="subTitle" idx="4"/>
          </p:nvPr>
        </p:nvSpPr>
        <p:spPr>
          <a:xfrm>
            <a:off x="2091548" y="3646825"/>
            <a:ext cx="21837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6" name="Google Shape;186;p28"/>
          <p:cNvSpPr txBox="1">
            <a:spLocks noGrp="1"/>
          </p:cNvSpPr>
          <p:nvPr>
            <p:ph type="title" idx="5"/>
          </p:nvPr>
        </p:nvSpPr>
        <p:spPr>
          <a:xfrm>
            <a:off x="5993373" y="1878275"/>
            <a:ext cx="2183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7" name="Google Shape;187;p28"/>
          <p:cNvSpPr txBox="1">
            <a:spLocks noGrp="1"/>
          </p:cNvSpPr>
          <p:nvPr>
            <p:ph type="subTitle" idx="6"/>
          </p:nvPr>
        </p:nvSpPr>
        <p:spPr>
          <a:xfrm>
            <a:off x="5993373" y="2190150"/>
            <a:ext cx="21837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8" name="Google Shape;188;p28"/>
          <p:cNvSpPr txBox="1">
            <a:spLocks noGrp="1"/>
          </p:cNvSpPr>
          <p:nvPr>
            <p:ph type="title" idx="7"/>
          </p:nvPr>
        </p:nvSpPr>
        <p:spPr>
          <a:xfrm>
            <a:off x="5993373" y="3334950"/>
            <a:ext cx="21837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9" name="Google Shape;189;p28"/>
          <p:cNvSpPr txBox="1">
            <a:spLocks noGrp="1"/>
          </p:cNvSpPr>
          <p:nvPr>
            <p:ph type="subTitle" idx="8"/>
          </p:nvPr>
        </p:nvSpPr>
        <p:spPr>
          <a:xfrm>
            <a:off x="5993373" y="3646825"/>
            <a:ext cx="2183700" cy="538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372404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90"/>
        <p:cNvGrpSpPr/>
        <p:nvPr/>
      </p:nvGrpSpPr>
      <p:grpSpPr>
        <a:xfrm>
          <a:off x="0" y="0"/>
          <a:ext cx="0" cy="0"/>
          <a:chOff x="0" y="0"/>
          <a:chExt cx="0" cy="0"/>
        </a:xfrm>
      </p:grpSpPr>
      <p:sp>
        <p:nvSpPr>
          <p:cNvPr id="191" name="Google Shape;191;p29"/>
          <p:cNvSpPr/>
          <p:nvPr/>
        </p:nvSpPr>
        <p:spPr>
          <a:xfrm>
            <a:off x="0" y="1564125"/>
            <a:ext cx="7116300" cy="36351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9"/>
          <p:cNvSpPr txBox="1">
            <a:spLocks noGrp="1"/>
          </p:cNvSpPr>
          <p:nvPr>
            <p:ph type="title"/>
          </p:nvPr>
        </p:nvSpPr>
        <p:spPr>
          <a:xfrm>
            <a:off x="1159050" y="672000"/>
            <a:ext cx="4387200" cy="8418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4800"/>
              <a:buNone/>
              <a:defRPr sz="48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93" name="Google Shape;193;p29"/>
          <p:cNvSpPr txBox="1">
            <a:spLocks noGrp="1"/>
          </p:cNvSpPr>
          <p:nvPr>
            <p:ph type="subTitle" idx="1"/>
          </p:nvPr>
        </p:nvSpPr>
        <p:spPr>
          <a:xfrm>
            <a:off x="1159050" y="1954650"/>
            <a:ext cx="2946900" cy="1491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94" name="Google Shape;194;p29"/>
          <p:cNvSpPr txBox="1"/>
          <p:nvPr/>
        </p:nvSpPr>
        <p:spPr>
          <a:xfrm>
            <a:off x="1159050" y="3206775"/>
            <a:ext cx="3148800" cy="10191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4"/>
                </a:solidFill>
                <a:latin typeface="Open Sans"/>
                <a:ea typeface="Open Sans"/>
                <a:cs typeface="Open Sans"/>
                <a:sym typeface="Open Sans"/>
              </a:rPr>
              <a:t>CREDITS: This presentation template was created by </a:t>
            </a:r>
            <a:r>
              <a:rPr lang="en" sz="1000" b="1">
                <a:solidFill>
                  <a:schemeClr val="accent4"/>
                </a:solidFill>
                <a:uFill>
                  <a:noFill/>
                </a:uFill>
                <a:latin typeface="Open Sans"/>
                <a:ea typeface="Open Sans"/>
                <a:cs typeface="Open Sans"/>
                <a:sym typeface="Open Sans"/>
                <a:hlinkClick r:id="rId2">
                  <a:extLst>
                    <a:ext uri="{A12FA001-AC4F-418D-AE19-62706E023703}">
                      <ahyp:hlinkClr xmlns:ahyp="http://schemas.microsoft.com/office/drawing/2018/hyperlinkcolor" val="tx"/>
                    </a:ext>
                  </a:extLst>
                </a:hlinkClick>
              </a:rPr>
              <a:t>Slidesgo</a:t>
            </a:r>
            <a:r>
              <a:rPr lang="en" sz="1000">
                <a:solidFill>
                  <a:schemeClr val="accent4"/>
                </a:solidFill>
                <a:latin typeface="Open Sans"/>
                <a:ea typeface="Open Sans"/>
                <a:cs typeface="Open Sans"/>
                <a:sym typeface="Open Sans"/>
              </a:rPr>
              <a:t>, including icons by </a:t>
            </a:r>
            <a:r>
              <a:rPr lang="en" sz="1000" b="1">
                <a:solidFill>
                  <a:schemeClr val="accent4"/>
                </a:solidFill>
                <a:uFill>
                  <a:noFill/>
                </a:u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Flaticon</a:t>
            </a:r>
            <a:r>
              <a:rPr lang="en" sz="1000">
                <a:solidFill>
                  <a:schemeClr val="accent4"/>
                </a:solidFill>
                <a:latin typeface="Open Sans"/>
                <a:ea typeface="Open Sans"/>
                <a:cs typeface="Open Sans"/>
                <a:sym typeface="Open Sans"/>
              </a:rPr>
              <a:t>, and infographics &amp; images by </a:t>
            </a:r>
            <a:r>
              <a:rPr lang="en" sz="1000" b="1">
                <a:solidFill>
                  <a:schemeClr val="accent4"/>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Freepik</a:t>
            </a:r>
            <a:r>
              <a:rPr lang="en" sz="1000">
                <a:solidFill>
                  <a:schemeClr val="accent4"/>
                </a:solidFill>
                <a:latin typeface="Open Sans"/>
                <a:ea typeface="Open Sans"/>
                <a:cs typeface="Open Sans"/>
                <a:sym typeface="Open Sans"/>
              </a:rPr>
              <a:t>. </a:t>
            </a:r>
            <a:endParaRPr sz="1000">
              <a:solidFill>
                <a:schemeClr val="accent4"/>
              </a:solidFill>
              <a:latin typeface="Open Sans"/>
              <a:ea typeface="Open Sans"/>
              <a:cs typeface="Open Sans"/>
              <a:sym typeface="Open Sans"/>
            </a:endParaRPr>
          </a:p>
          <a:p>
            <a:pPr marL="0" lvl="0" indent="0" algn="l" rtl="0">
              <a:spcBef>
                <a:spcPts val="300"/>
              </a:spcBef>
              <a:spcAft>
                <a:spcPts val="0"/>
              </a:spcAft>
              <a:buNone/>
            </a:pPr>
            <a:endParaRPr sz="1000" b="1">
              <a:solidFill>
                <a:schemeClr val="accent4"/>
              </a:solidFill>
              <a:latin typeface="Open Sans"/>
              <a:ea typeface="Open Sans"/>
              <a:cs typeface="Open Sans"/>
              <a:sym typeface="Open Sans"/>
            </a:endParaRPr>
          </a:p>
        </p:txBody>
      </p:sp>
    </p:spTree>
    <p:extLst>
      <p:ext uri="{BB962C8B-B14F-4D97-AF65-F5344CB8AC3E}">
        <p14:creationId xmlns:p14="http://schemas.microsoft.com/office/powerpoint/2010/main" val="7431375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04"/>
        <p:cNvGrpSpPr/>
        <p:nvPr/>
      </p:nvGrpSpPr>
      <p:grpSpPr>
        <a:xfrm>
          <a:off x="0" y="0"/>
          <a:ext cx="0" cy="0"/>
          <a:chOff x="0" y="0"/>
          <a:chExt cx="0" cy="0"/>
        </a:xfrm>
      </p:grpSpPr>
      <p:sp>
        <p:nvSpPr>
          <p:cNvPr id="105" name="Google Shape;105;p14"/>
          <p:cNvSpPr txBox="1">
            <a:spLocks noGrp="1"/>
          </p:cNvSpPr>
          <p:nvPr>
            <p:ph type="title"/>
          </p:nvPr>
        </p:nvSpPr>
        <p:spPr>
          <a:xfrm>
            <a:off x="713225" y="445025"/>
            <a:ext cx="771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6" name="Google Shape;106;p14"/>
          <p:cNvSpPr/>
          <p:nvPr/>
        </p:nvSpPr>
        <p:spPr>
          <a:xfrm>
            <a:off x="-109825" y="4039800"/>
            <a:ext cx="1987184" cy="1213853"/>
          </a:xfrm>
          <a:custGeom>
            <a:avLst/>
            <a:gdLst/>
            <a:ahLst/>
            <a:cxnLst/>
            <a:rect l="l" t="t" r="r" b="b"/>
            <a:pathLst>
              <a:path w="19805" h="12098" extrusionOk="0">
                <a:moveTo>
                  <a:pt x="1" y="1"/>
                </a:moveTo>
                <a:lnTo>
                  <a:pt x="1" y="8410"/>
                </a:lnTo>
                <a:cubicBezTo>
                  <a:pt x="1" y="10453"/>
                  <a:pt x="1646" y="12098"/>
                  <a:pt x="3688" y="12098"/>
                </a:cubicBezTo>
                <a:lnTo>
                  <a:pt x="19804" y="12098"/>
                </a:lnTo>
                <a:lnTo>
                  <a:pt x="19008" y="11156"/>
                </a:lnTo>
                <a:cubicBezTo>
                  <a:pt x="17151" y="8927"/>
                  <a:pt x="14406" y="7641"/>
                  <a:pt x="11501" y="7641"/>
                </a:cubicBezTo>
                <a:lnTo>
                  <a:pt x="9790" y="7641"/>
                </a:lnTo>
                <a:lnTo>
                  <a:pt x="5956" y="2852"/>
                </a:lnTo>
                <a:cubicBezTo>
                  <a:pt x="4511" y="1049"/>
                  <a:pt x="2322" y="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4"/>
          <p:cNvSpPr/>
          <p:nvPr/>
        </p:nvSpPr>
        <p:spPr>
          <a:xfrm rot="-5400000">
            <a:off x="7591865" y="51283"/>
            <a:ext cx="1838276" cy="1536906"/>
          </a:xfrm>
          <a:custGeom>
            <a:avLst/>
            <a:gdLst/>
            <a:ahLst/>
            <a:cxnLst/>
            <a:rect l="l" t="t" r="r" b="b"/>
            <a:pathLst>
              <a:path w="23545" h="19685" extrusionOk="0">
                <a:moveTo>
                  <a:pt x="23545" y="1"/>
                </a:moveTo>
                <a:cubicBezTo>
                  <a:pt x="21250" y="1"/>
                  <a:pt x="19088" y="1115"/>
                  <a:pt x="17735" y="2972"/>
                </a:cubicBezTo>
                <a:lnTo>
                  <a:pt x="10904" y="12442"/>
                </a:lnTo>
                <a:lnTo>
                  <a:pt x="10798" y="12442"/>
                </a:lnTo>
                <a:cubicBezTo>
                  <a:pt x="7442" y="12442"/>
                  <a:pt x="4299" y="14008"/>
                  <a:pt x="2269" y="16674"/>
                </a:cubicBezTo>
                <a:lnTo>
                  <a:pt x="1" y="19685"/>
                </a:lnTo>
                <a:lnTo>
                  <a:pt x="19539" y="19685"/>
                </a:lnTo>
                <a:cubicBezTo>
                  <a:pt x="21754" y="19685"/>
                  <a:pt x="23545" y="17894"/>
                  <a:pt x="23545" y="15679"/>
                </a:cubicBezTo>
                <a:lnTo>
                  <a:pt x="235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4"/>
          <p:cNvSpPr/>
          <p:nvPr/>
        </p:nvSpPr>
        <p:spPr>
          <a:xfrm>
            <a:off x="-928001" y="-505343"/>
            <a:ext cx="1356217" cy="1356217"/>
          </a:xfrm>
          <a:custGeom>
            <a:avLst/>
            <a:gdLst/>
            <a:ahLst/>
            <a:cxnLst/>
            <a:rect l="l" t="t" r="r" b="b"/>
            <a:pathLst>
              <a:path w="15971" h="15971" fill="none" extrusionOk="0">
                <a:moveTo>
                  <a:pt x="15971" y="7986"/>
                </a:moveTo>
                <a:cubicBezTo>
                  <a:pt x="15971" y="12390"/>
                  <a:pt x="12389" y="15971"/>
                  <a:pt x="7986" y="15971"/>
                </a:cubicBezTo>
                <a:cubicBezTo>
                  <a:pt x="3569" y="15971"/>
                  <a:pt x="0" y="12390"/>
                  <a:pt x="0" y="7986"/>
                </a:cubicBezTo>
                <a:cubicBezTo>
                  <a:pt x="0" y="3569"/>
                  <a:pt x="3569" y="1"/>
                  <a:pt x="7986" y="1"/>
                </a:cubicBezTo>
                <a:cubicBezTo>
                  <a:pt x="12389" y="1"/>
                  <a:pt x="15971" y="3569"/>
                  <a:pt x="15971" y="7986"/>
                </a:cubicBezTo>
                <a:close/>
              </a:path>
            </a:pathLst>
          </a:custGeom>
          <a:noFill/>
          <a:ln w="19050" cap="flat" cmpd="sng">
            <a:solidFill>
              <a:schemeClr val="accent4"/>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4"/>
          <p:cNvSpPr/>
          <p:nvPr/>
        </p:nvSpPr>
        <p:spPr>
          <a:xfrm>
            <a:off x="8569779" y="4346120"/>
            <a:ext cx="1051084" cy="958159"/>
          </a:xfrm>
          <a:custGeom>
            <a:avLst/>
            <a:gdLst/>
            <a:ahLst/>
            <a:cxnLst/>
            <a:rect l="l" t="t" r="r" b="b"/>
            <a:pathLst>
              <a:path w="18505" h="16869" extrusionOk="0">
                <a:moveTo>
                  <a:pt x="9252" y="0"/>
                </a:moveTo>
                <a:cubicBezTo>
                  <a:pt x="7094" y="0"/>
                  <a:pt x="4935" y="823"/>
                  <a:pt x="3290" y="2467"/>
                </a:cubicBezTo>
                <a:cubicBezTo>
                  <a:pt x="1" y="5770"/>
                  <a:pt x="1" y="11102"/>
                  <a:pt x="3290" y="14392"/>
                </a:cubicBezTo>
                <a:cubicBezTo>
                  <a:pt x="4935" y="16043"/>
                  <a:pt x="7094" y="16869"/>
                  <a:pt x="9252" y="16869"/>
                </a:cubicBezTo>
                <a:cubicBezTo>
                  <a:pt x="11411" y="16869"/>
                  <a:pt x="13570" y="16043"/>
                  <a:pt x="15215" y="14392"/>
                </a:cubicBezTo>
                <a:cubicBezTo>
                  <a:pt x="18504" y="11102"/>
                  <a:pt x="18504" y="5770"/>
                  <a:pt x="15215" y="2467"/>
                </a:cubicBezTo>
                <a:cubicBezTo>
                  <a:pt x="13570" y="823"/>
                  <a:pt x="11411" y="0"/>
                  <a:pt x="92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715320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spTree>
      <p:nvGrpSpPr>
        <p:cNvPr id="1" name="Shape 136"/>
        <p:cNvGrpSpPr/>
        <p:nvPr/>
      </p:nvGrpSpPr>
      <p:grpSpPr>
        <a:xfrm>
          <a:off x="0" y="0"/>
          <a:ext cx="0" cy="0"/>
          <a:chOff x="0" y="0"/>
          <a:chExt cx="0" cy="0"/>
        </a:xfrm>
      </p:grpSpPr>
      <p:sp>
        <p:nvSpPr>
          <p:cNvPr id="137" name="Google Shape;137;p18"/>
          <p:cNvSpPr txBox="1">
            <a:spLocks noGrp="1"/>
          </p:cNvSpPr>
          <p:nvPr>
            <p:ph type="title"/>
          </p:nvPr>
        </p:nvSpPr>
        <p:spPr>
          <a:xfrm>
            <a:off x="713225" y="445025"/>
            <a:ext cx="771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8" name="Google Shape;138;p18"/>
          <p:cNvSpPr/>
          <p:nvPr/>
        </p:nvSpPr>
        <p:spPr>
          <a:xfrm rot="10800000" flipH="1">
            <a:off x="-138400" y="-102292"/>
            <a:ext cx="1987184" cy="1213853"/>
          </a:xfrm>
          <a:custGeom>
            <a:avLst/>
            <a:gdLst/>
            <a:ahLst/>
            <a:cxnLst/>
            <a:rect l="l" t="t" r="r" b="b"/>
            <a:pathLst>
              <a:path w="19805" h="12098" extrusionOk="0">
                <a:moveTo>
                  <a:pt x="1" y="1"/>
                </a:moveTo>
                <a:lnTo>
                  <a:pt x="1" y="8410"/>
                </a:lnTo>
                <a:cubicBezTo>
                  <a:pt x="1" y="10453"/>
                  <a:pt x="1646" y="12098"/>
                  <a:pt x="3688" y="12098"/>
                </a:cubicBezTo>
                <a:lnTo>
                  <a:pt x="19804" y="12098"/>
                </a:lnTo>
                <a:lnTo>
                  <a:pt x="19008" y="11156"/>
                </a:lnTo>
                <a:cubicBezTo>
                  <a:pt x="17151" y="8927"/>
                  <a:pt x="14406" y="7641"/>
                  <a:pt x="11501" y="7641"/>
                </a:cubicBezTo>
                <a:lnTo>
                  <a:pt x="9790" y="7641"/>
                </a:lnTo>
                <a:lnTo>
                  <a:pt x="5956" y="2852"/>
                </a:lnTo>
                <a:cubicBezTo>
                  <a:pt x="4511" y="1049"/>
                  <a:pt x="2322" y="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8"/>
          <p:cNvSpPr/>
          <p:nvPr/>
        </p:nvSpPr>
        <p:spPr>
          <a:xfrm rot="-5400000" flipH="1">
            <a:off x="7563290" y="3563172"/>
            <a:ext cx="1838276" cy="1536906"/>
          </a:xfrm>
          <a:custGeom>
            <a:avLst/>
            <a:gdLst/>
            <a:ahLst/>
            <a:cxnLst/>
            <a:rect l="l" t="t" r="r" b="b"/>
            <a:pathLst>
              <a:path w="23545" h="19685" extrusionOk="0">
                <a:moveTo>
                  <a:pt x="23545" y="1"/>
                </a:moveTo>
                <a:cubicBezTo>
                  <a:pt x="21250" y="1"/>
                  <a:pt x="19088" y="1115"/>
                  <a:pt x="17735" y="2972"/>
                </a:cubicBezTo>
                <a:lnTo>
                  <a:pt x="10904" y="12442"/>
                </a:lnTo>
                <a:lnTo>
                  <a:pt x="10798" y="12442"/>
                </a:lnTo>
                <a:cubicBezTo>
                  <a:pt x="7442" y="12442"/>
                  <a:pt x="4299" y="14008"/>
                  <a:pt x="2269" y="16674"/>
                </a:cubicBezTo>
                <a:lnTo>
                  <a:pt x="1" y="19685"/>
                </a:lnTo>
                <a:lnTo>
                  <a:pt x="19539" y="19685"/>
                </a:lnTo>
                <a:cubicBezTo>
                  <a:pt x="21754" y="19685"/>
                  <a:pt x="23545" y="17894"/>
                  <a:pt x="23545" y="15679"/>
                </a:cubicBezTo>
                <a:lnTo>
                  <a:pt x="235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8"/>
          <p:cNvSpPr/>
          <p:nvPr/>
        </p:nvSpPr>
        <p:spPr>
          <a:xfrm rot="10800000" flipH="1">
            <a:off x="-956576" y="4300487"/>
            <a:ext cx="1356217" cy="1356217"/>
          </a:xfrm>
          <a:custGeom>
            <a:avLst/>
            <a:gdLst/>
            <a:ahLst/>
            <a:cxnLst/>
            <a:rect l="l" t="t" r="r" b="b"/>
            <a:pathLst>
              <a:path w="15971" h="15971" fill="none" extrusionOk="0">
                <a:moveTo>
                  <a:pt x="15971" y="7986"/>
                </a:moveTo>
                <a:cubicBezTo>
                  <a:pt x="15971" y="12390"/>
                  <a:pt x="12389" y="15971"/>
                  <a:pt x="7986" y="15971"/>
                </a:cubicBezTo>
                <a:cubicBezTo>
                  <a:pt x="3569" y="15971"/>
                  <a:pt x="0" y="12390"/>
                  <a:pt x="0" y="7986"/>
                </a:cubicBezTo>
                <a:cubicBezTo>
                  <a:pt x="0" y="3569"/>
                  <a:pt x="3569" y="1"/>
                  <a:pt x="7986" y="1"/>
                </a:cubicBezTo>
                <a:cubicBezTo>
                  <a:pt x="12389" y="1"/>
                  <a:pt x="15971" y="3569"/>
                  <a:pt x="15971" y="7986"/>
                </a:cubicBezTo>
                <a:close/>
              </a:path>
            </a:pathLst>
          </a:custGeom>
          <a:noFill/>
          <a:ln w="19050" cap="flat" cmpd="sng">
            <a:solidFill>
              <a:schemeClr val="accent4"/>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8"/>
          <p:cNvSpPr/>
          <p:nvPr/>
        </p:nvSpPr>
        <p:spPr>
          <a:xfrm rot="10800000" flipH="1">
            <a:off x="8541204" y="-152918"/>
            <a:ext cx="1051084" cy="958159"/>
          </a:xfrm>
          <a:custGeom>
            <a:avLst/>
            <a:gdLst/>
            <a:ahLst/>
            <a:cxnLst/>
            <a:rect l="l" t="t" r="r" b="b"/>
            <a:pathLst>
              <a:path w="18505" h="16869" extrusionOk="0">
                <a:moveTo>
                  <a:pt x="9252" y="0"/>
                </a:moveTo>
                <a:cubicBezTo>
                  <a:pt x="7094" y="0"/>
                  <a:pt x="4935" y="823"/>
                  <a:pt x="3290" y="2467"/>
                </a:cubicBezTo>
                <a:cubicBezTo>
                  <a:pt x="1" y="5770"/>
                  <a:pt x="1" y="11102"/>
                  <a:pt x="3290" y="14392"/>
                </a:cubicBezTo>
                <a:cubicBezTo>
                  <a:pt x="4935" y="16043"/>
                  <a:pt x="7094" y="16869"/>
                  <a:pt x="9252" y="16869"/>
                </a:cubicBezTo>
                <a:cubicBezTo>
                  <a:pt x="11411" y="16869"/>
                  <a:pt x="13570" y="16043"/>
                  <a:pt x="15215" y="14392"/>
                </a:cubicBezTo>
                <a:cubicBezTo>
                  <a:pt x="18504" y="11102"/>
                  <a:pt x="18504" y="5770"/>
                  <a:pt x="15215" y="2467"/>
                </a:cubicBezTo>
                <a:cubicBezTo>
                  <a:pt x="13570" y="823"/>
                  <a:pt x="11411" y="0"/>
                  <a:pt x="92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8"/>
          <p:cNvSpPr txBox="1">
            <a:spLocks noGrp="1"/>
          </p:cNvSpPr>
          <p:nvPr>
            <p:ph type="subTitle" idx="1"/>
          </p:nvPr>
        </p:nvSpPr>
        <p:spPr>
          <a:xfrm>
            <a:off x="1206674" y="1385744"/>
            <a:ext cx="1903200" cy="382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2"/>
              </a:buClr>
              <a:buSzPts val="1800"/>
              <a:buNone/>
              <a:defRPr b="1">
                <a:solidFill>
                  <a:schemeClr val="lt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3" name="Google Shape;143;p18"/>
          <p:cNvSpPr txBox="1">
            <a:spLocks noGrp="1"/>
          </p:cNvSpPr>
          <p:nvPr>
            <p:ph type="subTitle" idx="2"/>
          </p:nvPr>
        </p:nvSpPr>
        <p:spPr>
          <a:xfrm>
            <a:off x="1206674" y="1681000"/>
            <a:ext cx="24984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4" name="Google Shape;144;p18"/>
          <p:cNvSpPr txBox="1">
            <a:spLocks noGrp="1"/>
          </p:cNvSpPr>
          <p:nvPr>
            <p:ph type="subTitle" idx="3"/>
          </p:nvPr>
        </p:nvSpPr>
        <p:spPr>
          <a:xfrm>
            <a:off x="1206674" y="2498632"/>
            <a:ext cx="1903200" cy="382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2"/>
              </a:buClr>
              <a:buSzPts val="1800"/>
              <a:buNone/>
              <a:defRPr b="1">
                <a:solidFill>
                  <a:schemeClr val="accent6"/>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5" name="Google Shape;145;p18"/>
          <p:cNvSpPr txBox="1">
            <a:spLocks noGrp="1"/>
          </p:cNvSpPr>
          <p:nvPr>
            <p:ph type="subTitle" idx="4"/>
          </p:nvPr>
        </p:nvSpPr>
        <p:spPr>
          <a:xfrm>
            <a:off x="1206674" y="2793882"/>
            <a:ext cx="24984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6" name="Google Shape;146;p18"/>
          <p:cNvSpPr txBox="1">
            <a:spLocks noGrp="1"/>
          </p:cNvSpPr>
          <p:nvPr>
            <p:ph type="subTitle" idx="5"/>
          </p:nvPr>
        </p:nvSpPr>
        <p:spPr>
          <a:xfrm>
            <a:off x="1206674" y="3605581"/>
            <a:ext cx="1903200" cy="382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2"/>
              </a:buClr>
              <a:buSzPts val="1800"/>
              <a:buNone/>
              <a:defRPr b="1">
                <a:solidFill>
                  <a:schemeClr val="accent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7" name="Google Shape;147;p18"/>
          <p:cNvSpPr txBox="1">
            <a:spLocks noGrp="1"/>
          </p:cNvSpPr>
          <p:nvPr>
            <p:ph type="subTitle" idx="6"/>
          </p:nvPr>
        </p:nvSpPr>
        <p:spPr>
          <a:xfrm>
            <a:off x="1206674" y="3900826"/>
            <a:ext cx="24984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8" name="Google Shape;148;p18"/>
          <p:cNvSpPr txBox="1">
            <a:spLocks noGrp="1"/>
          </p:cNvSpPr>
          <p:nvPr>
            <p:ph type="subTitle" idx="7"/>
          </p:nvPr>
        </p:nvSpPr>
        <p:spPr>
          <a:xfrm>
            <a:off x="5544526" y="1383225"/>
            <a:ext cx="2392800" cy="38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2"/>
              </a:buClr>
              <a:buSzPts val="1800"/>
              <a:buNone/>
              <a:defRPr sz="1600" b="1">
                <a:solidFill>
                  <a:schemeClr val="accent4"/>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9" name="Google Shape;149;p18"/>
          <p:cNvSpPr txBox="1">
            <a:spLocks noGrp="1"/>
          </p:cNvSpPr>
          <p:nvPr>
            <p:ph type="subTitle" idx="8"/>
          </p:nvPr>
        </p:nvSpPr>
        <p:spPr>
          <a:xfrm>
            <a:off x="5438926" y="1680985"/>
            <a:ext cx="2498400" cy="572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50" name="Google Shape;150;p18"/>
          <p:cNvSpPr txBox="1">
            <a:spLocks noGrp="1"/>
          </p:cNvSpPr>
          <p:nvPr>
            <p:ph type="subTitle" idx="9"/>
          </p:nvPr>
        </p:nvSpPr>
        <p:spPr>
          <a:xfrm>
            <a:off x="5544526" y="2501133"/>
            <a:ext cx="2392800" cy="38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2"/>
              </a:buClr>
              <a:buSzPts val="1800"/>
              <a:buNone/>
              <a:defRPr b="1">
                <a:solidFill>
                  <a:schemeClr val="accent5"/>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51" name="Google Shape;151;p18"/>
          <p:cNvSpPr txBox="1">
            <a:spLocks noGrp="1"/>
          </p:cNvSpPr>
          <p:nvPr>
            <p:ph type="subTitle" idx="13"/>
          </p:nvPr>
        </p:nvSpPr>
        <p:spPr>
          <a:xfrm>
            <a:off x="5438926" y="2793874"/>
            <a:ext cx="2498400" cy="572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200">
                <a:solidFill>
                  <a:srgbClr val="000000"/>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52" name="Google Shape;152;p18"/>
          <p:cNvSpPr txBox="1">
            <a:spLocks noGrp="1"/>
          </p:cNvSpPr>
          <p:nvPr>
            <p:ph type="subTitle" idx="14"/>
          </p:nvPr>
        </p:nvSpPr>
        <p:spPr>
          <a:xfrm>
            <a:off x="5544526" y="3608083"/>
            <a:ext cx="2392800" cy="382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2"/>
              </a:buClr>
              <a:buSzPts val="1800"/>
              <a:buNone/>
              <a:defRPr b="1">
                <a:solidFill>
                  <a:schemeClr val="accent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53" name="Google Shape;153;p18"/>
          <p:cNvSpPr txBox="1">
            <a:spLocks noGrp="1"/>
          </p:cNvSpPr>
          <p:nvPr>
            <p:ph type="subTitle" idx="15"/>
          </p:nvPr>
        </p:nvSpPr>
        <p:spPr>
          <a:xfrm>
            <a:off x="5438926" y="3900824"/>
            <a:ext cx="2498400" cy="572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200">
                <a:solidFill>
                  <a:srgbClr val="000000"/>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extLst>
      <p:ext uri="{BB962C8B-B14F-4D97-AF65-F5344CB8AC3E}">
        <p14:creationId xmlns:p14="http://schemas.microsoft.com/office/powerpoint/2010/main" val="850253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slideLayout" Target="../slideLayouts/slideLayout41.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18" Type="http://schemas.openxmlformats.org/officeDocument/2006/relationships/slideLayout" Target="../slideLayouts/slideLayout85.xml"/><Relationship Id="rId26" Type="http://schemas.openxmlformats.org/officeDocument/2006/relationships/slideLayout" Target="../slideLayouts/slideLayout93.xml"/><Relationship Id="rId3" Type="http://schemas.openxmlformats.org/officeDocument/2006/relationships/slideLayout" Target="../slideLayouts/slideLayout70.xml"/><Relationship Id="rId21" Type="http://schemas.openxmlformats.org/officeDocument/2006/relationships/slideLayout" Target="../slideLayouts/slideLayout88.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5" Type="http://schemas.openxmlformats.org/officeDocument/2006/relationships/slideLayout" Target="../slideLayouts/slideLayout92.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20" Type="http://schemas.openxmlformats.org/officeDocument/2006/relationships/slideLayout" Target="../slideLayouts/slideLayout87.xml"/><Relationship Id="rId29" Type="http://schemas.openxmlformats.org/officeDocument/2006/relationships/slideLayout" Target="../slideLayouts/slideLayout96.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24" Type="http://schemas.openxmlformats.org/officeDocument/2006/relationships/slideLayout" Target="../slideLayouts/slideLayout91.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28" Type="http://schemas.openxmlformats.org/officeDocument/2006/relationships/slideLayout" Target="../slideLayouts/slideLayout95.xml"/><Relationship Id="rId10" Type="http://schemas.openxmlformats.org/officeDocument/2006/relationships/slideLayout" Target="../slideLayouts/slideLayout77.xml"/><Relationship Id="rId19" Type="http://schemas.openxmlformats.org/officeDocument/2006/relationships/slideLayout" Target="../slideLayouts/slideLayout86.xml"/><Relationship Id="rId31" Type="http://schemas.openxmlformats.org/officeDocument/2006/relationships/theme" Target="../theme/theme4.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 Id="rId22" Type="http://schemas.openxmlformats.org/officeDocument/2006/relationships/slideLayout" Target="../slideLayouts/slideLayout89.xml"/><Relationship Id="rId27" Type="http://schemas.openxmlformats.org/officeDocument/2006/relationships/slideLayout" Target="../slideLayouts/slideLayout94.xml"/><Relationship Id="rId30"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2pPr>
            <a:lvl3pPr lvl="2"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3pPr>
            <a:lvl4pPr lvl="3"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4pPr>
            <a:lvl5pPr lvl="4"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5pPr>
            <a:lvl6pPr lvl="5"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6pPr>
            <a:lvl7pPr lvl="6"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7pPr>
            <a:lvl8pPr lvl="7"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8pPr>
            <a:lvl9pPr lvl="8" rtl="0">
              <a:spcBef>
                <a:spcPts val="0"/>
              </a:spcBef>
              <a:spcAft>
                <a:spcPts val="0"/>
              </a:spcAft>
              <a:buClr>
                <a:schemeClr val="dk1"/>
              </a:buClr>
              <a:buSzPts val="3500"/>
              <a:buFont typeface="Fira Sans Extra Condensed SemiBold"/>
              <a:buNone/>
              <a:defRPr sz="3500">
                <a:solidFill>
                  <a:schemeClr val="dk1"/>
                </a:solidFill>
                <a:latin typeface="Fira Sans Extra Condensed SemiBold"/>
                <a:ea typeface="Fira Sans Extra Condensed SemiBold"/>
                <a:cs typeface="Fira Sans Extra Condensed SemiBold"/>
                <a:sym typeface="Fira Sans Extra Condensed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1pPr>
            <a:lvl2pPr marL="914400" lvl="1"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2pPr>
            <a:lvl3pPr marL="1371600" lvl="2"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3pPr>
            <a:lvl4pPr marL="1828800" lvl="3"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4pPr>
            <a:lvl5pPr marL="2286000" lvl="4"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5pPr>
            <a:lvl6pPr marL="2743200" lvl="5"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6pPr>
            <a:lvl7pPr marL="3200400" lvl="6"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7pPr>
            <a:lvl8pPr marL="3657600" lvl="7" indent="-304800">
              <a:lnSpc>
                <a:spcPct val="115000"/>
              </a:lnSpc>
              <a:spcBef>
                <a:spcPts val="1600"/>
              </a:spcBef>
              <a:spcAft>
                <a:spcPts val="0"/>
              </a:spcAft>
              <a:buClr>
                <a:schemeClr val="dk1"/>
              </a:buClr>
              <a:buSzPts val="1200"/>
              <a:buFont typeface="Roboto"/>
              <a:buChar char="○"/>
              <a:defRPr sz="1200">
                <a:solidFill>
                  <a:schemeClr val="dk1"/>
                </a:solidFill>
                <a:latin typeface="Roboto"/>
                <a:ea typeface="Roboto"/>
                <a:cs typeface="Roboto"/>
                <a:sym typeface="Roboto"/>
              </a:defRPr>
            </a:lvl8pPr>
            <a:lvl9pPr marL="4114800" lvl="8" indent="-304800">
              <a:lnSpc>
                <a:spcPct val="115000"/>
              </a:lnSpc>
              <a:spcBef>
                <a:spcPts val="1600"/>
              </a:spcBef>
              <a:spcAft>
                <a:spcPts val="1600"/>
              </a:spcAft>
              <a:buClr>
                <a:schemeClr val="dk1"/>
              </a:buClr>
              <a:buSzPts val="1200"/>
              <a:buFont typeface="Roboto"/>
              <a:buChar char="■"/>
              <a:defRPr sz="1200">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1" r:id="rId12"/>
    <p:sldLayoutId id="2147483665" r:id="rId13"/>
    <p:sldLayoutId id="2147483725" r:id="rId14"/>
    <p:sldLayoutId id="214748375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445025"/>
            <a:ext cx="7717800" cy="5727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Clr>
                <a:schemeClr val="dk1"/>
              </a:buClr>
              <a:buSzPts val="3500"/>
              <a:buFont typeface="Staatliches"/>
              <a:buNone/>
              <a:defRPr sz="3500">
                <a:solidFill>
                  <a:schemeClr val="dk1"/>
                </a:solidFill>
                <a:latin typeface="Staatliches"/>
                <a:ea typeface="Staatliches"/>
                <a:cs typeface="Staatliches"/>
                <a:sym typeface="Staatliches"/>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0" tIns="0" rIns="0" bIns="0" anchor="ctr" anchorCtr="0">
            <a:noAutofit/>
          </a:bodyPr>
          <a:lstStyle>
            <a:lvl1pPr marL="457200" lvl="0" indent="-330200">
              <a:lnSpc>
                <a:spcPct val="115000"/>
              </a:lnSpc>
              <a:spcBef>
                <a:spcPts val="0"/>
              </a:spcBef>
              <a:spcAft>
                <a:spcPts val="0"/>
              </a:spcAft>
              <a:buClr>
                <a:schemeClr val="dk1"/>
              </a:buClr>
              <a:buSzPts val="1600"/>
              <a:buFont typeface="Cairo"/>
              <a:buChar char="●"/>
              <a:defRPr sz="1600">
                <a:solidFill>
                  <a:schemeClr val="dk1"/>
                </a:solidFill>
                <a:latin typeface="Cairo"/>
                <a:ea typeface="Cairo"/>
                <a:cs typeface="Cairo"/>
                <a:sym typeface="Cairo"/>
              </a:defRPr>
            </a:lvl1pPr>
            <a:lvl2pPr marL="914400" lvl="1"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2pPr>
            <a:lvl3pPr marL="1371600" lvl="2"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3pPr>
            <a:lvl4pPr marL="1828800" lvl="3"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4pPr>
            <a:lvl5pPr marL="2286000" lvl="4"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5pPr>
            <a:lvl6pPr marL="2743200" lvl="5"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6pPr>
            <a:lvl7pPr marL="3200400" lvl="6"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7pPr>
            <a:lvl8pPr marL="3657600" lvl="7" indent="-330200">
              <a:lnSpc>
                <a:spcPct val="115000"/>
              </a:lnSpc>
              <a:spcBef>
                <a:spcPts val="1600"/>
              </a:spcBef>
              <a:spcAft>
                <a:spcPts val="0"/>
              </a:spcAft>
              <a:buClr>
                <a:schemeClr val="dk1"/>
              </a:buClr>
              <a:buSzPts val="1600"/>
              <a:buFont typeface="Cairo"/>
              <a:buChar char="○"/>
              <a:defRPr sz="1600">
                <a:solidFill>
                  <a:schemeClr val="dk1"/>
                </a:solidFill>
                <a:latin typeface="Cairo"/>
                <a:ea typeface="Cairo"/>
                <a:cs typeface="Cairo"/>
                <a:sym typeface="Cairo"/>
              </a:defRPr>
            </a:lvl8pPr>
            <a:lvl9pPr marL="4114800" lvl="8" indent="-330200">
              <a:lnSpc>
                <a:spcPct val="115000"/>
              </a:lnSpc>
              <a:spcBef>
                <a:spcPts val="1600"/>
              </a:spcBef>
              <a:spcAft>
                <a:spcPts val="1600"/>
              </a:spcAft>
              <a:buClr>
                <a:schemeClr val="dk1"/>
              </a:buClr>
              <a:buSzPts val="1600"/>
              <a:buFont typeface="Cairo"/>
              <a:buChar char="■"/>
              <a:defRPr sz="1600">
                <a:solidFill>
                  <a:schemeClr val="dk1"/>
                </a:solidFill>
                <a:latin typeface="Cairo"/>
                <a:ea typeface="Cairo"/>
                <a:cs typeface="Cairo"/>
                <a:sym typeface="Cairo"/>
              </a:defRPr>
            </a:lvl9pPr>
          </a:lstStyle>
          <a:p>
            <a:endParaRPr/>
          </a:p>
        </p:txBody>
      </p:sp>
    </p:spTree>
    <p:extLst>
      <p:ext uri="{BB962C8B-B14F-4D97-AF65-F5344CB8AC3E}">
        <p14:creationId xmlns:p14="http://schemas.microsoft.com/office/powerpoint/2010/main" val="215703972"/>
      </p:ext>
    </p:extLst>
  </p:cSld>
  <p:clrMap bg1="lt1" tx1="dk1" bg2="dk2" tx2="lt2" accent1="accent1" accent2="accent2" accent3="accent3" accent4="accent4" accent5="accent5" accent6="accent6" hlink="hlink" folHlink="folHlink"/>
  <p:sldLayoutIdLst>
    <p:sldLayoutId id="2147483667" r:id="rId1"/>
    <p:sldLayoutId id="2147483669" r:id="rId2"/>
    <p:sldLayoutId id="2147483670"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90" r:id="rId20"/>
    <p:sldLayoutId id="2147483691" r:id="rId21"/>
    <p:sldLayoutId id="2147483692" r:id="rId22"/>
    <p:sldLayoutId id="2147483693" r:id="rId23"/>
    <p:sldLayoutId id="2147483694" r:id="rId24"/>
    <p:sldLayoutId id="2147483695" r:id="rId25"/>
    <p:sldLayoutId id="2147483696" r:id="rId2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1pPr>
            <a:lvl2pPr lvl="1"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2pPr>
            <a:lvl3pPr lvl="2"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3pPr>
            <a:lvl4pPr lvl="3"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4pPr>
            <a:lvl5pPr lvl="4"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5pPr>
            <a:lvl6pPr lvl="5"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6pPr>
            <a:lvl7pPr lvl="6"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7pPr>
            <a:lvl8pPr lvl="7"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8pPr>
            <a:lvl9pPr lvl="8" rtl="0">
              <a:spcBef>
                <a:spcPts val="0"/>
              </a:spcBef>
              <a:spcAft>
                <a:spcPts val="0"/>
              </a:spcAft>
              <a:buClr>
                <a:schemeClr val="dk2"/>
              </a:buClr>
              <a:buSzPts val="3500"/>
              <a:buFont typeface="Abril Fatface"/>
              <a:buNone/>
              <a:defRPr sz="3500">
                <a:solidFill>
                  <a:schemeClr val="dk2"/>
                </a:solidFill>
                <a:latin typeface="Abril Fatface"/>
                <a:ea typeface="Abril Fatface"/>
                <a:cs typeface="Abril Fatface"/>
                <a:sym typeface="Abril Fatfac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Fira Sans"/>
              <a:buChar char="●"/>
              <a:defRPr>
                <a:solidFill>
                  <a:schemeClr val="dk2"/>
                </a:solidFill>
                <a:latin typeface="Fira Sans"/>
                <a:ea typeface="Fira Sans"/>
                <a:cs typeface="Fira Sans"/>
                <a:sym typeface="Fira Sans"/>
              </a:defRPr>
            </a:lvl1pPr>
            <a:lvl2pPr marL="914400" lvl="1"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2pPr>
            <a:lvl3pPr marL="1371600" lvl="2"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3pPr>
            <a:lvl4pPr marL="1828800" lvl="3"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4pPr>
            <a:lvl5pPr marL="2286000" lvl="4"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5pPr>
            <a:lvl6pPr marL="2743200" lvl="5"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6pPr>
            <a:lvl7pPr marL="3200400" lvl="6"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7pPr>
            <a:lvl8pPr marL="3657600" lvl="7" indent="-317500">
              <a:lnSpc>
                <a:spcPct val="115000"/>
              </a:lnSpc>
              <a:spcBef>
                <a:spcPts val="1600"/>
              </a:spcBef>
              <a:spcAft>
                <a:spcPts val="0"/>
              </a:spcAft>
              <a:buClr>
                <a:schemeClr val="dk2"/>
              </a:buClr>
              <a:buSzPts val="1400"/>
              <a:buFont typeface="Fira Sans"/>
              <a:buChar char="○"/>
              <a:defRPr>
                <a:solidFill>
                  <a:schemeClr val="dk2"/>
                </a:solidFill>
                <a:latin typeface="Fira Sans"/>
                <a:ea typeface="Fira Sans"/>
                <a:cs typeface="Fira Sans"/>
                <a:sym typeface="Fira Sans"/>
              </a:defRPr>
            </a:lvl8pPr>
            <a:lvl9pPr marL="4114800" lvl="8" indent="-317500">
              <a:lnSpc>
                <a:spcPct val="115000"/>
              </a:lnSpc>
              <a:spcBef>
                <a:spcPts val="1600"/>
              </a:spcBef>
              <a:spcAft>
                <a:spcPts val="1600"/>
              </a:spcAft>
              <a:buClr>
                <a:schemeClr val="dk2"/>
              </a:buClr>
              <a:buSzPts val="1400"/>
              <a:buFont typeface="Fira Sans"/>
              <a:buChar char="■"/>
              <a:defRPr>
                <a:solidFill>
                  <a:schemeClr val="dk2"/>
                </a:solidFill>
                <a:latin typeface="Fira Sans"/>
                <a:ea typeface="Fira Sans"/>
                <a:cs typeface="Fira Sans"/>
                <a:sym typeface="Fira Sans"/>
              </a:defRPr>
            </a:lvl9pPr>
          </a:lstStyle>
          <a:p>
            <a:endParaRPr/>
          </a:p>
        </p:txBody>
      </p:sp>
    </p:spTree>
    <p:extLst>
      <p:ext uri="{BB962C8B-B14F-4D97-AF65-F5344CB8AC3E}">
        <p14:creationId xmlns:p14="http://schemas.microsoft.com/office/powerpoint/2010/main" val="3492893906"/>
      </p:ext>
    </p:extLst>
  </p:cSld>
  <p:clrMap bg1="lt1" tx1="dk1" bg2="dk2" tx2="lt2" accent1="accent1" accent2="accent2" accent3="accent3" accent4="accent4" accent5="accent5" accent6="accent6" hlink="hlink" folHlink="folHlink"/>
  <p:sldLayoutIdLst>
    <p:sldLayoutId id="2147483727"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4"/>
              </a:buClr>
              <a:buSzPts val="2800"/>
              <a:buFont typeface="Righteous"/>
              <a:buNone/>
              <a:defRPr sz="2800">
                <a:solidFill>
                  <a:schemeClr val="accent4"/>
                </a:solidFill>
                <a:latin typeface="Righteous"/>
                <a:ea typeface="Righteous"/>
                <a:cs typeface="Righteous"/>
                <a:sym typeface="Righteous"/>
              </a:defRPr>
            </a:lvl1pPr>
            <a:lvl2pPr lvl="1">
              <a:lnSpc>
                <a:spcPct val="100000"/>
              </a:lnSpc>
              <a:spcBef>
                <a:spcPts val="0"/>
              </a:spcBef>
              <a:spcAft>
                <a:spcPts val="0"/>
              </a:spcAft>
              <a:buClr>
                <a:schemeClr val="accent4"/>
              </a:buClr>
              <a:buSzPts val="2800"/>
              <a:buNone/>
              <a:defRPr sz="2800">
                <a:solidFill>
                  <a:schemeClr val="accent4"/>
                </a:solidFill>
              </a:defRPr>
            </a:lvl2pPr>
            <a:lvl3pPr lvl="2">
              <a:lnSpc>
                <a:spcPct val="100000"/>
              </a:lnSpc>
              <a:spcBef>
                <a:spcPts val="0"/>
              </a:spcBef>
              <a:spcAft>
                <a:spcPts val="0"/>
              </a:spcAft>
              <a:buClr>
                <a:schemeClr val="accent4"/>
              </a:buClr>
              <a:buSzPts val="2800"/>
              <a:buNone/>
              <a:defRPr sz="2800">
                <a:solidFill>
                  <a:schemeClr val="accent4"/>
                </a:solidFill>
              </a:defRPr>
            </a:lvl3pPr>
            <a:lvl4pPr lvl="3">
              <a:lnSpc>
                <a:spcPct val="100000"/>
              </a:lnSpc>
              <a:spcBef>
                <a:spcPts val="0"/>
              </a:spcBef>
              <a:spcAft>
                <a:spcPts val="0"/>
              </a:spcAft>
              <a:buClr>
                <a:schemeClr val="accent4"/>
              </a:buClr>
              <a:buSzPts val="2800"/>
              <a:buNone/>
              <a:defRPr sz="2800">
                <a:solidFill>
                  <a:schemeClr val="accent4"/>
                </a:solidFill>
              </a:defRPr>
            </a:lvl4pPr>
            <a:lvl5pPr lvl="4">
              <a:lnSpc>
                <a:spcPct val="100000"/>
              </a:lnSpc>
              <a:spcBef>
                <a:spcPts val="0"/>
              </a:spcBef>
              <a:spcAft>
                <a:spcPts val="0"/>
              </a:spcAft>
              <a:buClr>
                <a:schemeClr val="accent4"/>
              </a:buClr>
              <a:buSzPts val="2800"/>
              <a:buNone/>
              <a:defRPr sz="2800">
                <a:solidFill>
                  <a:schemeClr val="accent4"/>
                </a:solidFill>
              </a:defRPr>
            </a:lvl5pPr>
            <a:lvl6pPr lvl="5">
              <a:lnSpc>
                <a:spcPct val="100000"/>
              </a:lnSpc>
              <a:spcBef>
                <a:spcPts val="0"/>
              </a:spcBef>
              <a:spcAft>
                <a:spcPts val="0"/>
              </a:spcAft>
              <a:buClr>
                <a:schemeClr val="accent4"/>
              </a:buClr>
              <a:buSzPts val="2800"/>
              <a:buNone/>
              <a:defRPr sz="2800">
                <a:solidFill>
                  <a:schemeClr val="accent4"/>
                </a:solidFill>
              </a:defRPr>
            </a:lvl6pPr>
            <a:lvl7pPr lvl="6">
              <a:lnSpc>
                <a:spcPct val="100000"/>
              </a:lnSpc>
              <a:spcBef>
                <a:spcPts val="0"/>
              </a:spcBef>
              <a:spcAft>
                <a:spcPts val="0"/>
              </a:spcAft>
              <a:buClr>
                <a:schemeClr val="accent4"/>
              </a:buClr>
              <a:buSzPts val="2800"/>
              <a:buNone/>
              <a:defRPr sz="2800">
                <a:solidFill>
                  <a:schemeClr val="accent4"/>
                </a:solidFill>
              </a:defRPr>
            </a:lvl7pPr>
            <a:lvl8pPr lvl="7">
              <a:lnSpc>
                <a:spcPct val="100000"/>
              </a:lnSpc>
              <a:spcBef>
                <a:spcPts val="0"/>
              </a:spcBef>
              <a:spcAft>
                <a:spcPts val="0"/>
              </a:spcAft>
              <a:buClr>
                <a:schemeClr val="accent4"/>
              </a:buClr>
              <a:buSzPts val="2800"/>
              <a:buNone/>
              <a:defRPr sz="2800">
                <a:solidFill>
                  <a:schemeClr val="accent4"/>
                </a:solidFill>
              </a:defRPr>
            </a:lvl8pPr>
            <a:lvl9pPr lvl="8">
              <a:lnSpc>
                <a:spcPct val="100000"/>
              </a:lnSpc>
              <a:spcBef>
                <a:spcPts val="0"/>
              </a:spcBef>
              <a:spcAft>
                <a:spcPts val="0"/>
              </a:spcAft>
              <a:buClr>
                <a:schemeClr val="accent4"/>
              </a:buClr>
              <a:buSzPts val="2800"/>
              <a:buNone/>
              <a:defRPr sz="2800">
                <a:solidFill>
                  <a:schemeClr val="accent4"/>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4"/>
              </a:buClr>
              <a:buSzPts val="1800"/>
              <a:buFont typeface="Open Sans"/>
              <a:buChar char="●"/>
              <a:defRPr sz="1800">
                <a:solidFill>
                  <a:schemeClr val="accent4"/>
                </a:solidFill>
                <a:latin typeface="Open Sans"/>
                <a:ea typeface="Open Sans"/>
                <a:cs typeface="Open Sans"/>
                <a:sym typeface="Open Sans"/>
              </a:defRPr>
            </a:lvl1pPr>
            <a:lvl2pPr marL="914400" lvl="1"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2pPr>
            <a:lvl3pPr marL="1371600" lvl="2"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3pPr>
            <a:lvl4pPr marL="1828800" lvl="3"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4pPr>
            <a:lvl5pPr marL="2286000" lvl="4"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5pPr>
            <a:lvl6pPr marL="2743200" lvl="5"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6pPr>
            <a:lvl7pPr marL="3200400" lvl="6"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7pPr>
            <a:lvl8pPr marL="3657600" lvl="7" indent="-317500">
              <a:lnSpc>
                <a:spcPct val="100000"/>
              </a:lnSpc>
              <a:spcBef>
                <a:spcPts val="1600"/>
              </a:spcBef>
              <a:spcAft>
                <a:spcPts val="0"/>
              </a:spcAft>
              <a:buClr>
                <a:schemeClr val="accent4"/>
              </a:buClr>
              <a:buSzPts val="1400"/>
              <a:buFont typeface="Open Sans"/>
              <a:buChar char="○"/>
              <a:defRPr>
                <a:solidFill>
                  <a:schemeClr val="accent4"/>
                </a:solidFill>
                <a:latin typeface="Open Sans"/>
                <a:ea typeface="Open Sans"/>
                <a:cs typeface="Open Sans"/>
                <a:sym typeface="Open Sans"/>
              </a:defRPr>
            </a:lvl8pPr>
            <a:lvl9pPr marL="4114800" lvl="8" indent="-317500">
              <a:lnSpc>
                <a:spcPct val="100000"/>
              </a:lnSpc>
              <a:spcBef>
                <a:spcPts val="1600"/>
              </a:spcBef>
              <a:spcAft>
                <a:spcPts val="1600"/>
              </a:spcAft>
              <a:buClr>
                <a:schemeClr val="accent4"/>
              </a:buClr>
              <a:buSzPts val="1400"/>
              <a:buFont typeface="Open Sans"/>
              <a:buChar char="■"/>
              <a:defRPr>
                <a:solidFill>
                  <a:schemeClr val="accent4"/>
                </a:solidFill>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1399319425"/>
      </p:ext>
    </p:extLst>
  </p:cSld>
  <p:clrMap bg1="lt1" tx1="dk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3" r:id="rId18"/>
    <p:sldLayoutId id="2147483774" r:id="rId19"/>
    <p:sldLayoutId id="2147483775" r:id="rId20"/>
    <p:sldLayoutId id="2147483776" r:id="rId21"/>
    <p:sldLayoutId id="2147483777" r:id="rId22"/>
    <p:sldLayoutId id="2147483778" r:id="rId23"/>
    <p:sldLayoutId id="2147483779" r:id="rId24"/>
    <p:sldLayoutId id="2147483780" r:id="rId25"/>
    <p:sldLayoutId id="2147483781" r:id="rId26"/>
    <p:sldLayoutId id="2147483782" r:id="rId27"/>
    <p:sldLayoutId id="2147483783" r:id="rId28"/>
    <p:sldLayoutId id="2147483784" r:id="rId29"/>
    <p:sldLayoutId id="2147483785"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7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8.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6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7.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9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101" name="Google Shape;101;p15"/>
          <p:cNvSpPr txBox="1">
            <a:spLocks noGrp="1"/>
          </p:cNvSpPr>
          <p:nvPr>
            <p:ph type="ctrTitle"/>
          </p:nvPr>
        </p:nvSpPr>
        <p:spPr>
          <a:xfrm>
            <a:off x="104697" y="1401514"/>
            <a:ext cx="5056917" cy="2927643"/>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3600" dirty="0">
                <a:solidFill>
                  <a:schemeClr val="accent5">
                    <a:lumMod val="75000"/>
                  </a:schemeClr>
                </a:solidFill>
              </a:rPr>
              <a:t>Feasibility study for Olive mill pomace  piston</a:t>
            </a:r>
            <a:r>
              <a:rPr lang="en-US" sz="3600" dirty="0"/>
              <a:t>	</a:t>
            </a:r>
            <a:endParaRPr sz="3600" dirty="0"/>
          </a:p>
        </p:txBody>
      </p:sp>
      <p:pic>
        <p:nvPicPr>
          <p:cNvPr id="2" name="Picture 1">
            <a:extLst>
              <a:ext uri="{FF2B5EF4-FFF2-40B4-BE49-F238E27FC236}">
                <a16:creationId xmlns:a16="http://schemas.microsoft.com/office/drawing/2014/main" id="{7B63491F-95B6-495B-84B5-CA6E81FDC935}"/>
              </a:ext>
            </a:extLst>
          </p:cNvPr>
          <p:cNvPicPr>
            <a:picLocks noChangeAspect="1"/>
          </p:cNvPicPr>
          <p:nvPr/>
        </p:nvPicPr>
        <p:blipFill>
          <a:blip r:embed="rId3"/>
          <a:stretch>
            <a:fillRect/>
          </a:stretch>
        </p:blipFill>
        <p:spPr>
          <a:xfrm>
            <a:off x="4902224" y="938503"/>
            <a:ext cx="3629456" cy="4075085"/>
          </a:xfrm>
          <a:prstGeom prst="rect">
            <a:avLst/>
          </a:prstGeom>
        </p:spPr>
      </p:pic>
      <p:grpSp>
        <p:nvGrpSpPr>
          <p:cNvPr id="83" name="Google Shape;57;p18">
            <a:extLst>
              <a:ext uri="{FF2B5EF4-FFF2-40B4-BE49-F238E27FC236}">
                <a16:creationId xmlns:a16="http://schemas.microsoft.com/office/drawing/2014/main" id="{12D8440E-08AC-4425-BF2D-0245650DA41D}"/>
              </a:ext>
            </a:extLst>
          </p:cNvPr>
          <p:cNvGrpSpPr/>
          <p:nvPr/>
        </p:nvGrpSpPr>
        <p:grpSpPr>
          <a:xfrm>
            <a:off x="2057764" y="3912607"/>
            <a:ext cx="1096541" cy="1230893"/>
            <a:chOff x="5581550" y="1114525"/>
            <a:chExt cx="2847353" cy="2647805"/>
          </a:xfrm>
        </p:grpSpPr>
        <p:sp>
          <p:nvSpPr>
            <p:cNvPr id="99" name="Google Shape;58;p18">
              <a:extLst>
                <a:ext uri="{FF2B5EF4-FFF2-40B4-BE49-F238E27FC236}">
                  <a16:creationId xmlns:a16="http://schemas.microsoft.com/office/drawing/2014/main" id="{F62EFADF-9E3B-4880-91AC-CF8071044D43}"/>
                </a:ext>
              </a:extLst>
            </p:cNvPr>
            <p:cNvSpPr/>
            <p:nvPr/>
          </p:nvSpPr>
          <p:spPr>
            <a:xfrm flipH="1">
              <a:off x="6192943" y="1942366"/>
              <a:ext cx="1765421" cy="1307565"/>
            </a:xfrm>
            <a:custGeom>
              <a:avLst/>
              <a:gdLst/>
              <a:ahLst/>
              <a:cxnLst/>
              <a:rect l="l" t="t" r="r" b="b"/>
              <a:pathLst>
                <a:path w="92868" h="68783" extrusionOk="0">
                  <a:moveTo>
                    <a:pt x="35660" y="0"/>
                  </a:moveTo>
                  <a:lnTo>
                    <a:pt x="3303" y="39495"/>
                  </a:lnTo>
                  <a:lnTo>
                    <a:pt x="1" y="43198"/>
                  </a:lnTo>
                  <a:lnTo>
                    <a:pt x="21683" y="66948"/>
                  </a:lnTo>
                  <a:cubicBezTo>
                    <a:pt x="22918" y="68227"/>
                    <a:pt x="24466" y="68782"/>
                    <a:pt x="26223" y="68782"/>
                  </a:cubicBezTo>
                  <a:cubicBezTo>
                    <a:pt x="37805" y="68782"/>
                    <a:pt x="58476" y="44666"/>
                    <a:pt x="58476" y="44666"/>
                  </a:cubicBezTo>
                  <a:cubicBezTo>
                    <a:pt x="61978" y="47735"/>
                    <a:pt x="66915" y="48302"/>
                    <a:pt x="68750" y="48368"/>
                  </a:cubicBezTo>
                  <a:cubicBezTo>
                    <a:pt x="68772" y="48370"/>
                    <a:pt x="68795" y="48371"/>
                    <a:pt x="68817" y="48371"/>
                  </a:cubicBezTo>
                  <a:cubicBezTo>
                    <a:pt x="69187" y="48371"/>
                    <a:pt x="69486" y="48111"/>
                    <a:pt x="69517" y="47701"/>
                  </a:cubicBezTo>
                  <a:lnTo>
                    <a:pt x="69884" y="41297"/>
                  </a:lnTo>
                  <a:cubicBezTo>
                    <a:pt x="71791" y="46655"/>
                    <a:pt x="75806" y="47637"/>
                    <a:pt x="78519" y="47637"/>
                  </a:cubicBezTo>
                  <a:cubicBezTo>
                    <a:pt x="79319" y="47637"/>
                    <a:pt x="80006" y="47551"/>
                    <a:pt x="80492" y="47468"/>
                  </a:cubicBezTo>
                  <a:cubicBezTo>
                    <a:pt x="80892" y="47368"/>
                    <a:pt x="81226" y="47001"/>
                    <a:pt x="81226" y="46534"/>
                  </a:cubicBezTo>
                  <a:lnTo>
                    <a:pt x="81192" y="42064"/>
                  </a:lnTo>
                  <a:lnTo>
                    <a:pt x="81192" y="42064"/>
                  </a:lnTo>
                  <a:cubicBezTo>
                    <a:pt x="82679" y="44888"/>
                    <a:pt x="85250" y="45661"/>
                    <a:pt x="87604" y="45661"/>
                  </a:cubicBezTo>
                  <a:cubicBezTo>
                    <a:pt x="89420" y="45661"/>
                    <a:pt x="91107" y="45200"/>
                    <a:pt x="92067" y="44866"/>
                  </a:cubicBezTo>
                  <a:cubicBezTo>
                    <a:pt x="92567" y="44699"/>
                    <a:pt x="92867" y="44199"/>
                    <a:pt x="92734" y="43698"/>
                  </a:cubicBezTo>
                  <a:lnTo>
                    <a:pt x="87830" y="21382"/>
                  </a:lnTo>
                  <a:lnTo>
                    <a:pt x="74988" y="1368"/>
                  </a:lnTo>
                  <a:lnTo>
                    <a:pt x="35660" y="0"/>
                  </a:lnTo>
                  <a:close/>
                </a:path>
              </a:pathLst>
            </a:custGeom>
            <a:solidFill>
              <a:srgbClr val="58687A">
                <a:alpha val="52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59;p18">
              <a:extLst>
                <a:ext uri="{FF2B5EF4-FFF2-40B4-BE49-F238E27FC236}">
                  <a16:creationId xmlns:a16="http://schemas.microsoft.com/office/drawing/2014/main" id="{10A97A05-908B-4C1F-83C8-4E1BFFD844B7}"/>
                </a:ext>
              </a:extLst>
            </p:cNvPr>
            <p:cNvSpPr/>
            <p:nvPr/>
          </p:nvSpPr>
          <p:spPr>
            <a:xfrm flipH="1">
              <a:off x="6180264" y="1930161"/>
              <a:ext cx="1790780" cy="1332468"/>
            </a:xfrm>
            <a:custGeom>
              <a:avLst/>
              <a:gdLst/>
              <a:ahLst/>
              <a:cxnLst/>
              <a:rect l="l" t="t" r="r" b="b"/>
              <a:pathLst>
                <a:path w="94202" h="70093" extrusionOk="0">
                  <a:moveTo>
                    <a:pt x="36594" y="1410"/>
                  </a:moveTo>
                  <a:lnTo>
                    <a:pt x="75221" y="2777"/>
                  </a:lnTo>
                  <a:lnTo>
                    <a:pt x="87830" y="22425"/>
                  </a:lnTo>
                  <a:lnTo>
                    <a:pt x="92734" y="44641"/>
                  </a:lnTo>
                  <a:cubicBezTo>
                    <a:pt x="92800" y="44807"/>
                    <a:pt x="92667" y="45008"/>
                    <a:pt x="92500" y="45041"/>
                  </a:cubicBezTo>
                  <a:cubicBezTo>
                    <a:pt x="91514" y="45375"/>
                    <a:pt x="89909" y="45797"/>
                    <a:pt x="88218" y="45797"/>
                  </a:cubicBezTo>
                  <a:cubicBezTo>
                    <a:pt x="86021" y="45797"/>
                    <a:pt x="83679" y="45084"/>
                    <a:pt x="82360" y="42539"/>
                  </a:cubicBezTo>
                  <a:cubicBezTo>
                    <a:pt x="82249" y="42318"/>
                    <a:pt x="82047" y="42189"/>
                    <a:pt x="81810" y="42189"/>
                  </a:cubicBezTo>
                  <a:cubicBezTo>
                    <a:pt x="81761" y="42189"/>
                    <a:pt x="81711" y="42194"/>
                    <a:pt x="81659" y="42206"/>
                  </a:cubicBezTo>
                  <a:cubicBezTo>
                    <a:pt x="81392" y="42306"/>
                    <a:pt x="81192" y="42539"/>
                    <a:pt x="81192" y="42839"/>
                  </a:cubicBezTo>
                  <a:lnTo>
                    <a:pt x="81225" y="47309"/>
                  </a:lnTo>
                  <a:cubicBezTo>
                    <a:pt x="81225" y="47443"/>
                    <a:pt x="81159" y="47543"/>
                    <a:pt x="80992" y="47576"/>
                  </a:cubicBezTo>
                  <a:cubicBezTo>
                    <a:pt x="80498" y="47666"/>
                    <a:pt x="79842" y="47747"/>
                    <a:pt x="79095" y="47747"/>
                  </a:cubicBezTo>
                  <a:cubicBezTo>
                    <a:pt x="76513" y="47747"/>
                    <a:pt x="72852" y="46774"/>
                    <a:pt x="71118" y="41805"/>
                  </a:cubicBezTo>
                  <a:cubicBezTo>
                    <a:pt x="71027" y="41530"/>
                    <a:pt x="70767" y="41367"/>
                    <a:pt x="70519" y="41367"/>
                  </a:cubicBezTo>
                  <a:cubicBezTo>
                    <a:pt x="70496" y="41367"/>
                    <a:pt x="70474" y="41369"/>
                    <a:pt x="70451" y="41372"/>
                  </a:cubicBezTo>
                  <a:cubicBezTo>
                    <a:pt x="70151" y="41438"/>
                    <a:pt x="69884" y="41672"/>
                    <a:pt x="69884" y="41972"/>
                  </a:cubicBezTo>
                  <a:lnTo>
                    <a:pt x="69517" y="48377"/>
                  </a:lnTo>
                  <a:cubicBezTo>
                    <a:pt x="69517" y="48410"/>
                    <a:pt x="69484" y="48477"/>
                    <a:pt x="69450" y="48477"/>
                  </a:cubicBezTo>
                  <a:cubicBezTo>
                    <a:pt x="67549" y="48377"/>
                    <a:pt x="62812" y="47843"/>
                    <a:pt x="59510" y="44908"/>
                  </a:cubicBezTo>
                  <a:cubicBezTo>
                    <a:pt x="59376" y="44807"/>
                    <a:pt x="59210" y="44741"/>
                    <a:pt x="59043" y="44741"/>
                  </a:cubicBezTo>
                  <a:cubicBezTo>
                    <a:pt x="58876" y="44741"/>
                    <a:pt x="58776" y="44841"/>
                    <a:pt x="58643" y="44974"/>
                  </a:cubicBezTo>
                  <a:cubicBezTo>
                    <a:pt x="58442" y="45174"/>
                    <a:pt x="38328" y="68524"/>
                    <a:pt x="27120" y="68858"/>
                  </a:cubicBezTo>
                  <a:cubicBezTo>
                    <a:pt x="27067" y="68859"/>
                    <a:pt x="27015" y="68859"/>
                    <a:pt x="26962" y="68859"/>
                  </a:cubicBezTo>
                  <a:cubicBezTo>
                    <a:pt x="25237" y="68859"/>
                    <a:pt x="23885" y="68324"/>
                    <a:pt x="22817" y="67223"/>
                  </a:cubicBezTo>
                  <a:lnTo>
                    <a:pt x="1502" y="43840"/>
                  </a:lnTo>
                  <a:lnTo>
                    <a:pt x="4404" y="40638"/>
                  </a:lnTo>
                  <a:lnTo>
                    <a:pt x="36594" y="1410"/>
                  </a:lnTo>
                  <a:close/>
                  <a:moveTo>
                    <a:pt x="36263" y="0"/>
                  </a:moveTo>
                  <a:cubicBezTo>
                    <a:pt x="36105" y="0"/>
                    <a:pt x="35971" y="70"/>
                    <a:pt x="35860" y="209"/>
                  </a:cubicBezTo>
                  <a:lnTo>
                    <a:pt x="3503" y="39704"/>
                  </a:lnTo>
                  <a:lnTo>
                    <a:pt x="201" y="43406"/>
                  </a:lnTo>
                  <a:cubicBezTo>
                    <a:pt x="1" y="43673"/>
                    <a:pt x="1" y="44007"/>
                    <a:pt x="201" y="44240"/>
                  </a:cubicBezTo>
                  <a:lnTo>
                    <a:pt x="21950" y="68091"/>
                  </a:lnTo>
                  <a:cubicBezTo>
                    <a:pt x="23217" y="69425"/>
                    <a:pt x="24885" y="70092"/>
                    <a:pt x="26920" y="70092"/>
                  </a:cubicBezTo>
                  <a:cubicBezTo>
                    <a:pt x="26987" y="70092"/>
                    <a:pt x="27087" y="70092"/>
                    <a:pt x="27220" y="70059"/>
                  </a:cubicBezTo>
                  <a:cubicBezTo>
                    <a:pt x="38195" y="69725"/>
                    <a:pt x="56241" y="49644"/>
                    <a:pt x="59243" y="46175"/>
                  </a:cubicBezTo>
                  <a:cubicBezTo>
                    <a:pt x="62812" y="49010"/>
                    <a:pt x="67516" y="49544"/>
                    <a:pt x="69417" y="49644"/>
                  </a:cubicBezTo>
                  <a:cubicBezTo>
                    <a:pt x="70184" y="49644"/>
                    <a:pt x="70818" y="49077"/>
                    <a:pt x="70851" y="48343"/>
                  </a:cubicBezTo>
                  <a:lnTo>
                    <a:pt x="71051" y="44407"/>
                  </a:lnTo>
                  <a:cubicBezTo>
                    <a:pt x="73278" y="48151"/>
                    <a:pt x="76798" y="48897"/>
                    <a:pt x="79200" y="48897"/>
                  </a:cubicBezTo>
                  <a:cubicBezTo>
                    <a:pt x="80072" y="48897"/>
                    <a:pt x="80797" y="48799"/>
                    <a:pt x="81259" y="48710"/>
                  </a:cubicBezTo>
                  <a:cubicBezTo>
                    <a:pt x="82026" y="48577"/>
                    <a:pt x="82560" y="47943"/>
                    <a:pt x="82560" y="47176"/>
                  </a:cubicBezTo>
                  <a:lnTo>
                    <a:pt x="82560" y="44674"/>
                  </a:lnTo>
                  <a:cubicBezTo>
                    <a:pt x="84194" y="46375"/>
                    <a:pt x="86362" y="46876"/>
                    <a:pt x="88343" y="46876"/>
                  </a:cubicBezTo>
                  <a:cubicBezTo>
                    <a:pt x="90324" y="46876"/>
                    <a:pt x="92117" y="46375"/>
                    <a:pt x="93000" y="46075"/>
                  </a:cubicBezTo>
                  <a:cubicBezTo>
                    <a:pt x="93734" y="45842"/>
                    <a:pt x="94201" y="45008"/>
                    <a:pt x="94035" y="44207"/>
                  </a:cubicBezTo>
                  <a:lnTo>
                    <a:pt x="89098" y="21891"/>
                  </a:lnTo>
                  <a:cubicBezTo>
                    <a:pt x="89098" y="21824"/>
                    <a:pt x="89064" y="21724"/>
                    <a:pt x="89031" y="21691"/>
                  </a:cubicBezTo>
                  <a:lnTo>
                    <a:pt x="76188" y="1677"/>
                  </a:lnTo>
                  <a:cubicBezTo>
                    <a:pt x="76055" y="1510"/>
                    <a:pt x="75888" y="1376"/>
                    <a:pt x="75688" y="1376"/>
                  </a:cubicBezTo>
                  <a:lnTo>
                    <a:pt x="36360" y="9"/>
                  </a:lnTo>
                  <a:cubicBezTo>
                    <a:pt x="36327" y="3"/>
                    <a:pt x="36294" y="0"/>
                    <a:pt x="36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 name="Google Shape;60;p18">
              <a:extLst>
                <a:ext uri="{FF2B5EF4-FFF2-40B4-BE49-F238E27FC236}">
                  <a16:creationId xmlns:a16="http://schemas.microsoft.com/office/drawing/2014/main" id="{6F9D00E3-5430-4CD5-874B-2E79CA9C87DB}"/>
                </a:ext>
              </a:extLst>
            </p:cNvPr>
            <p:cNvGrpSpPr/>
            <p:nvPr/>
          </p:nvGrpSpPr>
          <p:grpSpPr>
            <a:xfrm flipH="1">
              <a:off x="6400939" y="2116390"/>
              <a:ext cx="609654" cy="729056"/>
              <a:chOff x="6999860" y="2116390"/>
              <a:chExt cx="609654" cy="729056"/>
            </a:xfrm>
          </p:grpSpPr>
          <p:sp>
            <p:nvSpPr>
              <p:cNvPr id="130" name="Google Shape;61;p18">
                <a:extLst>
                  <a:ext uri="{FF2B5EF4-FFF2-40B4-BE49-F238E27FC236}">
                    <a16:creationId xmlns:a16="http://schemas.microsoft.com/office/drawing/2014/main" id="{3967C6A9-64A4-4DBE-88EB-A4CB6AF46B58}"/>
                  </a:ext>
                </a:extLst>
              </p:cNvPr>
              <p:cNvSpPr/>
              <p:nvPr/>
            </p:nvSpPr>
            <p:spPr>
              <a:xfrm>
                <a:off x="7459278" y="2142054"/>
                <a:ext cx="150236" cy="604708"/>
              </a:xfrm>
              <a:custGeom>
                <a:avLst/>
                <a:gdLst/>
                <a:ahLst/>
                <a:cxnLst/>
                <a:rect l="l" t="t" r="r" b="b"/>
                <a:pathLst>
                  <a:path w="7903" h="31810" extrusionOk="0">
                    <a:moveTo>
                      <a:pt x="607" y="0"/>
                    </a:moveTo>
                    <a:cubicBezTo>
                      <a:pt x="583" y="0"/>
                      <a:pt x="558" y="2"/>
                      <a:pt x="534" y="4"/>
                    </a:cubicBezTo>
                    <a:cubicBezTo>
                      <a:pt x="201" y="104"/>
                      <a:pt x="0" y="438"/>
                      <a:pt x="34" y="771"/>
                    </a:cubicBezTo>
                    <a:lnTo>
                      <a:pt x="6538" y="31326"/>
                    </a:lnTo>
                    <a:cubicBezTo>
                      <a:pt x="6608" y="31662"/>
                      <a:pt x="6871" y="31810"/>
                      <a:pt x="7141" y="31810"/>
                    </a:cubicBezTo>
                    <a:cubicBezTo>
                      <a:pt x="7515" y="31810"/>
                      <a:pt x="7903" y="31525"/>
                      <a:pt x="7806" y="31060"/>
                    </a:cubicBezTo>
                    <a:lnTo>
                      <a:pt x="1301" y="504"/>
                    </a:lnTo>
                    <a:cubicBezTo>
                      <a:pt x="1209" y="195"/>
                      <a:pt x="915" y="0"/>
                      <a:pt x="6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 name="Google Shape;62;p18">
                <a:extLst>
                  <a:ext uri="{FF2B5EF4-FFF2-40B4-BE49-F238E27FC236}">
                    <a16:creationId xmlns:a16="http://schemas.microsoft.com/office/drawing/2014/main" id="{41FC1CA2-6274-4883-A35B-2B39F00D07F1}"/>
                  </a:ext>
                </a:extLst>
              </p:cNvPr>
              <p:cNvGrpSpPr/>
              <p:nvPr/>
            </p:nvGrpSpPr>
            <p:grpSpPr>
              <a:xfrm>
                <a:off x="6999860" y="2116390"/>
                <a:ext cx="543135" cy="729056"/>
                <a:chOff x="6999860" y="2116390"/>
                <a:chExt cx="543135" cy="729056"/>
              </a:xfrm>
            </p:grpSpPr>
            <p:sp>
              <p:nvSpPr>
                <p:cNvPr id="132" name="Google Shape;63;p18">
                  <a:extLst>
                    <a:ext uri="{FF2B5EF4-FFF2-40B4-BE49-F238E27FC236}">
                      <a16:creationId xmlns:a16="http://schemas.microsoft.com/office/drawing/2014/main" id="{87BF226C-3A52-4CF2-BC0F-AEC991F9159D}"/>
                    </a:ext>
                  </a:extLst>
                </p:cNvPr>
                <p:cNvSpPr/>
                <p:nvPr/>
              </p:nvSpPr>
              <p:spPr>
                <a:xfrm>
                  <a:off x="7233486" y="2116390"/>
                  <a:ext cx="159209" cy="644876"/>
                </a:xfrm>
                <a:custGeom>
                  <a:avLst/>
                  <a:gdLst/>
                  <a:ahLst/>
                  <a:cxnLst/>
                  <a:rect l="l" t="t" r="r" b="b"/>
                  <a:pathLst>
                    <a:path w="8375" h="33923" extrusionOk="0">
                      <a:moveTo>
                        <a:pt x="732" y="1"/>
                      </a:moveTo>
                      <a:cubicBezTo>
                        <a:pt x="367" y="1"/>
                        <a:pt x="1" y="277"/>
                        <a:pt x="136" y="720"/>
                      </a:cubicBezTo>
                      <a:lnTo>
                        <a:pt x="7074" y="33410"/>
                      </a:lnTo>
                      <a:cubicBezTo>
                        <a:pt x="7162" y="33705"/>
                        <a:pt x="7434" y="33922"/>
                        <a:pt x="7726" y="33922"/>
                      </a:cubicBezTo>
                      <a:cubicBezTo>
                        <a:pt x="7764" y="33922"/>
                        <a:pt x="7803" y="33918"/>
                        <a:pt x="7841" y="33911"/>
                      </a:cubicBezTo>
                      <a:cubicBezTo>
                        <a:pt x="8175" y="33844"/>
                        <a:pt x="8375" y="33510"/>
                        <a:pt x="8342" y="33177"/>
                      </a:cubicBezTo>
                      <a:lnTo>
                        <a:pt x="1337" y="487"/>
                      </a:lnTo>
                      <a:cubicBezTo>
                        <a:pt x="1266" y="149"/>
                        <a:pt x="999" y="1"/>
                        <a:pt x="7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64;p18">
                  <a:extLst>
                    <a:ext uri="{FF2B5EF4-FFF2-40B4-BE49-F238E27FC236}">
                      <a16:creationId xmlns:a16="http://schemas.microsoft.com/office/drawing/2014/main" id="{A8DCE355-07E7-488C-8754-515DE51BE15D}"/>
                    </a:ext>
                  </a:extLst>
                </p:cNvPr>
                <p:cNvSpPr/>
                <p:nvPr/>
              </p:nvSpPr>
              <p:spPr>
                <a:xfrm>
                  <a:off x="7290043" y="2123215"/>
                  <a:ext cx="140066" cy="611191"/>
                </a:xfrm>
                <a:custGeom>
                  <a:avLst/>
                  <a:gdLst/>
                  <a:ahLst/>
                  <a:cxnLst/>
                  <a:rect l="l" t="t" r="r" b="b"/>
                  <a:pathLst>
                    <a:path w="7368" h="32151" extrusionOk="0">
                      <a:moveTo>
                        <a:pt x="743" y="1"/>
                      </a:moveTo>
                      <a:cubicBezTo>
                        <a:pt x="379" y="1"/>
                        <a:pt x="0" y="282"/>
                        <a:pt x="96" y="762"/>
                      </a:cubicBezTo>
                      <a:lnTo>
                        <a:pt x="6034" y="31650"/>
                      </a:lnTo>
                      <a:cubicBezTo>
                        <a:pt x="6067" y="31950"/>
                        <a:pt x="6367" y="32151"/>
                        <a:pt x="6667" y="32151"/>
                      </a:cubicBezTo>
                      <a:cubicBezTo>
                        <a:pt x="7034" y="32151"/>
                        <a:pt x="7368" y="31784"/>
                        <a:pt x="7268" y="31383"/>
                      </a:cubicBezTo>
                      <a:lnTo>
                        <a:pt x="1330" y="495"/>
                      </a:lnTo>
                      <a:cubicBezTo>
                        <a:pt x="1274" y="154"/>
                        <a:pt x="1012" y="1"/>
                        <a:pt x="7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65;p18">
                  <a:extLst>
                    <a:ext uri="{FF2B5EF4-FFF2-40B4-BE49-F238E27FC236}">
                      <a16:creationId xmlns:a16="http://schemas.microsoft.com/office/drawing/2014/main" id="{224F5AA2-DC9E-4A05-86D8-B1D5967DC44D}"/>
                    </a:ext>
                  </a:extLst>
                </p:cNvPr>
                <p:cNvSpPr/>
                <p:nvPr/>
              </p:nvSpPr>
              <p:spPr>
                <a:xfrm>
                  <a:off x="7346106" y="2129070"/>
                  <a:ext cx="144894" cy="578284"/>
                </a:xfrm>
                <a:custGeom>
                  <a:avLst/>
                  <a:gdLst/>
                  <a:ahLst/>
                  <a:cxnLst/>
                  <a:rect l="l" t="t" r="r" b="b"/>
                  <a:pathLst>
                    <a:path w="7622" h="30420" extrusionOk="0">
                      <a:moveTo>
                        <a:pt x="723" y="1"/>
                      </a:moveTo>
                      <a:cubicBezTo>
                        <a:pt x="363" y="1"/>
                        <a:pt x="0" y="277"/>
                        <a:pt x="116" y="720"/>
                      </a:cubicBezTo>
                      <a:lnTo>
                        <a:pt x="6320" y="29908"/>
                      </a:lnTo>
                      <a:cubicBezTo>
                        <a:pt x="6409" y="30203"/>
                        <a:pt x="6680" y="30420"/>
                        <a:pt x="6972" y="30420"/>
                      </a:cubicBezTo>
                      <a:cubicBezTo>
                        <a:pt x="7010" y="30420"/>
                        <a:pt x="7049" y="30416"/>
                        <a:pt x="7088" y="30408"/>
                      </a:cubicBezTo>
                      <a:cubicBezTo>
                        <a:pt x="7421" y="30342"/>
                        <a:pt x="7621" y="30008"/>
                        <a:pt x="7588" y="29674"/>
                      </a:cubicBezTo>
                      <a:lnTo>
                        <a:pt x="1317" y="487"/>
                      </a:lnTo>
                      <a:cubicBezTo>
                        <a:pt x="1246" y="149"/>
                        <a:pt x="985" y="1"/>
                        <a:pt x="7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66;p18">
                  <a:extLst>
                    <a:ext uri="{FF2B5EF4-FFF2-40B4-BE49-F238E27FC236}">
                      <a16:creationId xmlns:a16="http://schemas.microsoft.com/office/drawing/2014/main" id="{CB8377CB-D9CE-4771-9BB9-151A984B6929}"/>
                    </a:ext>
                  </a:extLst>
                </p:cNvPr>
                <p:cNvSpPr/>
                <p:nvPr/>
              </p:nvSpPr>
              <p:spPr>
                <a:xfrm>
                  <a:off x="7402550" y="2135420"/>
                  <a:ext cx="140446" cy="557772"/>
                </a:xfrm>
                <a:custGeom>
                  <a:avLst/>
                  <a:gdLst/>
                  <a:ahLst/>
                  <a:cxnLst/>
                  <a:rect l="l" t="t" r="r" b="b"/>
                  <a:pathLst>
                    <a:path w="7388" h="29341" extrusionOk="0">
                      <a:moveTo>
                        <a:pt x="722" y="1"/>
                      </a:moveTo>
                      <a:cubicBezTo>
                        <a:pt x="363" y="1"/>
                        <a:pt x="0" y="277"/>
                        <a:pt x="116" y="720"/>
                      </a:cubicBezTo>
                      <a:lnTo>
                        <a:pt x="6053" y="28840"/>
                      </a:lnTo>
                      <a:cubicBezTo>
                        <a:pt x="6120" y="29140"/>
                        <a:pt x="6387" y="29340"/>
                        <a:pt x="6687" y="29340"/>
                      </a:cubicBezTo>
                      <a:cubicBezTo>
                        <a:pt x="7054" y="29340"/>
                        <a:pt x="7388" y="28973"/>
                        <a:pt x="7321" y="28573"/>
                      </a:cubicBezTo>
                      <a:lnTo>
                        <a:pt x="1317" y="486"/>
                      </a:lnTo>
                      <a:cubicBezTo>
                        <a:pt x="1246" y="148"/>
                        <a:pt x="985" y="1"/>
                        <a:pt x="7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67;p18">
                  <a:extLst>
                    <a:ext uri="{FF2B5EF4-FFF2-40B4-BE49-F238E27FC236}">
                      <a16:creationId xmlns:a16="http://schemas.microsoft.com/office/drawing/2014/main" id="{B10CFA9C-B9D3-4AA4-A2E5-BF49826BE2A3}"/>
                    </a:ext>
                  </a:extLst>
                </p:cNvPr>
                <p:cNvSpPr/>
                <p:nvPr/>
              </p:nvSpPr>
              <p:spPr>
                <a:xfrm>
                  <a:off x="7175521" y="2136998"/>
                  <a:ext cx="159475" cy="645047"/>
                </a:xfrm>
                <a:custGeom>
                  <a:avLst/>
                  <a:gdLst/>
                  <a:ahLst/>
                  <a:cxnLst/>
                  <a:rect l="l" t="t" r="r" b="b"/>
                  <a:pathLst>
                    <a:path w="8389" h="33932" extrusionOk="0">
                      <a:moveTo>
                        <a:pt x="744" y="1"/>
                      </a:moveTo>
                      <a:cubicBezTo>
                        <a:pt x="375" y="1"/>
                        <a:pt x="0" y="274"/>
                        <a:pt x="116" y="737"/>
                      </a:cubicBezTo>
                      <a:lnTo>
                        <a:pt x="7087" y="33427"/>
                      </a:lnTo>
                      <a:cubicBezTo>
                        <a:pt x="7149" y="33736"/>
                        <a:pt x="7441" y="33931"/>
                        <a:pt x="7775" y="33931"/>
                      </a:cubicBezTo>
                      <a:cubicBezTo>
                        <a:pt x="7802" y="33931"/>
                        <a:pt x="7828" y="33930"/>
                        <a:pt x="7855" y="33927"/>
                      </a:cubicBezTo>
                      <a:cubicBezTo>
                        <a:pt x="8188" y="33827"/>
                        <a:pt x="8388" y="33494"/>
                        <a:pt x="8322" y="33160"/>
                      </a:cubicBezTo>
                      <a:lnTo>
                        <a:pt x="1350" y="470"/>
                      </a:lnTo>
                      <a:cubicBezTo>
                        <a:pt x="1280" y="146"/>
                        <a:pt x="1013" y="1"/>
                        <a:pt x="7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68;p18">
                  <a:extLst>
                    <a:ext uri="{FF2B5EF4-FFF2-40B4-BE49-F238E27FC236}">
                      <a16:creationId xmlns:a16="http://schemas.microsoft.com/office/drawing/2014/main" id="{3B236D14-90E8-47E7-9CA5-A953C9A0A3AB}"/>
                    </a:ext>
                  </a:extLst>
                </p:cNvPr>
                <p:cNvSpPr/>
                <p:nvPr/>
              </p:nvSpPr>
              <p:spPr>
                <a:xfrm>
                  <a:off x="7117158" y="2158290"/>
                  <a:ext cx="158867" cy="644838"/>
                </a:xfrm>
                <a:custGeom>
                  <a:avLst/>
                  <a:gdLst/>
                  <a:ahLst/>
                  <a:cxnLst/>
                  <a:rect l="l" t="t" r="r" b="b"/>
                  <a:pathLst>
                    <a:path w="8357" h="33921" extrusionOk="0">
                      <a:moveTo>
                        <a:pt x="730" y="1"/>
                      </a:moveTo>
                      <a:cubicBezTo>
                        <a:pt x="369" y="1"/>
                        <a:pt x="1" y="286"/>
                        <a:pt x="117" y="751"/>
                      </a:cubicBezTo>
                      <a:lnTo>
                        <a:pt x="7055" y="33441"/>
                      </a:lnTo>
                      <a:cubicBezTo>
                        <a:pt x="7142" y="33732"/>
                        <a:pt x="7407" y="33921"/>
                        <a:pt x="7694" y="33921"/>
                      </a:cubicBezTo>
                      <a:cubicBezTo>
                        <a:pt x="7736" y="33921"/>
                        <a:pt x="7779" y="33917"/>
                        <a:pt x="7822" y="33908"/>
                      </a:cubicBezTo>
                      <a:cubicBezTo>
                        <a:pt x="8156" y="33842"/>
                        <a:pt x="8356" y="33508"/>
                        <a:pt x="8323" y="33174"/>
                      </a:cubicBezTo>
                      <a:lnTo>
                        <a:pt x="1318" y="484"/>
                      </a:lnTo>
                      <a:cubicBezTo>
                        <a:pt x="1248" y="149"/>
                        <a:pt x="991" y="1"/>
                        <a:pt x="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69;p18">
                  <a:extLst>
                    <a:ext uri="{FF2B5EF4-FFF2-40B4-BE49-F238E27FC236}">
                      <a16:creationId xmlns:a16="http://schemas.microsoft.com/office/drawing/2014/main" id="{3283A0B3-2E30-4CAF-A516-09FA547EDF67}"/>
                    </a:ext>
                  </a:extLst>
                </p:cNvPr>
                <p:cNvSpPr/>
                <p:nvPr/>
              </p:nvSpPr>
              <p:spPr>
                <a:xfrm>
                  <a:off x="7058224" y="2178973"/>
                  <a:ext cx="159456" cy="644914"/>
                </a:xfrm>
                <a:custGeom>
                  <a:avLst/>
                  <a:gdLst/>
                  <a:ahLst/>
                  <a:cxnLst/>
                  <a:rect l="l" t="t" r="r" b="b"/>
                  <a:pathLst>
                    <a:path w="8388" h="33925" extrusionOk="0">
                      <a:moveTo>
                        <a:pt x="730" y="1"/>
                      </a:moveTo>
                      <a:cubicBezTo>
                        <a:pt x="365" y="1"/>
                        <a:pt x="0" y="273"/>
                        <a:pt x="115" y="731"/>
                      </a:cubicBezTo>
                      <a:lnTo>
                        <a:pt x="7086" y="33421"/>
                      </a:lnTo>
                      <a:cubicBezTo>
                        <a:pt x="7179" y="33730"/>
                        <a:pt x="7473" y="33925"/>
                        <a:pt x="7781" y="33925"/>
                      </a:cubicBezTo>
                      <a:cubicBezTo>
                        <a:pt x="7805" y="33925"/>
                        <a:pt x="7829" y="33923"/>
                        <a:pt x="7854" y="33921"/>
                      </a:cubicBezTo>
                      <a:cubicBezTo>
                        <a:pt x="8187" y="33854"/>
                        <a:pt x="8387" y="33521"/>
                        <a:pt x="8354" y="33187"/>
                      </a:cubicBezTo>
                      <a:lnTo>
                        <a:pt x="1349" y="497"/>
                      </a:lnTo>
                      <a:cubicBezTo>
                        <a:pt x="1277" y="154"/>
                        <a:pt x="1004" y="1"/>
                        <a:pt x="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0;p18">
                  <a:extLst>
                    <a:ext uri="{FF2B5EF4-FFF2-40B4-BE49-F238E27FC236}">
                      <a16:creationId xmlns:a16="http://schemas.microsoft.com/office/drawing/2014/main" id="{03174BAA-11B3-4BD9-8088-3DA89D08202B}"/>
                    </a:ext>
                  </a:extLst>
                </p:cNvPr>
                <p:cNvSpPr/>
                <p:nvPr/>
              </p:nvSpPr>
              <p:spPr>
                <a:xfrm>
                  <a:off x="6999860" y="2200417"/>
                  <a:ext cx="158848" cy="645028"/>
                </a:xfrm>
                <a:custGeom>
                  <a:avLst/>
                  <a:gdLst/>
                  <a:ahLst/>
                  <a:cxnLst/>
                  <a:rect l="l" t="t" r="r" b="b"/>
                  <a:pathLst>
                    <a:path w="8356" h="33931" extrusionOk="0">
                      <a:moveTo>
                        <a:pt x="724" y="1"/>
                      </a:moveTo>
                      <a:cubicBezTo>
                        <a:pt x="364" y="1"/>
                        <a:pt x="0" y="274"/>
                        <a:pt x="116" y="737"/>
                      </a:cubicBezTo>
                      <a:lnTo>
                        <a:pt x="7088" y="33427"/>
                      </a:lnTo>
                      <a:cubicBezTo>
                        <a:pt x="7149" y="33736"/>
                        <a:pt x="7441" y="33931"/>
                        <a:pt x="7749" y="33931"/>
                      </a:cubicBezTo>
                      <a:cubicBezTo>
                        <a:pt x="7773" y="33931"/>
                        <a:pt x="7797" y="33930"/>
                        <a:pt x="7821" y="33927"/>
                      </a:cubicBezTo>
                      <a:cubicBezTo>
                        <a:pt x="8155" y="33827"/>
                        <a:pt x="8355" y="33494"/>
                        <a:pt x="8322" y="33160"/>
                      </a:cubicBezTo>
                      <a:lnTo>
                        <a:pt x="1317" y="470"/>
                      </a:lnTo>
                      <a:cubicBezTo>
                        <a:pt x="1246" y="146"/>
                        <a:pt x="986" y="1"/>
                        <a:pt x="7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5" name="Google Shape;71;p18">
              <a:extLst>
                <a:ext uri="{FF2B5EF4-FFF2-40B4-BE49-F238E27FC236}">
                  <a16:creationId xmlns:a16="http://schemas.microsoft.com/office/drawing/2014/main" id="{5210612D-129C-481A-86BC-8695B04F7DE4}"/>
                </a:ext>
              </a:extLst>
            </p:cNvPr>
            <p:cNvSpPr/>
            <p:nvPr/>
          </p:nvSpPr>
          <p:spPr>
            <a:xfrm flipH="1">
              <a:off x="5809949" y="1822313"/>
              <a:ext cx="2148415" cy="1075795"/>
            </a:xfrm>
            <a:custGeom>
              <a:avLst/>
              <a:gdLst/>
              <a:ahLst/>
              <a:cxnLst/>
              <a:rect l="l" t="t" r="r" b="b"/>
              <a:pathLst>
                <a:path w="113015" h="56591" extrusionOk="0">
                  <a:moveTo>
                    <a:pt x="67884" y="1"/>
                  </a:moveTo>
                  <a:cubicBezTo>
                    <a:pt x="56197" y="1"/>
                    <a:pt x="37871" y="1998"/>
                    <a:pt x="34526" y="3780"/>
                  </a:cubicBezTo>
                  <a:cubicBezTo>
                    <a:pt x="29989" y="6182"/>
                    <a:pt x="1" y="49513"/>
                    <a:pt x="1" y="49513"/>
                  </a:cubicBezTo>
                  <a:cubicBezTo>
                    <a:pt x="1" y="49513"/>
                    <a:pt x="3103" y="52815"/>
                    <a:pt x="8340" y="56218"/>
                  </a:cubicBezTo>
                  <a:cubicBezTo>
                    <a:pt x="11411" y="56471"/>
                    <a:pt x="14331" y="56591"/>
                    <a:pt x="17102" y="56591"/>
                  </a:cubicBezTo>
                  <a:cubicBezTo>
                    <a:pt x="53704" y="56591"/>
                    <a:pt x="64365" y="35764"/>
                    <a:pt x="54473" y="28198"/>
                  </a:cubicBezTo>
                  <a:cubicBezTo>
                    <a:pt x="52138" y="26697"/>
                    <a:pt x="48769" y="23861"/>
                    <a:pt x="48435" y="21760"/>
                  </a:cubicBezTo>
                  <a:cubicBezTo>
                    <a:pt x="48435" y="21760"/>
                    <a:pt x="60399" y="16229"/>
                    <a:pt x="70088" y="16229"/>
                  </a:cubicBezTo>
                  <a:cubicBezTo>
                    <a:pt x="73301" y="16229"/>
                    <a:pt x="76264" y="16838"/>
                    <a:pt x="78457" y="18458"/>
                  </a:cubicBezTo>
                  <a:cubicBezTo>
                    <a:pt x="91586" y="28120"/>
                    <a:pt x="100058" y="32822"/>
                    <a:pt x="105615" y="32822"/>
                  </a:cubicBezTo>
                  <a:cubicBezTo>
                    <a:pt x="108883" y="32822"/>
                    <a:pt x="111142" y="31197"/>
                    <a:pt x="112748" y="27998"/>
                  </a:cubicBezTo>
                  <a:cubicBezTo>
                    <a:pt x="113015" y="27531"/>
                    <a:pt x="112881" y="26964"/>
                    <a:pt x="112481" y="26630"/>
                  </a:cubicBezTo>
                  <a:cubicBezTo>
                    <a:pt x="107911" y="23094"/>
                    <a:pt x="82193" y="3180"/>
                    <a:pt x="76989" y="912"/>
                  </a:cubicBezTo>
                  <a:cubicBezTo>
                    <a:pt x="75550" y="268"/>
                    <a:pt x="72162" y="1"/>
                    <a:pt x="67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2;p18">
              <a:extLst>
                <a:ext uri="{FF2B5EF4-FFF2-40B4-BE49-F238E27FC236}">
                  <a16:creationId xmlns:a16="http://schemas.microsoft.com/office/drawing/2014/main" id="{F6E99BA2-A189-4731-9967-1A559D03079F}"/>
                </a:ext>
              </a:extLst>
            </p:cNvPr>
            <p:cNvSpPr/>
            <p:nvPr/>
          </p:nvSpPr>
          <p:spPr>
            <a:xfrm flipH="1">
              <a:off x="6328010" y="1809975"/>
              <a:ext cx="1644289" cy="965632"/>
            </a:xfrm>
            <a:custGeom>
              <a:avLst/>
              <a:gdLst/>
              <a:ahLst/>
              <a:cxnLst/>
              <a:rect l="l" t="t" r="r" b="b"/>
              <a:pathLst>
                <a:path w="86496" h="50796" extrusionOk="0">
                  <a:moveTo>
                    <a:pt x="68447" y="0"/>
                  </a:moveTo>
                  <a:cubicBezTo>
                    <a:pt x="56662" y="0"/>
                    <a:pt x="38526" y="1983"/>
                    <a:pt x="34992" y="3896"/>
                  </a:cubicBezTo>
                  <a:cubicBezTo>
                    <a:pt x="30355" y="6397"/>
                    <a:pt x="1401" y="48027"/>
                    <a:pt x="200" y="49795"/>
                  </a:cubicBezTo>
                  <a:cubicBezTo>
                    <a:pt x="0" y="50095"/>
                    <a:pt x="67" y="50462"/>
                    <a:pt x="367" y="50662"/>
                  </a:cubicBezTo>
                  <a:cubicBezTo>
                    <a:pt x="500" y="50763"/>
                    <a:pt x="634" y="50796"/>
                    <a:pt x="734" y="50796"/>
                  </a:cubicBezTo>
                  <a:cubicBezTo>
                    <a:pt x="967" y="50796"/>
                    <a:pt x="1101" y="50696"/>
                    <a:pt x="1234" y="50529"/>
                  </a:cubicBezTo>
                  <a:cubicBezTo>
                    <a:pt x="9540" y="38520"/>
                    <a:pt x="31923" y="6964"/>
                    <a:pt x="35559" y="4996"/>
                  </a:cubicBezTo>
                  <a:cubicBezTo>
                    <a:pt x="38907" y="3188"/>
                    <a:pt x="57077" y="1254"/>
                    <a:pt x="68575" y="1254"/>
                  </a:cubicBezTo>
                  <a:cubicBezTo>
                    <a:pt x="72773" y="1254"/>
                    <a:pt x="76082" y="1512"/>
                    <a:pt x="77455" y="2128"/>
                  </a:cubicBezTo>
                  <a:cubicBezTo>
                    <a:pt x="78756" y="2661"/>
                    <a:pt x="81425" y="4429"/>
                    <a:pt x="85461" y="7265"/>
                  </a:cubicBezTo>
                  <a:cubicBezTo>
                    <a:pt x="85571" y="7326"/>
                    <a:pt x="85690" y="7356"/>
                    <a:pt x="85807" y="7356"/>
                  </a:cubicBezTo>
                  <a:cubicBezTo>
                    <a:pt x="86008" y="7356"/>
                    <a:pt x="86202" y="7267"/>
                    <a:pt x="86328" y="7098"/>
                  </a:cubicBezTo>
                  <a:cubicBezTo>
                    <a:pt x="86495" y="6798"/>
                    <a:pt x="86462" y="6431"/>
                    <a:pt x="86162" y="6231"/>
                  </a:cubicBezTo>
                  <a:cubicBezTo>
                    <a:pt x="81992" y="3295"/>
                    <a:pt x="79357" y="1561"/>
                    <a:pt x="77956" y="960"/>
                  </a:cubicBezTo>
                  <a:cubicBezTo>
                    <a:pt x="76446" y="283"/>
                    <a:pt x="72900" y="0"/>
                    <a:pt x="684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73;p18">
              <a:extLst>
                <a:ext uri="{FF2B5EF4-FFF2-40B4-BE49-F238E27FC236}">
                  <a16:creationId xmlns:a16="http://schemas.microsoft.com/office/drawing/2014/main" id="{7E8153AC-87C2-4177-B4A7-89BCE550C5AF}"/>
                </a:ext>
              </a:extLst>
            </p:cNvPr>
            <p:cNvSpPr/>
            <p:nvPr/>
          </p:nvSpPr>
          <p:spPr>
            <a:xfrm flipH="1">
              <a:off x="6132618" y="1978657"/>
              <a:ext cx="148411" cy="113376"/>
            </a:xfrm>
            <a:custGeom>
              <a:avLst/>
              <a:gdLst/>
              <a:ahLst/>
              <a:cxnLst/>
              <a:rect l="l" t="t" r="r" b="b"/>
              <a:pathLst>
                <a:path w="7807" h="5964" extrusionOk="0">
                  <a:moveTo>
                    <a:pt x="709" y="0"/>
                  </a:moveTo>
                  <a:cubicBezTo>
                    <a:pt x="525" y="0"/>
                    <a:pt x="351" y="84"/>
                    <a:pt x="234" y="260"/>
                  </a:cubicBezTo>
                  <a:cubicBezTo>
                    <a:pt x="1" y="560"/>
                    <a:pt x="67" y="927"/>
                    <a:pt x="334" y="1127"/>
                  </a:cubicBezTo>
                  <a:cubicBezTo>
                    <a:pt x="2269" y="2561"/>
                    <a:pt x="4437" y="4129"/>
                    <a:pt x="6739" y="5830"/>
                  </a:cubicBezTo>
                  <a:cubicBezTo>
                    <a:pt x="6839" y="5930"/>
                    <a:pt x="6972" y="5964"/>
                    <a:pt x="7106" y="5964"/>
                  </a:cubicBezTo>
                  <a:cubicBezTo>
                    <a:pt x="7306" y="5964"/>
                    <a:pt x="7473" y="5897"/>
                    <a:pt x="7606" y="5730"/>
                  </a:cubicBezTo>
                  <a:cubicBezTo>
                    <a:pt x="7806" y="5430"/>
                    <a:pt x="7773" y="5063"/>
                    <a:pt x="7473" y="4830"/>
                  </a:cubicBezTo>
                  <a:cubicBezTo>
                    <a:pt x="5171" y="3128"/>
                    <a:pt x="3003" y="1561"/>
                    <a:pt x="1101" y="126"/>
                  </a:cubicBezTo>
                  <a:cubicBezTo>
                    <a:pt x="976" y="43"/>
                    <a:pt x="840" y="0"/>
                    <a:pt x="7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74;p18">
              <a:extLst>
                <a:ext uri="{FF2B5EF4-FFF2-40B4-BE49-F238E27FC236}">
                  <a16:creationId xmlns:a16="http://schemas.microsoft.com/office/drawing/2014/main" id="{DCD8DDD5-176B-466F-BDB3-633D88EAE224}"/>
                </a:ext>
              </a:extLst>
            </p:cNvPr>
            <p:cNvSpPr/>
            <p:nvPr/>
          </p:nvSpPr>
          <p:spPr>
            <a:xfrm flipH="1">
              <a:off x="5797205" y="2120401"/>
              <a:ext cx="1252417" cy="338169"/>
            </a:xfrm>
            <a:custGeom>
              <a:avLst/>
              <a:gdLst/>
              <a:ahLst/>
              <a:cxnLst/>
              <a:rect l="l" t="t" r="r" b="b"/>
              <a:pathLst>
                <a:path w="65882" h="17789" extrusionOk="0">
                  <a:moveTo>
                    <a:pt x="22271" y="0"/>
                  </a:moveTo>
                  <a:cubicBezTo>
                    <a:pt x="12655" y="0"/>
                    <a:pt x="1069" y="5258"/>
                    <a:pt x="401" y="5580"/>
                  </a:cubicBezTo>
                  <a:cubicBezTo>
                    <a:pt x="134" y="5680"/>
                    <a:pt x="1" y="5946"/>
                    <a:pt x="34" y="6247"/>
                  </a:cubicBezTo>
                  <a:cubicBezTo>
                    <a:pt x="401" y="8682"/>
                    <a:pt x="4204" y="11684"/>
                    <a:pt x="6372" y="13118"/>
                  </a:cubicBezTo>
                  <a:cubicBezTo>
                    <a:pt x="6472" y="13174"/>
                    <a:pt x="6583" y="13200"/>
                    <a:pt x="6693" y="13200"/>
                  </a:cubicBezTo>
                  <a:cubicBezTo>
                    <a:pt x="6913" y="13200"/>
                    <a:pt x="7128" y="13096"/>
                    <a:pt x="7239" y="12918"/>
                  </a:cubicBezTo>
                  <a:cubicBezTo>
                    <a:pt x="7406" y="12618"/>
                    <a:pt x="7339" y="12184"/>
                    <a:pt x="7039" y="12017"/>
                  </a:cubicBezTo>
                  <a:cubicBezTo>
                    <a:pt x="4571" y="10450"/>
                    <a:pt x="2002" y="8115"/>
                    <a:pt x="1368" y="6447"/>
                  </a:cubicBezTo>
                  <a:cubicBezTo>
                    <a:pt x="3682" y="5424"/>
                    <a:pt x="13922" y="1202"/>
                    <a:pt x="22294" y="1202"/>
                  </a:cubicBezTo>
                  <a:cubicBezTo>
                    <a:pt x="25391" y="1202"/>
                    <a:pt x="28233" y="1780"/>
                    <a:pt x="30322" y="3311"/>
                  </a:cubicBezTo>
                  <a:cubicBezTo>
                    <a:pt x="43999" y="13418"/>
                    <a:pt x="52271" y="17788"/>
                    <a:pt x="57842" y="17788"/>
                  </a:cubicBezTo>
                  <a:cubicBezTo>
                    <a:pt x="58576" y="17788"/>
                    <a:pt x="59243" y="17688"/>
                    <a:pt x="59943" y="17521"/>
                  </a:cubicBezTo>
                  <a:cubicBezTo>
                    <a:pt x="62312" y="16988"/>
                    <a:pt x="64146" y="15353"/>
                    <a:pt x="65547" y="12618"/>
                  </a:cubicBezTo>
                  <a:cubicBezTo>
                    <a:pt x="65881" y="11917"/>
                    <a:pt x="65714" y="10983"/>
                    <a:pt x="65047" y="10483"/>
                  </a:cubicBezTo>
                  <a:cubicBezTo>
                    <a:pt x="63279" y="9149"/>
                    <a:pt x="58643" y="5580"/>
                    <a:pt x="53239" y="1443"/>
                  </a:cubicBezTo>
                  <a:cubicBezTo>
                    <a:pt x="53114" y="1360"/>
                    <a:pt x="52977" y="1317"/>
                    <a:pt x="52846" y="1317"/>
                  </a:cubicBezTo>
                  <a:cubicBezTo>
                    <a:pt x="52662" y="1317"/>
                    <a:pt x="52488" y="1401"/>
                    <a:pt x="52371" y="1577"/>
                  </a:cubicBezTo>
                  <a:cubicBezTo>
                    <a:pt x="52138" y="1844"/>
                    <a:pt x="52205" y="2244"/>
                    <a:pt x="52471" y="2444"/>
                  </a:cubicBezTo>
                  <a:cubicBezTo>
                    <a:pt x="57909" y="6547"/>
                    <a:pt x="62545" y="10149"/>
                    <a:pt x="64280" y="11484"/>
                  </a:cubicBezTo>
                  <a:cubicBezTo>
                    <a:pt x="64447" y="11617"/>
                    <a:pt x="64480" y="11851"/>
                    <a:pt x="64413" y="12084"/>
                  </a:cubicBezTo>
                  <a:cubicBezTo>
                    <a:pt x="63246" y="14486"/>
                    <a:pt x="61678" y="15854"/>
                    <a:pt x="59677" y="16354"/>
                  </a:cubicBezTo>
                  <a:cubicBezTo>
                    <a:pt x="59107" y="16493"/>
                    <a:pt x="58493" y="16563"/>
                    <a:pt x="57830" y="16563"/>
                  </a:cubicBezTo>
                  <a:cubicBezTo>
                    <a:pt x="52604" y="16563"/>
                    <a:pt x="44379" y="12173"/>
                    <a:pt x="31056" y="2344"/>
                  </a:cubicBezTo>
                  <a:cubicBezTo>
                    <a:pt x="28730" y="638"/>
                    <a:pt x="25620" y="0"/>
                    <a:pt x="222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75;p18">
              <a:extLst>
                <a:ext uri="{FF2B5EF4-FFF2-40B4-BE49-F238E27FC236}">
                  <a16:creationId xmlns:a16="http://schemas.microsoft.com/office/drawing/2014/main" id="{5D6EBCBA-BB91-4CD8-AB2D-440AB17D0DF7}"/>
                </a:ext>
              </a:extLst>
            </p:cNvPr>
            <p:cNvSpPr/>
            <p:nvPr/>
          </p:nvSpPr>
          <p:spPr>
            <a:xfrm flipH="1">
              <a:off x="5730027" y="1126483"/>
              <a:ext cx="1773006" cy="1881192"/>
            </a:xfrm>
            <a:custGeom>
              <a:avLst/>
              <a:gdLst/>
              <a:ahLst/>
              <a:cxnLst/>
              <a:rect l="l" t="t" r="r" b="b"/>
              <a:pathLst>
                <a:path w="93267" h="98958" extrusionOk="0">
                  <a:moveTo>
                    <a:pt x="10044" y="1"/>
                  </a:moveTo>
                  <a:cubicBezTo>
                    <a:pt x="8566" y="1"/>
                    <a:pt x="6825" y="553"/>
                    <a:pt x="5004" y="2288"/>
                  </a:cubicBezTo>
                  <a:cubicBezTo>
                    <a:pt x="0" y="7092"/>
                    <a:pt x="4337" y="11562"/>
                    <a:pt x="4337" y="11562"/>
                  </a:cubicBezTo>
                  <a:lnTo>
                    <a:pt x="71818" y="86182"/>
                  </a:lnTo>
                  <a:cubicBezTo>
                    <a:pt x="75754" y="90552"/>
                    <a:pt x="80658" y="93954"/>
                    <a:pt x="86128" y="96122"/>
                  </a:cubicBezTo>
                  <a:lnTo>
                    <a:pt x="93267" y="98958"/>
                  </a:lnTo>
                  <a:lnTo>
                    <a:pt x="93267" y="98958"/>
                  </a:lnTo>
                  <a:lnTo>
                    <a:pt x="90698" y="91152"/>
                  </a:lnTo>
                  <a:cubicBezTo>
                    <a:pt x="89031" y="86082"/>
                    <a:pt x="86295" y="81345"/>
                    <a:pt x="82726" y="77409"/>
                  </a:cubicBezTo>
                  <a:lnTo>
                    <a:pt x="14411" y="1688"/>
                  </a:lnTo>
                  <a:cubicBezTo>
                    <a:pt x="14411" y="1688"/>
                    <a:pt x="12629" y="1"/>
                    <a:pt x="100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6;p18">
              <a:extLst>
                <a:ext uri="{FF2B5EF4-FFF2-40B4-BE49-F238E27FC236}">
                  <a16:creationId xmlns:a16="http://schemas.microsoft.com/office/drawing/2014/main" id="{D18D0F38-E3F1-4345-B20F-4BCE17A58EB6}"/>
                </a:ext>
              </a:extLst>
            </p:cNvPr>
            <p:cNvSpPr/>
            <p:nvPr/>
          </p:nvSpPr>
          <p:spPr>
            <a:xfrm flipH="1">
              <a:off x="5730027" y="1126483"/>
              <a:ext cx="1773006" cy="1881192"/>
            </a:xfrm>
            <a:custGeom>
              <a:avLst/>
              <a:gdLst/>
              <a:ahLst/>
              <a:cxnLst/>
              <a:rect l="l" t="t" r="r" b="b"/>
              <a:pathLst>
                <a:path w="93267" h="98958" extrusionOk="0">
                  <a:moveTo>
                    <a:pt x="10044" y="1"/>
                  </a:moveTo>
                  <a:cubicBezTo>
                    <a:pt x="8566" y="1"/>
                    <a:pt x="6825" y="553"/>
                    <a:pt x="5004" y="2288"/>
                  </a:cubicBezTo>
                  <a:cubicBezTo>
                    <a:pt x="0" y="7092"/>
                    <a:pt x="4337" y="11562"/>
                    <a:pt x="4337" y="11562"/>
                  </a:cubicBezTo>
                  <a:lnTo>
                    <a:pt x="71818" y="86182"/>
                  </a:lnTo>
                  <a:cubicBezTo>
                    <a:pt x="75754" y="90552"/>
                    <a:pt x="80658" y="93954"/>
                    <a:pt x="86128" y="96122"/>
                  </a:cubicBezTo>
                  <a:lnTo>
                    <a:pt x="93267" y="98958"/>
                  </a:lnTo>
                  <a:lnTo>
                    <a:pt x="93267" y="98958"/>
                  </a:lnTo>
                  <a:lnTo>
                    <a:pt x="90698" y="91152"/>
                  </a:lnTo>
                  <a:cubicBezTo>
                    <a:pt x="89031" y="86082"/>
                    <a:pt x="86295" y="81345"/>
                    <a:pt x="82726" y="77409"/>
                  </a:cubicBezTo>
                  <a:lnTo>
                    <a:pt x="14411" y="1688"/>
                  </a:lnTo>
                  <a:cubicBezTo>
                    <a:pt x="14411" y="1688"/>
                    <a:pt x="12629" y="1"/>
                    <a:pt x="100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7;p18">
              <a:extLst>
                <a:ext uri="{FF2B5EF4-FFF2-40B4-BE49-F238E27FC236}">
                  <a16:creationId xmlns:a16="http://schemas.microsoft.com/office/drawing/2014/main" id="{B143EBC9-DF83-484B-80E8-D485CD8DD351}"/>
                </a:ext>
              </a:extLst>
            </p:cNvPr>
            <p:cNvSpPr/>
            <p:nvPr/>
          </p:nvSpPr>
          <p:spPr>
            <a:xfrm flipH="1">
              <a:off x="5730655" y="1152223"/>
              <a:ext cx="1772378" cy="1854825"/>
            </a:xfrm>
            <a:custGeom>
              <a:avLst/>
              <a:gdLst/>
              <a:ahLst/>
              <a:cxnLst/>
              <a:rect l="l" t="t" r="r" b="b"/>
              <a:pathLst>
                <a:path w="93234" h="97571" extrusionOk="0">
                  <a:moveTo>
                    <a:pt x="6138" y="0"/>
                  </a:moveTo>
                  <a:cubicBezTo>
                    <a:pt x="5738" y="301"/>
                    <a:pt x="5371" y="567"/>
                    <a:pt x="5004" y="968"/>
                  </a:cubicBezTo>
                  <a:cubicBezTo>
                    <a:pt x="0" y="5738"/>
                    <a:pt x="4337" y="10208"/>
                    <a:pt x="4337" y="10208"/>
                  </a:cubicBezTo>
                  <a:lnTo>
                    <a:pt x="71785" y="84794"/>
                  </a:lnTo>
                  <a:cubicBezTo>
                    <a:pt x="75754" y="89198"/>
                    <a:pt x="80625" y="92567"/>
                    <a:pt x="86095" y="94735"/>
                  </a:cubicBezTo>
                  <a:lnTo>
                    <a:pt x="93234" y="97570"/>
                  </a:lnTo>
                  <a:lnTo>
                    <a:pt x="93234" y="97570"/>
                  </a:lnTo>
                  <a:lnTo>
                    <a:pt x="613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8;p18">
              <a:extLst>
                <a:ext uri="{FF2B5EF4-FFF2-40B4-BE49-F238E27FC236}">
                  <a16:creationId xmlns:a16="http://schemas.microsoft.com/office/drawing/2014/main" id="{4A813FE1-411E-4E23-B9FF-94010A83C568}"/>
                </a:ext>
              </a:extLst>
            </p:cNvPr>
            <p:cNvSpPr/>
            <p:nvPr/>
          </p:nvSpPr>
          <p:spPr>
            <a:xfrm flipH="1">
              <a:off x="5716699" y="1114525"/>
              <a:ext cx="1750194" cy="1905201"/>
            </a:xfrm>
            <a:custGeom>
              <a:avLst/>
              <a:gdLst/>
              <a:ahLst/>
              <a:cxnLst/>
              <a:rect l="l" t="t" r="r" b="b"/>
              <a:pathLst>
                <a:path w="92067" h="100221" extrusionOk="0">
                  <a:moveTo>
                    <a:pt x="8097" y="1"/>
                  </a:moveTo>
                  <a:cubicBezTo>
                    <a:pt x="6482" y="1"/>
                    <a:pt x="4592" y="601"/>
                    <a:pt x="2636" y="2484"/>
                  </a:cubicBezTo>
                  <a:cubicBezTo>
                    <a:pt x="968" y="4085"/>
                    <a:pt x="101" y="5853"/>
                    <a:pt x="34" y="7721"/>
                  </a:cubicBezTo>
                  <a:cubicBezTo>
                    <a:pt x="1" y="10556"/>
                    <a:pt x="1869" y="12524"/>
                    <a:pt x="1969" y="12591"/>
                  </a:cubicBezTo>
                  <a:lnTo>
                    <a:pt x="69450" y="87244"/>
                  </a:lnTo>
                  <a:cubicBezTo>
                    <a:pt x="73420" y="91614"/>
                    <a:pt x="78423" y="95117"/>
                    <a:pt x="83994" y="97318"/>
                  </a:cubicBezTo>
                  <a:lnTo>
                    <a:pt x="91132" y="100154"/>
                  </a:lnTo>
                  <a:cubicBezTo>
                    <a:pt x="91199" y="100220"/>
                    <a:pt x="91299" y="100220"/>
                    <a:pt x="91366" y="100220"/>
                  </a:cubicBezTo>
                  <a:cubicBezTo>
                    <a:pt x="91499" y="100220"/>
                    <a:pt x="91666" y="100120"/>
                    <a:pt x="91833" y="100054"/>
                  </a:cubicBezTo>
                  <a:cubicBezTo>
                    <a:pt x="92000" y="99887"/>
                    <a:pt x="92066" y="99620"/>
                    <a:pt x="92000" y="99386"/>
                  </a:cubicBezTo>
                  <a:lnTo>
                    <a:pt x="89398" y="91581"/>
                  </a:lnTo>
                  <a:cubicBezTo>
                    <a:pt x="88230" y="88045"/>
                    <a:pt x="86562" y="84709"/>
                    <a:pt x="84494" y="81674"/>
                  </a:cubicBezTo>
                  <a:cubicBezTo>
                    <a:pt x="84370" y="81487"/>
                    <a:pt x="84168" y="81378"/>
                    <a:pt x="83970" y="81378"/>
                  </a:cubicBezTo>
                  <a:cubicBezTo>
                    <a:pt x="83848" y="81378"/>
                    <a:pt x="83728" y="81419"/>
                    <a:pt x="83627" y="81507"/>
                  </a:cubicBezTo>
                  <a:cubicBezTo>
                    <a:pt x="83327" y="81707"/>
                    <a:pt x="83227" y="82074"/>
                    <a:pt x="83460" y="82374"/>
                  </a:cubicBezTo>
                  <a:cubicBezTo>
                    <a:pt x="85495" y="85310"/>
                    <a:pt x="87063" y="88545"/>
                    <a:pt x="88197" y="91948"/>
                  </a:cubicBezTo>
                  <a:lnTo>
                    <a:pt x="90332" y="98452"/>
                  </a:lnTo>
                  <a:lnTo>
                    <a:pt x="90332" y="98452"/>
                  </a:lnTo>
                  <a:lnTo>
                    <a:pt x="84461" y="96117"/>
                  </a:lnTo>
                  <a:cubicBezTo>
                    <a:pt x="79057" y="94016"/>
                    <a:pt x="74220" y="90580"/>
                    <a:pt x="70351" y="86344"/>
                  </a:cubicBezTo>
                  <a:lnTo>
                    <a:pt x="2903" y="11724"/>
                  </a:lnTo>
                  <a:cubicBezTo>
                    <a:pt x="2836" y="11724"/>
                    <a:pt x="1869" y="10690"/>
                    <a:pt x="1468" y="9155"/>
                  </a:cubicBezTo>
                  <a:cubicBezTo>
                    <a:pt x="935" y="7154"/>
                    <a:pt x="1635" y="5186"/>
                    <a:pt x="3503" y="3384"/>
                  </a:cubicBezTo>
                  <a:cubicBezTo>
                    <a:pt x="5187" y="1778"/>
                    <a:pt x="6787" y="1268"/>
                    <a:pt x="8141" y="1268"/>
                  </a:cubicBezTo>
                  <a:cubicBezTo>
                    <a:pt x="10328" y="1268"/>
                    <a:pt x="11870" y="2599"/>
                    <a:pt x="12076" y="2784"/>
                  </a:cubicBezTo>
                  <a:lnTo>
                    <a:pt x="77323" y="75102"/>
                  </a:lnTo>
                  <a:cubicBezTo>
                    <a:pt x="77429" y="75244"/>
                    <a:pt x="77592" y="75320"/>
                    <a:pt x="77761" y="75320"/>
                  </a:cubicBezTo>
                  <a:cubicBezTo>
                    <a:pt x="77910" y="75320"/>
                    <a:pt x="78065" y="75261"/>
                    <a:pt x="78190" y="75136"/>
                  </a:cubicBezTo>
                  <a:cubicBezTo>
                    <a:pt x="78423" y="74936"/>
                    <a:pt x="78490" y="74535"/>
                    <a:pt x="78223" y="74268"/>
                  </a:cubicBezTo>
                  <a:lnTo>
                    <a:pt x="12977" y="1883"/>
                  </a:lnTo>
                  <a:lnTo>
                    <a:pt x="12943" y="1850"/>
                  </a:lnTo>
                  <a:cubicBezTo>
                    <a:pt x="12901" y="1829"/>
                    <a:pt x="10917" y="1"/>
                    <a:pt x="80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9;p18">
              <a:extLst>
                <a:ext uri="{FF2B5EF4-FFF2-40B4-BE49-F238E27FC236}">
                  <a16:creationId xmlns:a16="http://schemas.microsoft.com/office/drawing/2014/main" id="{D2F74709-DDC6-47E6-BCCF-952298019B7D}"/>
                </a:ext>
              </a:extLst>
            </p:cNvPr>
            <p:cNvSpPr/>
            <p:nvPr/>
          </p:nvSpPr>
          <p:spPr>
            <a:xfrm flipH="1">
              <a:off x="5729942" y="2975389"/>
              <a:ext cx="34256" cy="32355"/>
            </a:xfrm>
            <a:custGeom>
              <a:avLst/>
              <a:gdLst/>
              <a:ahLst/>
              <a:cxnLst/>
              <a:rect l="l" t="t" r="r" b="b"/>
              <a:pathLst>
                <a:path w="1802" h="1702" extrusionOk="0">
                  <a:moveTo>
                    <a:pt x="1235" y="0"/>
                  </a:moveTo>
                  <a:lnTo>
                    <a:pt x="1" y="934"/>
                  </a:lnTo>
                  <a:lnTo>
                    <a:pt x="1802" y="1702"/>
                  </a:lnTo>
                  <a:lnTo>
                    <a:pt x="1235" y="0"/>
                  </a:lnTo>
                  <a:close/>
                </a:path>
              </a:pathLst>
            </a:custGeom>
            <a:solidFill>
              <a:srgbClr val="1C1A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80;p18">
              <a:extLst>
                <a:ext uri="{FF2B5EF4-FFF2-40B4-BE49-F238E27FC236}">
                  <a16:creationId xmlns:a16="http://schemas.microsoft.com/office/drawing/2014/main" id="{77D3F1FF-2BA0-4EFE-8194-8B4C2F7EDB14}"/>
                </a:ext>
              </a:extLst>
            </p:cNvPr>
            <p:cNvSpPr/>
            <p:nvPr/>
          </p:nvSpPr>
          <p:spPr>
            <a:xfrm flipH="1">
              <a:off x="6126609" y="2345678"/>
              <a:ext cx="1661170" cy="685672"/>
            </a:xfrm>
            <a:custGeom>
              <a:avLst/>
              <a:gdLst/>
              <a:ahLst/>
              <a:cxnLst/>
              <a:rect l="l" t="t" r="r" b="b"/>
              <a:pathLst>
                <a:path w="87384" h="36069" extrusionOk="0">
                  <a:moveTo>
                    <a:pt x="44333" y="1"/>
                  </a:moveTo>
                  <a:cubicBezTo>
                    <a:pt x="39262" y="2302"/>
                    <a:pt x="34259" y="4637"/>
                    <a:pt x="29389" y="7239"/>
                  </a:cubicBezTo>
                  <a:cubicBezTo>
                    <a:pt x="20049" y="12176"/>
                    <a:pt x="11342" y="18147"/>
                    <a:pt x="3637" y="25452"/>
                  </a:cubicBezTo>
                  <a:cubicBezTo>
                    <a:pt x="2369" y="26620"/>
                    <a:pt x="1168" y="27821"/>
                    <a:pt x="1" y="29088"/>
                  </a:cubicBezTo>
                  <a:cubicBezTo>
                    <a:pt x="5575" y="32569"/>
                    <a:pt x="13400" y="36069"/>
                    <a:pt x="22509" y="36069"/>
                  </a:cubicBezTo>
                  <a:cubicBezTo>
                    <a:pt x="25447" y="36069"/>
                    <a:pt x="28518" y="35705"/>
                    <a:pt x="31690" y="34859"/>
                  </a:cubicBezTo>
                  <a:cubicBezTo>
                    <a:pt x="54573" y="28788"/>
                    <a:pt x="50637" y="21783"/>
                    <a:pt x="70585" y="19348"/>
                  </a:cubicBezTo>
                  <a:cubicBezTo>
                    <a:pt x="83327" y="17813"/>
                    <a:pt x="86429" y="9174"/>
                    <a:pt x="87230" y="5071"/>
                  </a:cubicBezTo>
                  <a:cubicBezTo>
                    <a:pt x="87384" y="4054"/>
                    <a:pt x="86570" y="3151"/>
                    <a:pt x="85603" y="3151"/>
                  </a:cubicBezTo>
                  <a:cubicBezTo>
                    <a:pt x="85524" y="3151"/>
                    <a:pt x="85443" y="3157"/>
                    <a:pt x="85362" y="3170"/>
                  </a:cubicBezTo>
                  <a:cubicBezTo>
                    <a:pt x="80995" y="3888"/>
                    <a:pt x="71034" y="5398"/>
                    <a:pt x="65308" y="5398"/>
                  </a:cubicBezTo>
                  <a:cubicBezTo>
                    <a:pt x="64386" y="5398"/>
                    <a:pt x="63574" y="5359"/>
                    <a:pt x="62913" y="5271"/>
                  </a:cubicBezTo>
                  <a:cubicBezTo>
                    <a:pt x="55941" y="4337"/>
                    <a:pt x="48869" y="2669"/>
                    <a:pt x="44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81;p18">
              <a:extLst>
                <a:ext uri="{FF2B5EF4-FFF2-40B4-BE49-F238E27FC236}">
                  <a16:creationId xmlns:a16="http://schemas.microsoft.com/office/drawing/2014/main" id="{A6E996E4-9AC7-4340-BE75-9C591E08D8D5}"/>
                </a:ext>
              </a:extLst>
            </p:cNvPr>
            <p:cNvSpPr/>
            <p:nvPr/>
          </p:nvSpPr>
          <p:spPr>
            <a:xfrm flipH="1">
              <a:off x="6978584" y="2843493"/>
              <a:ext cx="111627" cy="45662"/>
            </a:xfrm>
            <a:custGeom>
              <a:avLst/>
              <a:gdLst/>
              <a:ahLst/>
              <a:cxnLst/>
              <a:rect l="l" t="t" r="r" b="b"/>
              <a:pathLst>
                <a:path w="5872" h="2402" fill="none" extrusionOk="0">
                  <a:moveTo>
                    <a:pt x="1" y="2402"/>
                  </a:moveTo>
                  <a:cubicBezTo>
                    <a:pt x="1936" y="1768"/>
                    <a:pt x="3870" y="967"/>
                    <a:pt x="5872" y="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82;p18">
              <a:extLst>
                <a:ext uri="{FF2B5EF4-FFF2-40B4-BE49-F238E27FC236}">
                  <a16:creationId xmlns:a16="http://schemas.microsoft.com/office/drawing/2014/main" id="{ED7D1CD9-4B3A-45E5-95C4-9B26B9878CFB}"/>
                </a:ext>
              </a:extLst>
            </p:cNvPr>
            <p:cNvSpPr/>
            <p:nvPr/>
          </p:nvSpPr>
          <p:spPr>
            <a:xfrm flipH="1">
              <a:off x="7179605" y="2914517"/>
              <a:ext cx="104650" cy="17128"/>
            </a:xfrm>
            <a:custGeom>
              <a:avLst/>
              <a:gdLst/>
              <a:ahLst/>
              <a:cxnLst/>
              <a:rect l="l" t="t" r="r" b="b"/>
              <a:pathLst>
                <a:path w="5505" h="901" fill="none" extrusionOk="0">
                  <a:moveTo>
                    <a:pt x="1" y="901"/>
                  </a:moveTo>
                  <a:cubicBezTo>
                    <a:pt x="1735" y="734"/>
                    <a:pt x="3570" y="400"/>
                    <a:pt x="5504" y="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83;p18">
              <a:extLst>
                <a:ext uri="{FF2B5EF4-FFF2-40B4-BE49-F238E27FC236}">
                  <a16:creationId xmlns:a16="http://schemas.microsoft.com/office/drawing/2014/main" id="{06AF3367-DB3D-496F-A95B-A82BEEFDA3B4}"/>
                </a:ext>
              </a:extLst>
            </p:cNvPr>
            <p:cNvSpPr/>
            <p:nvPr/>
          </p:nvSpPr>
          <p:spPr>
            <a:xfrm flipH="1">
              <a:off x="7336891" y="2899917"/>
              <a:ext cx="286633" cy="43780"/>
            </a:xfrm>
            <a:custGeom>
              <a:avLst/>
              <a:gdLst/>
              <a:ahLst/>
              <a:cxnLst/>
              <a:rect l="l" t="t" r="r" b="b"/>
              <a:pathLst>
                <a:path w="15078" h="2303" fill="none" extrusionOk="0">
                  <a:moveTo>
                    <a:pt x="0" y="1"/>
                  </a:moveTo>
                  <a:cubicBezTo>
                    <a:pt x="0" y="1"/>
                    <a:pt x="6038" y="2303"/>
                    <a:pt x="15078" y="1836"/>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4;p18">
              <a:extLst>
                <a:ext uri="{FF2B5EF4-FFF2-40B4-BE49-F238E27FC236}">
                  <a16:creationId xmlns:a16="http://schemas.microsoft.com/office/drawing/2014/main" id="{26F20B14-B0C8-4C7D-9C2E-2DD64F025942}"/>
                </a:ext>
              </a:extLst>
            </p:cNvPr>
            <p:cNvSpPr/>
            <p:nvPr/>
          </p:nvSpPr>
          <p:spPr>
            <a:xfrm flipH="1">
              <a:off x="6938623" y="2130610"/>
              <a:ext cx="120504" cy="118071"/>
            </a:xfrm>
            <a:custGeom>
              <a:avLst/>
              <a:gdLst/>
              <a:ahLst/>
              <a:cxnLst/>
              <a:rect l="l" t="t" r="r" b="b"/>
              <a:pathLst>
                <a:path w="6339" h="6211" extrusionOk="0">
                  <a:moveTo>
                    <a:pt x="5611" y="0"/>
                  </a:moveTo>
                  <a:cubicBezTo>
                    <a:pt x="5518" y="0"/>
                    <a:pt x="5425" y="24"/>
                    <a:pt x="5337" y="72"/>
                  </a:cubicBezTo>
                  <a:cubicBezTo>
                    <a:pt x="1635" y="1874"/>
                    <a:pt x="0" y="3775"/>
                    <a:pt x="501" y="5743"/>
                  </a:cubicBezTo>
                  <a:cubicBezTo>
                    <a:pt x="567" y="6043"/>
                    <a:pt x="834" y="6210"/>
                    <a:pt x="1134" y="6210"/>
                  </a:cubicBezTo>
                  <a:lnTo>
                    <a:pt x="1235" y="6210"/>
                  </a:lnTo>
                  <a:cubicBezTo>
                    <a:pt x="1568" y="6110"/>
                    <a:pt x="1802" y="5776"/>
                    <a:pt x="1702" y="5443"/>
                  </a:cubicBezTo>
                  <a:cubicBezTo>
                    <a:pt x="1235" y="3742"/>
                    <a:pt x="4137" y="2040"/>
                    <a:pt x="5871" y="1206"/>
                  </a:cubicBezTo>
                  <a:cubicBezTo>
                    <a:pt x="6205" y="1040"/>
                    <a:pt x="6338" y="639"/>
                    <a:pt x="6171" y="373"/>
                  </a:cubicBezTo>
                  <a:cubicBezTo>
                    <a:pt x="6053" y="136"/>
                    <a:pt x="5835" y="0"/>
                    <a:pt x="56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5;p18">
              <a:extLst>
                <a:ext uri="{FF2B5EF4-FFF2-40B4-BE49-F238E27FC236}">
                  <a16:creationId xmlns:a16="http://schemas.microsoft.com/office/drawing/2014/main" id="{2A68C734-277A-4A7A-B7CA-39977F40061A}"/>
                </a:ext>
              </a:extLst>
            </p:cNvPr>
            <p:cNvSpPr/>
            <p:nvPr/>
          </p:nvSpPr>
          <p:spPr>
            <a:xfrm flipH="1">
              <a:off x="6820050" y="2086467"/>
              <a:ext cx="85621" cy="42354"/>
            </a:xfrm>
            <a:custGeom>
              <a:avLst/>
              <a:gdLst/>
              <a:ahLst/>
              <a:cxnLst/>
              <a:rect l="l" t="t" r="r" b="b"/>
              <a:pathLst>
                <a:path w="4504" h="2228" extrusionOk="0">
                  <a:moveTo>
                    <a:pt x="3844" y="0"/>
                  </a:moveTo>
                  <a:cubicBezTo>
                    <a:pt x="3787" y="0"/>
                    <a:pt x="3728" y="8"/>
                    <a:pt x="3670" y="26"/>
                  </a:cubicBezTo>
                  <a:cubicBezTo>
                    <a:pt x="3603" y="26"/>
                    <a:pt x="2269" y="393"/>
                    <a:pt x="501" y="1027"/>
                  </a:cubicBezTo>
                  <a:cubicBezTo>
                    <a:pt x="168" y="1127"/>
                    <a:pt x="1" y="1460"/>
                    <a:pt x="134" y="1794"/>
                  </a:cubicBezTo>
                  <a:cubicBezTo>
                    <a:pt x="234" y="2061"/>
                    <a:pt x="468" y="2228"/>
                    <a:pt x="735" y="2228"/>
                  </a:cubicBezTo>
                  <a:lnTo>
                    <a:pt x="935" y="2228"/>
                  </a:lnTo>
                  <a:cubicBezTo>
                    <a:pt x="2636" y="1594"/>
                    <a:pt x="3970" y="1227"/>
                    <a:pt x="3970" y="1227"/>
                  </a:cubicBezTo>
                  <a:cubicBezTo>
                    <a:pt x="4304" y="1127"/>
                    <a:pt x="4504" y="793"/>
                    <a:pt x="4437" y="460"/>
                  </a:cubicBezTo>
                  <a:cubicBezTo>
                    <a:pt x="4355" y="184"/>
                    <a:pt x="4113" y="0"/>
                    <a:pt x="3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6;p18">
              <a:extLst>
                <a:ext uri="{FF2B5EF4-FFF2-40B4-BE49-F238E27FC236}">
                  <a16:creationId xmlns:a16="http://schemas.microsoft.com/office/drawing/2014/main" id="{90159EFB-8349-4092-9C48-DEFE23CEB887}"/>
                </a:ext>
              </a:extLst>
            </p:cNvPr>
            <p:cNvSpPr/>
            <p:nvPr/>
          </p:nvSpPr>
          <p:spPr>
            <a:xfrm flipH="1">
              <a:off x="6314026" y="2338074"/>
              <a:ext cx="637938" cy="115429"/>
            </a:xfrm>
            <a:custGeom>
              <a:avLst/>
              <a:gdLst/>
              <a:ahLst/>
              <a:cxnLst/>
              <a:rect l="l" t="t" r="r" b="b"/>
              <a:pathLst>
                <a:path w="33558" h="6072" fill="none" extrusionOk="0">
                  <a:moveTo>
                    <a:pt x="33558" y="4737"/>
                  </a:moveTo>
                  <a:cubicBezTo>
                    <a:pt x="28121" y="5471"/>
                    <a:pt x="21950" y="6071"/>
                    <a:pt x="18948" y="5704"/>
                  </a:cubicBezTo>
                  <a:cubicBezTo>
                    <a:pt x="12009" y="4804"/>
                    <a:pt x="4537" y="2669"/>
                    <a:pt x="1" y="0"/>
                  </a:cubicBezTo>
                </a:path>
              </a:pathLst>
            </a:custGeom>
            <a:solidFill>
              <a:schemeClr val="dk1"/>
            </a:solid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7;p18">
              <a:extLst>
                <a:ext uri="{FF2B5EF4-FFF2-40B4-BE49-F238E27FC236}">
                  <a16:creationId xmlns:a16="http://schemas.microsoft.com/office/drawing/2014/main" id="{782F6623-A70D-4908-BABB-427A65471F33}"/>
                </a:ext>
              </a:extLst>
            </p:cNvPr>
            <p:cNvSpPr/>
            <p:nvPr/>
          </p:nvSpPr>
          <p:spPr>
            <a:xfrm flipH="1">
              <a:off x="6114310" y="2393813"/>
              <a:ext cx="1686776" cy="650693"/>
            </a:xfrm>
            <a:custGeom>
              <a:avLst/>
              <a:gdLst/>
              <a:ahLst/>
              <a:cxnLst/>
              <a:rect l="l" t="t" r="r" b="b"/>
              <a:pathLst>
                <a:path w="88731" h="34229" extrusionOk="0">
                  <a:moveTo>
                    <a:pt x="86397" y="1"/>
                  </a:moveTo>
                  <a:cubicBezTo>
                    <a:pt x="86264" y="1"/>
                    <a:pt x="86130" y="13"/>
                    <a:pt x="85995" y="37"/>
                  </a:cubicBezTo>
                  <a:cubicBezTo>
                    <a:pt x="85095" y="204"/>
                    <a:pt x="83894" y="371"/>
                    <a:pt x="82559" y="571"/>
                  </a:cubicBezTo>
                  <a:cubicBezTo>
                    <a:pt x="82159" y="604"/>
                    <a:pt x="81959" y="938"/>
                    <a:pt x="81992" y="1271"/>
                  </a:cubicBezTo>
                  <a:cubicBezTo>
                    <a:pt x="82051" y="1596"/>
                    <a:pt x="82320" y="1816"/>
                    <a:pt x="82612" y="1816"/>
                  </a:cubicBezTo>
                  <a:cubicBezTo>
                    <a:pt x="82650" y="1816"/>
                    <a:pt x="82688" y="1813"/>
                    <a:pt x="82726" y="1805"/>
                  </a:cubicBezTo>
                  <a:cubicBezTo>
                    <a:pt x="84060" y="1605"/>
                    <a:pt x="85261" y="1438"/>
                    <a:pt x="86162" y="1271"/>
                  </a:cubicBezTo>
                  <a:cubicBezTo>
                    <a:pt x="86214" y="1266"/>
                    <a:pt x="86264" y="1263"/>
                    <a:pt x="86314" y="1263"/>
                  </a:cubicBezTo>
                  <a:cubicBezTo>
                    <a:pt x="86588" y="1263"/>
                    <a:pt x="86837" y="1346"/>
                    <a:pt x="87063" y="1572"/>
                  </a:cubicBezTo>
                  <a:cubicBezTo>
                    <a:pt x="87263" y="1805"/>
                    <a:pt x="87363" y="2105"/>
                    <a:pt x="87296" y="2439"/>
                  </a:cubicBezTo>
                  <a:cubicBezTo>
                    <a:pt x="86462" y="6975"/>
                    <a:pt x="83260" y="14781"/>
                    <a:pt x="71218" y="16249"/>
                  </a:cubicBezTo>
                  <a:cubicBezTo>
                    <a:pt x="60577" y="17550"/>
                    <a:pt x="56574" y="20118"/>
                    <a:pt x="51938" y="23120"/>
                  </a:cubicBezTo>
                  <a:cubicBezTo>
                    <a:pt x="47768" y="25789"/>
                    <a:pt x="43031" y="28891"/>
                    <a:pt x="32223" y="31760"/>
                  </a:cubicBezTo>
                  <a:cubicBezTo>
                    <a:pt x="29113" y="32584"/>
                    <a:pt x="26099" y="32938"/>
                    <a:pt x="23214" y="32938"/>
                  </a:cubicBezTo>
                  <a:cubicBezTo>
                    <a:pt x="14191" y="32938"/>
                    <a:pt x="6444" y="29468"/>
                    <a:pt x="1035" y="26056"/>
                  </a:cubicBezTo>
                  <a:cubicBezTo>
                    <a:pt x="927" y="25996"/>
                    <a:pt x="807" y="25966"/>
                    <a:pt x="690" y="25966"/>
                  </a:cubicBezTo>
                  <a:cubicBezTo>
                    <a:pt x="478" y="25966"/>
                    <a:pt x="274" y="26063"/>
                    <a:pt x="167" y="26256"/>
                  </a:cubicBezTo>
                  <a:cubicBezTo>
                    <a:pt x="0" y="26556"/>
                    <a:pt x="67" y="26956"/>
                    <a:pt x="367" y="27123"/>
                  </a:cubicBezTo>
                  <a:cubicBezTo>
                    <a:pt x="5905" y="30626"/>
                    <a:pt x="13910" y="34228"/>
                    <a:pt x="23217" y="34228"/>
                  </a:cubicBezTo>
                  <a:cubicBezTo>
                    <a:pt x="26186" y="34228"/>
                    <a:pt x="29321" y="33828"/>
                    <a:pt x="32557" y="32927"/>
                  </a:cubicBezTo>
                  <a:cubicBezTo>
                    <a:pt x="43565" y="29992"/>
                    <a:pt x="48402" y="26890"/>
                    <a:pt x="52638" y="24121"/>
                  </a:cubicBezTo>
                  <a:cubicBezTo>
                    <a:pt x="57141" y="21219"/>
                    <a:pt x="61044" y="18717"/>
                    <a:pt x="71385" y="17450"/>
                  </a:cubicBezTo>
                  <a:cubicBezTo>
                    <a:pt x="84661" y="15882"/>
                    <a:pt x="87796" y="6575"/>
                    <a:pt x="88564" y="2639"/>
                  </a:cubicBezTo>
                  <a:cubicBezTo>
                    <a:pt x="88730" y="1939"/>
                    <a:pt x="88464" y="1238"/>
                    <a:pt x="87963" y="704"/>
                  </a:cubicBezTo>
                  <a:cubicBezTo>
                    <a:pt x="87555" y="241"/>
                    <a:pt x="86990" y="1"/>
                    <a:pt x="863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8;p18">
              <a:extLst>
                <a:ext uri="{FF2B5EF4-FFF2-40B4-BE49-F238E27FC236}">
                  <a16:creationId xmlns:a16="http://schemas.microsoft.com/office/drawing/2014/main" id="{96AE8F4F-1A86-4102-A4A4-F74FE0C03433}"/>
                </a:ext>
              </a:extLst>
            </p:cNvPr>
            <p:cNvSpPr/>
            <p:nvPr/>
          </p:nvSpPr>
          <p:spPr>
            <a:xfrm flipH="1">
              <a:off x="7369267" y="2544169"/>
              <a:ext cx="1059636" cy="1206108"/>
            </a:xfrm>
            <a:custGeom>
              <a:avLst/>
              <a:gdLst/>
              <a:ahLst/>
              <a:cxnLst/>
              <a:rect l="l" t="t" r="r" b="b"/>
              <a:pathLst>
                <a:path w="55741" h="63446" extrusionOk="0">
                  <a:moveTo>
                    <a:pt x="25586" y="0"/>
                  </a:moveTo>
                  <a:cubicBezTo>
                    <a:pt x="1" y="19181"/>
                    <a:pt x="16846" y="31390"/>
                    <a:pt x="25653" y="41764"/>
                  </a:cubicBezTo>
                  <a:cubicBezTo>
                    <a:pt x="34425" y="52138"/>
                    <a:pt x="35860" y="63446"/>
                    <a:pt x="35860" y="63446"/>
                  </a:cubicBezTo>
                  <a:cubicBezTo>
                    <a:pt x="35860" y="63446"/>
                    <a:pt x="54740" y="54206"/>
                    <a:pt x="55107" y="44899"/>
                  </a:cubicBezTo>
                  <a:cubicBezTo>
                    <a:pt x="55741" y="29989"/>
                    <a:pt x="25586" y="1"/>
                    <a:pt x="255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89;p18">
              <a:extLst>
                <a:ext uri="{FF2B5EF4-FFF2-40B4-BE49-F238E27FC236}">
                  <a16:creationId xmlns:a16="http://schemas.microsoft.com/office/drawing/2014/main" id="{032E9B5B-D07C-41E2-B672-E753BC2CAE40}"/>
                </a:ext>
              </a:extLst>
            </p:cNvPr>
            <p:cNvSpPr/>
            <p:nvPr/>
          </p:nvSpPr>
          <p:spPr>
            <a:xfrm flipH="1">
              <a:off x="7360379" y="2532991"/>
              <a:ext cx="864955" cy="1229339"/>
            </a:xfrm>
            <a:custGeom>
              <a:avLst/>
              <a:gdLst/>
              <a:ahLst/>
              <a:cxnLst/>
              <a:rect l="l" t="t" r="r" b="b"/>
              <a:pathLst>
                <a:path w="45500" h="64668" extrusionOk="0">
                  <a:moveTo>
                    <a:pt x="14895" y="0"/>
                  </a:moveTo>
                  <a:cubicBezTo>
                    <a:pt x="14757" y="0"/>
                    <a:pt x="14622" y="42"/>
                    <a:pt x="14511" y="121"/>
                  </a:cubicBezTo>
                  <a:cubicBezTo>
                    <a:pt x="5838" y="6626"/>
                    <a:pt x="1335" y="12797"/>
                    <a:pt x="734" y="18968"/>
                  </a:cubicBezTo>
                  <a:cubicBezTo>
                    <a:pt x="1" y="26941"/>
                    <a:pt x="5905" y="33379"/>
                    <a:pt x="11175" y="39116"/>
                  </a:cubicBezTo>
                  <a:cubicBezTo>
                    <a:pt x="12343" y="40350"/>
                    <a:pt x="13477" y="41584"/>
                    <a:pt x="14478" y="42785"/>
                  </a:cubicBezTo>
                  <a:cubicBezTo>
                    <a:pt x="23017" y="52859"/>
                    <a:pt x="24518" y="64001"/>
                    <a:pt x="24518" y="64134"/>
                  </a:cubicBezTo>
                  <a:cubicBezTo>
                    <a:pt x="24551" y="64301"/>
                    <a:pt x="24685" y="64501"/>
                    <a:pt x="24852" y="64601"/>
                  </a:cubicBezTo>
                  <a:cubicBezTo>
                    <a:pt x="24952" y="64634"/>
                    <a:pt x="25052" y="64668"/>
                    <a:pt x="25152" y="64668"/>
                  </a:cubicBezTo>
                  <a:lnTo>
                    <a:pt x="25485" y="64668"/>
                  </a:lnTo>
                  <a:cubicBezTo>
                    <a:pt x="26253" y="64234"/>
                    <a:pt x="44699" y="55128"/>
                    <a:pt x="45099" y="45554"/>
                  </a:cubicBezTo>
                  <a:cubicBezTo>
                    <a:pt x="45500" y="36881"/>
                    <a:pt x="35726" y="23338"/>
                    <a:pt x="27520" y="13498"/>
                  </a:cubicBezTo>
                  <a:cubicBezTo>
                    <a:pt x="27406" y="13365"/>
                    <a:pt x="27216" y="13286"/>
                    <a:pt x="27031" y="13286"/>
                  </a:cubicBezTo>
                  <a:cubicBezTo>
                    <a:pt x="26891" y="13286"/>
                    <a:pt x="26753" y="13331"/>
                    <a:pt x="26653" y="13431"/>
                  </a:cubicBezTo>
                  <a:cubicBezTo>
                    <a:pt x="26386" y="13631"/>
                    <a:pt x="26353" y="14031"/>
                    <a:pt x="26553" y="14298"/>
                  </a:cubicBezTo>
                  <a:cubicBezTo>
                    <a:pt x="34659" y="23939"/>
                    <a:pt x="44199" y="37181"/>
                    <a:pt x="43865" y="45487"/>
                  </a:cubicBezTo>
                  <a:cubicBezTo>
                    <a:pt x="43532" y="53293"/>
                    <a:pt x="29188" y="61299"/>
                    <a:pt x="25686" y="63133"/>
                  </a:cubicBezTo>
                  <a:cubicBezTo>
                    <a:pt x="25152" y="60231"/>
                    <a:pt x="22984" y="50858"/>
                    <a:pt x="15478" y="41985"/>
                  </a:cubicBezTo>
                  <a:cubicBezTo>
                    <a:pt x="14411" y="40784"/>
                    <a:pt x="13310" y="39583"/>
                    <a:pt x="12143" y="38282"/>
                  </a:cubicBezTo>
                  <a:cubicBezTo>
                    <a:pt x="7072" y="32778"/>
                    <a:pt x="1335" y="26507"/>
                    <a:pt x="2035" y="19102"/>
                  </a:cubicBezTo>
                  <a:cubicBezTo>
                    <a:pt x="2569" y="13364"/>
                    <a:pt x="6805" y="7627"/>
                    <a:pt x="14878" y="1456"/>
                  </a:cubicBezTo>
                  <a:cubicBezTo>
                    <a:pt x="15879" y="2490"/>
                    <a:pt x="18947" y="5592"/>
                    <a:pt x="22583" y="9762"/>
                  </a:cubicBezTo>
                  <a:cubicBezTo>
                    <a:pt x="22705" y="9883"/>
                    <a:pt x="22871" y="9941"/>
                    <a:pt x="23040" y="9941"/>
                  </a:cubicBezTo>
                  <a:cubicBezTo>
                    <a:pt x="23197" y="9941"/>
                    <a:pt x="23356" y="9891"/>
                    <a:pt x="23484" y="9795"/>
                  </a:cubicBezTo>
                  <a:cubicBezTo>
                    <a:pt x="23717" y="9595"/>
                    <a:pt x="23717" y="9161"/>
                    <a:pt x="23517" y="8928"/>
                  </a:cubicBezTo>
                  <a:cubicBezTo>
                    <a:pt x="18914" y="3757"/>
                    <a:pt x="15378" y="188"/>
                    <a:pt x="15345" y="155"/>
                  </a:cubicBezTo>
                  <a:cubicBezTo>
                    <a:pt x="15205" y="50"/>
                    <a:pt x="15048" y="0"/>
                    <a:pt x="148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90;p18">
              <a:extLst>
                <a:ext uri="{FF2B5EF4-FFF2-40B4-BE49-F238E27FC236}">
                  <a16:creationId xmlns:a16="http://schemas.microsoft.com/office/drawing/2014/main" id="{AF75A078-6874-415D-9537-9F7B806CE69D}"/>
                </a:ext>
              </a:extLst>
            </p:cNvPr>
            <p:cNvSpPr/>
            <p:nvPr/>
          </p:nvSpPr>
          <p:spPr>
            <a:xfrm flipH="1">
              <a:off x="7527128" y="3304750"/>
              <a:ext cx="169322" cy="161870"/>
            </a:xfrm>
            <a:custGeom>
              <a:avLst/>
              <a:gdLst/>
              <a:ahLst/>
              <a:cxnLst/>
              <a:rect l="l" t="t" r="r" b="b"/>
              <a:pathLst>
                <a:path w="8907" h="8515" extrusionOk="0">
                  <a:moveTo>
                    <a:pt x="4458" y="0"/>
                  </a:moveTo>
                  <a:cubicBezTo>
                    <a:pt x="4319" y="0"/>
                    <a:pt x="4178" y="7"/>
                    <a:pt x="4037" y="21"/>
                  </a:cubicBezTo>
                  <a:cubicBezTo>
                    <a:pt x="1702" y="255"/>
                    <a:pt x="0" y="2323"/>
                    <a:pt x="201" y="4658"/>
                  </a:cubicBezTo>
                  <a:cubicBezTo>
                    <a:pt x="420" y="6851"/>
                    <a:pt x="2258" y="8515"/>
                    <a:pt x="4444" y="8515"/>
                  </a:cubicBezTo>
                  <a:cubicBezTo>
                    <a:pt x="4585" y="8515"/>
                    <a:pt x="4727" y="8508"/>
                    <a:pt x="4871" y="8494"/>
                  </a:cubicBezTo>
                  <a:cubicBezTo>
                    <a:pt x="7206" y="8260"/>
                    <a:pt x="8907" y="6192"/>
                    <a:pt x="8673" y="3857"/>
                  </a:cubicBezTo>
                  <a:cubicBezTo>
                    <a:pt x="8485" y="1664"/>
                    <a:pt x="6619" y="0"/>
                    <a:pt x="4458" y="0"/>
                  </a:cubicBezTo>
                  <a:close/>
                </a:path>
              </a:pathLst>
            </a:custGeom>
            <a:solidFill>
              <a:schemeClr val="dk2"/>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91;p18">
              <a:extLst>
                <a:ext uri="{FF2B5EF4-FFF2-40B4-BE49-F238E27FC236}">
                  <a16:creationId xmlns:a16="http://schemas.microsoft.com/office/drawing/2014/main" id="{921998B8-F349-4E49-AD82-3B46DBB47B12}"/>
                </a:ext>
              </a:extLst>
            </p:cNvPr>
            <p:cNvSpPr/>
            <p:nvPr/>
          </p:nvSpPr>
          <p:spPr>
            <a:xfrm flipH="1">
              <a:off x="7484010" y="2581031"/>
              <a:ext cx="532679" cy="668297"/>
            </a:xfrm>
            <a:custGeom>
              <a:avLst/>
              <a:gdLst/>
              <a:ahLst/>
              <a:cxnLst/>
              <a:rect l="l" t="t" r="r" b="b"/>
              <a:pathLst>
                <a:path w="28021" h="35155" extrusionOk="0">
                  <a:moveTo>
                    <a:pt x="691" y="1"/>
                  </a:moveTo>
                  <a:cubicBezTo>
                    <a:pt x="505" y="1"/>
                    <a:pt x="315" y="77"/>
                    <a:pt x="200" y="230"/>
                  </a:cubicBezTo>
                  <a:cubicBezTo>
                    <a:pt x="0" y="463"/>
                    <a:pt x="33" y="897"/>
                    <a:pt x="300" y="1097"/>
                  </a:cubicBezTo>
                  <a:cubicBezTo>
                    <a:pt x="434" y="1230"/>
                    <a:pt x="15678" y="14407"/>
                    <a:pt x="26819" y="34821"/>
                  </a:cubicBezTo>
                  <a:cubicBezTo>
                    <a:pt x="26919" y="35021"/>
                    <a:pt x="27153" y="35155"/>
                    <a:pt x="27353" y="35155"/>
                  </a:cubicBezTo>
                  <a:cubicBezTo>
                    <a:pt x="27420" y="35155"/>
                    <a:pt x="27520" y="35121"/>
                    <a:pt x="27586" y="35088"/>
                  </a:cubicBezTo>
                  <a:cubicBezTo>
                    <a:pt x="27887" y="34921"/>
                    <a:pt x="28020" y="34554"/>
                    <a:pt x="27853" y="34254"/>
                  </a:cubicBezTo>
                  <a:cubicBezTo>
                    <a:pt x="16579" y="13573"/>
                    <a:pt x="1234" y="263"/>
                    <a:pt x="1067" y="130"/>
                  </a:cubicBezTo>
                  <a:cubicBezTo>
                    <a:pt x="967" y="44"/>
                    <a:pt x="831" y="1"/>
                    <a:pt x="6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92;p18">
              <a:extLst>
                <a:ext uri="{FF2B5EF4-FFF2-40B4-BE49-F238E27FC236}">
                  <a16:creationId xmlns:a16="http://schemas.microsoft.com/office/drawing/2014/main" id="{0F27564E-DE92-4852-9AF4-646696718747}"/>
                </a:ext>
              </a:extLst>
            </p:cNvPr>
            <p:cNvSpPr/>
            <p:nvPr/>
          </p:nvSpPr>
          <p:spPr>
            <a:xfrm flipH="1">
              <a:off x="5581550" y="2994990"/>
              <a:ext cx="178200" cy="197286"/>
            </a:xfrm>
            <a:custGeom>
              <a:avLst/>
              <a:gdLst/>
              <a:ahLst/>
              <a:cxnLst/>
              <a:rect l="l" t="t" r="r" b="b"/>
              <a:pathLst>
                <a:path w="9374" h="10378" extrusionOk="0">
                  <a:moveTo>
                    <a:pt x="1671" y="0"/>
                  </a:moveTo>
                  <a:cubicBezTo>
                    <a:pt x="1360" y="0"/>
                    <a:pt x="1065" y="225"/>
                    <a:pt x="1034" y="537"/>
                  </a:cubicBezTo>
                  <a:cubicBezTo>
                    <a:pt x="1001" y="737"/>
                    <a:pt x="867" y="971"/>
                    <a:pt x="701" y="1204"/>
                  </a:cubicBezTo>
                  <a:lnTo>
                    <a:pt x="434" y="1571"/>
                  </a:lnTo>
                  <a:cubicBezTo>
                    <a:pt x="67" y="2272"/>
                    <a:pt x="0" y="3139"/>
                    <a:pt x="601" y="3673"/>
                  </a:cubicBezTo>
                  <a:cubicBezTo>
                    <a:pt x="996" y="3983"/>
                    <a:pt x="1486" y="4007"/>
                    <a:pt x="1830" y="4007"/>
                  </a:cubicBezTo>
                  <a:cubicBezTo>
                    <a:pt x="1893" y="4007"/>
                    <a:pt x="1950" y="4006"/>
                    <a:pt x="2002" y="4006"/>
                  </a:cubicBezTo>
                  <a:cubicBezTo>
                    <a:pt x="2502" y="3973"/>
                    <a:pt x="3002" y="3956"/>
                    <a:pt x="3503" y="3956"/>
                  </a:cubicBezTo>
                  <a:cubicBezTo>
                    <a:pt x="4003" y="3956"/>
                    <a:pt x="4503" y="3973"/>
                    <a:pt x="5004" y="4006"/>
                  </a:cubicBezTo>
                  <a:cubicBezTo>
                    <a:pt x="6171" y="4073"/>
                    <a:pt x="7439" y="4273"/>
                    <a:pt x="7839" y="5040"/>
                  </a:cubicBezTo>
                  <a:cubicBezTo>
                    <a:pt x="8039" y="5507"/>
                    <a:pt x="8039" y="5874"/>
                    <a:pt x="7839" y="6308"/>
                  </a:cubicBezTo>
                  <a:cubicBezTo>
                    <a:pt x="7105" y="7809"/>
                    <a:pt x="3903" y="8843"/>
                    <a:pt x="2735" y="9143"/>
                  </a:cubicBezTo>
                  <a:cubicBezTo>
                    <a:pt x="2402" y="9210"/>
                    <a:pt x="2202" y="9544"/>
                    <a:pt x="2268" y="9877"/>
                  </a:cubicBezTo>
                  <a:cubicBezTo>
                    <a:pt x="2368" y="10177"/>
                    <a:pt x="2602" y="10378"/>
                    <a:pt x="2902" y="10378"/>
                  </a:cubicBezTo>
                  <a:cubicBezTo>
                    <a:pt x="2936" y="10378"/>
                    <a:pt x="3002" y="10378"/>
                    <a:pt x="3102" y="10244"/>
                  </a:cubicBezTo>
                  <a:cubicBezTo>
                    <a:pt x="3569" y="10177"/>
                    <a:pt x="7906" y="9043"/>
                    <a:pt x="9040" y="6742"/>
                  </a:cubicBezTo>
                  <a:cubicBezTo>
                    <a:pt x="9373" y="6041"/>
                    <a:pt x="9373" y="5241"/>
                    <a:pt x="9040" y="4473"/>
                  </a:cubicBezTo>
                  <a:cubicBezTo>
                    <a:pt x="8339" y="2906"/>
                    <a:pt x="6371" y="2805"/>
                    <a:pt x="5170" y="2705"/>
                  </a:cubicBezTo>
                  <a:cubicBezTo>
                    <a:pt x="4637" y="2689"/>
                    <a:pt x="4103" y="2680"/>
                    <a:pt x="3574" y="2680"/>
                  </a:cubicBezTo>
                  <a:cubicBezTo>
                    <a:pt x="3044" y="2680"/>
                    <a:pt x="2519" y="2689"/>
                    <a:pt x="2002" y="2705"/>
                  </a:cubicBezTo>
                  <a:cubicBezTo>
                    <a:pt x="1868" y="2705"/>
                    <a:pt x="1568" y="2705"/>
                    <a:pt x="1501" y="2672"/>
                  </a:cubicBezTo>
                  <a:cubicBezTo>
                    <a:pt x="1434" y="2672"/>
                    <a:pt x="1401" y="2405"/>
                    <a:pt x="1568" y="2172"/>
                  </a:cubicBezTo>
                  <a:cubicBezTo>
                    <a:pt x="1668" y="2072"/>
                    <a:pt x="1701" y="1972"/>
                    <a:pt x="1768" y="1871"/>
                  </a:cubicBezTo>
                  <a:cubicBezTo>
                    <a:pt x="2002" y="1538"/>
                    <a:pt x="2202" y="1171"/>
                    <a:pt x="2268" y="704"/>
                  </a:cubicBezTo>
                  <a:cubicBezTo>
                    <a:pt x="2335" y="370"/>
                    <a:pt x="2068" y="37"/>
                    <a:pt x="1735" y="3"/>
                  </a:cubicBezTo>
                  <a:cubicBezTo>
                    <a:pt x="1713" y="1"/>
                    <a:pt x="1692" y="0"/>
                    <a:pt x="16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93;p18">
              <a:extLst>
                <a:ext uri="{FF2B5EF4-FFF2-40B4-BE49-F238E27FC236}">
                  <a16:creationId xmlns:a16="http://schemas.microsoft.com/office/drawing/2014/main" id="{6B3F6BA1-97E7-4F9D-8525-7A18F0FD022B}"/>
                </a:ext>
              </a:extLst>
            </p:cNvPr>
            <p:cNvSpPr/>
            <p:nvPr/>
          </p:nvSpPr>
          <p:spPr>
            <a:xfrm flipH="1">
              <a:off x="6776941" y="1271135"/>
              <a:ext cx="627159" cy="691432"/>
            </a:xfrm>
            <a:custGeom>
              <a:avLst/>
              <a:gdLst/>
              <a:ahLst/>
              <a:cxnLst/>
              <a:rect l="l" t="t" r="r" b="b"/>
              <a:pathLst>
                <a:path w="32991" h="36372" extrusionOk="0">
                  <a:moveTo>
                    <a:pt x="2139" y="1"/>
                  </a:moveTo>
                  <a:cubicBezTo>
                    <a:pt x="1691" y="1"/>
                    <a:pt x="1236" y="161"/>
                    <a:pt x="867" y="484"/>
                  </a:cubicBezTo>
                  <a:cubicBezTo>
                    <a:pt x="67" y="1151"/>
                    <a:pt x="0" y="2352"/>
                    <a:pt x="701" y="3152"/>
                  </a:cubicBezTo>
                  <a:lnTo>
                    <a:pt x="29454" y="35709"/>
                  </a:lnTo>
                  <a:cubicBezTo>
                    <a:pt x="29817" y="36144"/>
                    <a:pt x="30337" y="36372"/>
                    <a:pt x="30865" y="36372"/>
                  </a:cubicBezTo>
                  <a:cubicBezTo>
                    <a:pt x="31308" y="36372"/>
                    <a:pt x="31757" y="36211"/>
                    <a:pt x="32123" y="35876"/>
                  </a:cubicBezTo>
                  <a:cubicBezTo>
                    <a:pt x="32890" y="35242"/>
                    <a:pt x="32990" y="34008"/>
                    <a:pt x="32290" y="33207"/>
                  </a:cubicBezTo>
                  <a:lnTo>
                    <a:pt x="3536" y="650"/>
                  </a:lnTo>
                  <a:cubicBezTo>
                    <a:pt x="3176" y="219"/>
                    <a:pt x="2662" y="1"/>
                    <a:pt x="21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94;p18">
              <a:extLst>
                <a:ext uri="{FF2B5EF4-FFF2-40B4-BE49-F238E27FC236}">
                  <a16:creationId xmlns:a16="http://schemas.microsoft.com/office/drawing/2014/main" id="{FEC67C2F-F574-4C06-A0FF-0E9D2E63EB1F}"/>
                </a:ext>
              </a:extLst>
            </p:cNvPr>
            <p:cNvSpPr/>
            <p:nvPr/>
          </p:nvSpPr>
          <p:spPr>
            <a:xfrm flipH="1">
              <a:off x="6764261" y="1236479"/>
              <a:ext cx="626532" cy="691375"/>
            </a:xfrm>
            <a:custGeom>
              <a:avLst/>
              <a:gdLst/>
              <a:ahLst/>
              <a:cxnLst/>
              <a:rect l="l" t="t" r="r" b="b"/>
              <a:pathLst>
                <a:path w="32958" h="36369" extrusionOk="0">
                  <a:moveTo>
                    <a:pt x="2140" y="0"/>
                  </a:moveTo>
                  <a:cubicBezTo>
                    <a:pt x="1695" y="0"/>
                    <a:pt x="1250" y="153"/>
                    <a:pt x="901" y="472"/>
                  </a:cubicBezTo>
                  <a:cubicBezTo>
                    <a:pt x="101" y="1139"/>
                    <a:pt x="1" y="2373"/>
                    <a:pt x="734" y="3140"/>
                  </a:cubicBezTo>
                  <a:lnTo>
                    <a:pt x="29455" y="35730"/>
                  </a:lnTo>
                  <a:cubicBezTo>
                    <a:pt x="29819" y="36149"/>
                    <a:pt x="30341" y="36369"/>
                    <a:pt x="30871" y="36369"/>
                  </a:cubicBezTo>
                  <a:cubicBezTo>
                    <a:pt x="31313" y="36369"/>
                    <a:pt x="31759" y="36216"/>
                    <a:pt x="32123" y="35897"/>
                  </a:cubicBezTo>
                  <a:cubicBezTo>
                    <a:pt x="32924" y="35163"/>
                    <a:pt x="32957" y="33996"/>
                    <a:pt x="32290" y="33195"/>
                  </a:cubicBezTo>
                  <a:lnTo>
                    <a:pt x="3570" y="639"/>
                  </a:lnTo>
                  <a:cubicBezTo>
                    <a:pt x="3206" y="220"/>
                    <a:pt x="2674" y="0"/>
                    <a:pt x="21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95;p18">
              <a:extLst>
                <a:ext uri="{FF2B5EF4-FFF2-40B4-BE49-F238E27FC236}">
                  <a16:creationId xmlns:a16="http://schemas.microsoft.com/office/drawing/2014/main" id="{BA41B9CF-DC77-4479-B78A-003C0C6A1AE0}"/>
                </a:ext>
              </a:extLst>
            </p:cNvPr>
            <p:cNvSpPr/>
            <p:nvPr/>
          </p:nvSpPr>
          <p:spPr>
            <a:xfrm flipH="1">
              <a:off x="6750954" y="1224996"/>
              <a:ext cx="652518" cy="714187"/>
            </a:xfrm>
            <a:custGeom>
              <a:avLst/>
              <a:gdLst/>
              <a:ahLst/>
              <a:cxnLst/>
              <a:rect l="l" t="t" r="r" b="b"/>
              <a:pathLst>
                <a:path w="34325" h="37569" extrusionOk="0">
                  <a:moveTo>
                    <a:pt x="2802" y="1209"/>
                  </a:moveTo>
                  <a:cubicBezTo>
                    <a:pt x="3136" y="1209"/>
                    <a:pt x="3470" y="1376"/>
                    <a:pt x="3770" y="1610"/>
                  </a:cubicBezTo>
                  <a:lnTo>
                    <a:pt x="32490" y="34200"/>
                  </a:lnTo>
                  <a:cubicBezTo>
                    <a:pt x="32957" y="34733"/>
                    <a:pt x="32924" y="35534"/>
                    <a:pt x="32357" y="35968"/>
                  </a:cubicBezTo>
                  <a:cubicBezTo>
                    <a:pt x="32163" y="36189"/>
                    <a:pt x="31901" y="36318"/>
                    <a:pt x="31627" y="36318"/>
                  </a:cubicBezTo>
                  <a:cubicBezTo>
                    <a:pt x="31571" y="36318"/>
                    <a:pt x="31513" y="36313"/>
                    <a:pt x="31456" y="36301"/>
                  </a:cubicBezTo>
                  <a:cubicBezTo>
                    <a:pt x="31123" y="36301"/>
                    <a:pt x="30789" y="36134"/>
                    <a:pt x="30589" y="35901"/>
                  </a:cubicBezTo>
                  <a:lnTo>
                    <a:pt x="1835" y="3344"/>
                  </a:lnTo>
                  <a:cubicBezTo>
                    <a:pt x="1401" y="2810"/>
                    <a:pt x="1435" y="2010"/>
                    <a:pt x="1968" y="1543"/>
                  </a:cubicBezTo>
                  <a:cubicBezTo>
                    <a:pt x="2235" y="1343"/>
                    <a:pt x="2502" y="1209"/>
                    <a:pt x="2802" y="1209"/>
                  </a:cubicBezTo>
                  <a:close/>
                  <a:moveTo>
                    <a:pt x="2806" y="0"/>
                  </a:moveTo>
                  <a:cubicBezTo>
                    <a:pt x="2211" y="0"/>
                    <a:pt x="1612" y="211"/>
                    <a:pt x="1135" y="642"/>
                  </a:cubicBezTo>
                  <a:cubicBezTo>
                    <a:pt x="100" y="1543"/>
                    <a:pt x="0" y="3144"/>
                    <a:pt x="934" y="4178"/>
                  </a:cubicBezTo>
                  <a:lnTo>
                    <a:pt x="29655" y="36735"/>
                  </a:lnTo>
                  <a:cubicBezTo>
                    <a:pt x="30155" y="37268"/>
                    <a:pt x="30822" y="37569"/>
                    <a:pt x="31523" y="37569"/>
                  </a:cubicBezTo>
                  <a:cubicBezTo>
                    <a:pt x="32123" y="37569"/>
                    <a:pt x="32690" y="37402"/>
                    <a:pt x="33191" y="36935"/>
                  </a:cubicBezTo>
                  <a:cubicBezTo>
                    <a:pt x="34258" y="36034"/>
                    <a:pt x="34325" y="34433"/>
                    <a:pt x="33424" y="33399"/>
                  </a:cubicBezTo>
                  <a:lnTo>
                    <a:pt x="4670" y="842"/>
                  </a:lnTo>
                  <a:cubicBezTo>
                    <a:pt x="4186" y="286"/>
                    <a:pt x="3498" y="0"/>
                    <a:pt x="28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90077F0A-9D95-45BA-B960-CC6E07BC8CEC}"/>
              </a:ext>
            </a:extLst>
          </p:cNvPr>
          <p:cNvSpPr txBox="1"/>
          <p:nvPr/>
        </p:nvSpPr>
        <p:spPr>
          <a:xfrm>
            <a:off x="-287267" y="4085291"/>
            <a:ext cx="3167357" cy="773032"/>
          </a:xfrm>
          <a:prstGeom prst="rect">
            <a:avLst/>
          </a:prstGeom>
          <a:noFill/>
        </p:spPr>
        <p:txBody>
          <a:bodyPr wrap="square" rtlCol="0">
            <a:spAutoFit/>
          </a:bodyPr>
          <a:lstStyle/>
          <a:p>
            <a:pPr marL="0" marR="0" algn="ctr">
              <a:lnSpc>
                <a:spcPct val="107000"/>
              </a:lnSpc>
              <a:spcBef>
                <a:spcPts val="0"/>
              </a:spcBef>
              <a:spcAft>
                <a:spcPts val="800"/>
              </a:spcAft>
            </a:pPr>
            <a:r>
              <a:rPr lang="en-US" sz="1800" b="1" dirty="0">
                <a:solidFill>
                  <a:schemeClr val="accent5">
                    <a:lumMod val="75000"/>
                  </a:schemeClr>
                </a:solidFill>
                <a:effectLst/>
                <a:latin typeface="Times New Roman" panose="02020603050405020304" pitchFamily="18" charset="0"/>
                <a:ea typeface="Calibri" panose="020F0502020204030204" pitchFamily="34" charset="0"/>
                <a:cs typeface="Arial" panose="020B0604020202020204" pitchFamily="34" charset="0"/>
              </a:rPr>
              <a:t>Supervisor :</a:t>
            </a:r>
            <a:endParaRPr lang="en-US" sz="1800" dirty="0">
              <a:solidFill>
                <a:schemeClr val="accent5">
                  <a:lumMod val="7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Dr.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Walaa</a:t>
            </a:r>
            <a:r>
              <a:rPr lang="en-US" sz="1800" dirty="0">
                <a:effectLst/>
                <a:latin typeface="Times New Roman" panose="02020603050405020304" pitchFamily="18" charset="0"/>
                <a:ea typeface="Calibri" panose="020F0502020204030204" pitchFamily="34" charset="0"/>
                <a:cs typeface="Arial" panose="020B0604020202020204" pitchFamily="34" charset="0"/>
              </a:rPr>
              <a:t> Johari</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37"/>
          <p:cNvSpPr/>
          <p:nvPr/>
        </p:nvSpPr>
        <p:spPr>
          <a:xfrm>
            <a:off x="7161769" y="4469128"/>
            <a:ext cx="1621800" cy="450600"/>
          </a:xfrm>
          <a:prstGeom prst="ellipse">
            <a:avLst/>
          </a:prstGeom>
          <a:solidFill>
            <a:srgbClr val="B45F06">
              <a:alpha val="19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1" name="Table 11">
            <a:extLst>
              <a:ext uri="{FF2B5EF4-FFF2-40B4-BE49-F238E27FC236}">
                <a16:creationId xmlns:a16="http://schemas.microsoft.com/office/drawing/2014/main" id="{5BB85DFF-149A-4D6E-8B6A-3130AFBA2567}"/>
              </a:ext>
            </a:extLst>
          </p:cNvPr>
          <p:cNvGraphicFramePr>
            <a:graphicFrameLocks noGrp="1"/>
          </p:cNvGraphicFramePr>
          <p:nvPr>
            <p:extLst>
              <p:ext uri="{D42A27DB-BD31-4B8C-83A1-F6EECF244321}">
                <p14:modId xmlns:p14="http://schemas.microsoft.com/office/powerpoint/2010/main" val="1603009085"/>
              </p:ext>
            </p:extLst>
          </p:nvPr>
        </p:nvGraphicFramePr>
        <p:xfrm>
          <a:off x="261590" y="1051897"/>
          <a:ext cx="6086253" cy="1112520"/>
        </p:xfrm>
        <a:graphic>
          <a:graphicData uri="http://schemas.openxmlformats.org/drawingml/2006/table">
            <a:tbl>
              <a:tblPr firstRow="1" bandRow="1">
                <a:tableStyleId>{7E9639D4-E3E2-4D34-9284-5A2195B3D0D7}</a:tableStyleId>
              </a:tblPr>
              <a:tblGrid>
                <a:gridCol w="2028751">
                  <a:extLst>
                    <a:ext uri="{9D8B030D-6E8A-4147-A177-3AD203B41FA5}">
                      <a16:colId xmlns:a16="http://schemas.microsoft.com/office/drawing/2014/main" val="865823358"/>
                    </a:ext>
                  </a:extLst>
                </a:gridCol>
                <a:gridCol w="2028751">
                  <a:extLst>
                    <a:ext uri="{9D8B030D-6E8A-4147-A177-3AD203B41FA5}">
                      <a16:colId xmlns:a16="http://schemas.microsoft.com/office/drawing/2014/main" val="3075749167"/>
                    </a:ext>
                  </a:extLst>
                </a:gridCol>
                <a:gridCol w="2028751">
                  <a:extLst>
                    <a:ext uri="{9D8B030D-6E8A-4147-A177-3AD203B41FA5}">
                      <a16:colId xmlns:a16="http://schemas.microsoft.com/office/drawing/2014/main" val="3846841693"/>
                    </a:ext>
                  </a:extLst>
                </a:gridCol>
              </a:tblGrid>
              <a:tr h="370840">
                <a:tc gridSpan="2">
                  <a:txBody>
                    <a:bodyPr/>
                    <a:lstStyle/>
                    <a:p>
                      <a:pPr marL="0" marR="0" lvl="0" indent="0" algn="just" rtl="0">
                        <a:lnSpc>
                          <a:spcPct val="150000"/>
                        </a:lnSpc>
                        <a:spcBef>
                          <a:spcPts val="0"/>
                        </a:spcBef>
                        <a:spcAft>
                          <a:spcPts val="0"/>
                        </a:spcAft>
                        <a:buFont typeface="+mj-lt"/>
                        <a:buNone/>
                      </a:pPr>
                      <a:r>
                        <a:rPr lang="en-US" sz="1200" dirty="0">
                          <a:effectLst/>
                        </a:rPr>
                        <a:t>        Rectangle   template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pPr marL="0" marR="0" lvl="0" indent="0" algn="just" rtl="0">
                        <a:lnSpc>
                          <a:spcPct val="150000"/>
                        </a:lnSpc>
                        <a:spcBef>
                          <a:spcPts val="0"/>
                        </a:spcBef>
                        <a:spcAft>
                          <a:spcPts val="0"/>
                        </a:spcAft>
                        <a:buFont typeface="+mj-lt"/>
                        <a:buNone/>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dirty="0">
                          <a:solidFill>
                            <a:schemeClr val="bg1"/>
                          </a:solidFill>
                          <a:effectLst/>
                        </a:rPr>
                        <a:t>Demand</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11334390"/>
                  </a:ext>
                </a:extLst>
              </a:tr>
              <a:tr h="370840">
                <a:tc rowSpan="2">
                  <a:txBody>
                    <a:bodyPr/>
                    <a:lstStyle/>
                    <a:p>
                      <a:pPr algn="ctr"/>
                      <a:endParaRPr lang="en-US" dirty="0"/>
                    </a:p>
                    <a:p>
                      <a:pPr algn="ctr"/>
                      <a:r>
                        <a:rPr lang="en-US" sz="1800" dirty="0"/>
                        <a:t>size</a:t>
                      </a:r>
                    </a:p>
                  </a:txBody>
                  <a:tcPr/>
                </a:tc>
                <a:tc>
                  <a:txBody>
                    <a:bodyPr/>
                    <a:lstStyle/>
                    <a:p>
                      <a:pPr marL="0" marR="0" algn="l" rtl="1">
                        <a:lnSpc>
                          <a:spcPct val="150000"/>
                        </a:lnSpc>
                        <a:spcBef>
                          <a:spcPts val="0"/>
                        </a:spcBef>
                        <a:spcAft>
                          <a:spcPts val="0"/>
                        </a:spcAft>
                      </a:pPr>
                      <a:r>
                        <a:rPr lang="ar-SA" sz="1200" b="1">
                          <a:solidFill>
                            <a:srgbClr val="000000"/>
                          </a:solidFill>
                          <a:effectLst/>
                          <a:latin typeface="Roman"/>
                          <a:ea typeface="Times New Roman" panose="02020603050405020304" pitchFamily="18" charset="0"/>
                          <a:cs typeface="Times New Roman" panose="02020603050405020304" pitchFamily="18" charset="0"/>
                        </a:rPr>
                        <a:t>10*25*15</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50000"/>
                        </a:lnSpc>
                        <a:spcBef>
                          <a:spcPts val="0"/>
                        </a:spcBef>
                        <a:spcAft>
                          <a:spcPts val="0"/>
                        </a:spcAft>
                      </a:pPr>
                      <a:r>
                        <a:rPr lang="en-US" sz="1200" b="1">
                          <a:solidFill>
                            <a:srgbClr val="000000"/>
                          </a:solidFill>
                          <a:effectLst/>
                          <a:latin typeface="Roman"/>
                          <a:ea typeface="Times New Roman" panose="02020603050405020304" pitchFamily="18" charset="0"/>
                          <a:cs typeface="Times New Roman" panose="02020603050405020304" pitchFamily="18" charset="0"/>
                        </a:rPr>
                        <a:t>10,000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54376197"/>
                  </a:ext>
                </a:extLst>
              </a:tr>
              <a:tr h="370840">
                <a:tc vMerge="1">
                  <a:txBody>
                    <a:bodyPr/>
                    <a:lstStyle/>
                    <a:p>
                      <a:endParaRPr lang="en-US" dirty="0"/>
                    </a:p>
                  </a:txBody>
                  <a:tcPr/>
                </a:tc>
                <a:tc>
                  <a:txBody>
                    <a:bodyPr/>
                    <a:lstStyle/>
                    <a:p>
                      <a:pPr marL="0" marR="0" algn="l" rtl="1">
                        <a:lnSpc>
                          <a:spcPct val="150000"/>
                        </a:lnSpc>
                        <a:spcBef>
                          <a:spcPts val="0"/>
                        </a:spcBef>
                        <a:spcAft>
                          <a:spcPts val="0"/>
                        </a:spcAft>
                      </a:pPr>
                      <a:r>
                        <a:rPr lang="ar-SA" sz="1200" b="1">
                          <a:solidFill>
                            <a:srgbClr val="000000"/>
                          </a:solidFill>
                          <a:effectLst/>
                          <a:latin typeface="Roman"/>
                          <a:ea typeface="Times New Roman" panose="02020603050405020304" pitchFamily="18" charset="0"/>
                          <a:cs typeface="Times New Roman" panose="02020603050405020304" pitchFamily="18" charset="0"/>
                        </a:rPr>
                        <a:t>10</a:t>
                      </a:r>
                      <a:r>
                        <a:rPr lang="en-US" sz="1200" b="1">
                          <a:solidFill>
                            <a:srgbClr val="000000"/>
                          </a:solidFill>
                          <a:effectLst/>
                          <a:latin typeface="Roman"/>
                          <a:ea typeface="Times New Roman" panose="02020603050405020304" pitchFamily="18" charset="0"/>
                          <a:cs typeface="Times New Roman" panose="02020603050405020304" pitchFamily="18" charset="0"/>
                        </a:rPr>
                        <a:t>PSC/pouch</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50000"/>
                        </a:lnSpc>
                        <a:spcBef>
                          <a:spcPts val="0"/>
                        </a:spcBef>
                        <a:spcAft>
                          <a:spcPts val="0"/>
                        </a:spcAft>
                      </a:pPr>
                      <a:r>
                        <a:rPr lang="en-US" sz="1200" b="1" dirty="0">
                          <a:solidFill>
                            <a:srgbClr val="000000"/>
                          </a:solidFill>
                          <a:effectLst/>
                          <a:latin typeface="Roman"/>
                          <a:ea typeface="Times New Roman" panose="02020603050405020304" pitchFamily="18" charset="0"/>
                          <a:cs typeface="Times New Roman" panose="02020603050405020304" pitchFamily="18" charset="0"/>
                        </a:rPr>
                        <a:t>5,000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83127063"/>
                  </a:ext>
                </a:extLst>
              </a:tr>
            </a:tbl>
          </a:graphicData>
        </a:graphic>
      </p:graphicFrame>
      <p:grpSp>
        <p:nvGrpSpPr>
          <p:cNvPr id="38" name="Google Shape;460;p30">
            <a:extLst>
              <a:ext uri="{FF2B5EF4-FFF2-40B4-BE49-F238E27FC236}">
                <a16:creationId xmlns:a16="http://schemas.microsoft.com/office/drawing/2014/main" id="{FC1561BE-4A01-479C-B776-7ADAE15EED22}"/>
              </a:ext>
            </a:extLst>
          </p:cNvPr>
          <p:cNvGrpSpPr/>
          <p:nvPr/>
        </p:nvGrpSpPr>
        <p:grpSpPr>
          <a:xfrm>
            <a:off x="6778771" y="1248074"/>
            <a:ext cx="2387795" cy="3472008"/>
            <a:chOff x="1548395" y="3284412"/>
            <a:chExt cx="868542" cy="1260989"/>
          </a:xfrm>
        </p:grpSpPr>
        <p:sp>
          <p:nvSpPr>
            <p:cNvPr id="39" name="Google Shape;461;p30">
              <a:extLst>
                <a:ext uri="{FF2B5EF4-FFF2-40B4-BE49-F238E27FC236}">
                  <a16:creationId xmlns:a16="http://schemas.microsoft.com/office/drawing/2014/main" id="{DC2B8FEF-43CE-4ADB-8B6A-A7DC54EA5AE1}"/>
                </a:ext>
              </a:extLst>
            </p:cNvPr>
            <p:cNvSpPr/>
            <p:nvPr/>
          </p:nvSpPr>
          <p:spPr>
            <a:xfrm>
              <a:off x="1548395" y="4435802"/>
              <a:ext cx="627499" cy="89678"/>
            </a:xfrm>
            <a:custGeom>
              <a:avLst/>
              <a:gdLst/>
              <a:ahLst/>
              <a:cxnLst/>
              <a:rect l="l" t="t" r="r" b="b"/>
              <a:pathLst>
                <a:path w="17577" h="2512" extrusionOk="0">
                  <a:moveTo>
                    <a:pt x="17577" y="1256"/>
                  </a:moveTo>
                  <a:cubicBezTo>
                    <a:pt x="17577" y="558"/>
                    <a:pt x="13643" y="0"/>
                    <a:pt x="8789" y="0"/>
                  </a:cubicBezTo>
                  <a:cubicBezTo>
                    <a:pt x="3962" y="0"/>
                    <a:pt x="0" y="558"/>
                    <a:pt x="0" y="1256"/>
                  </a:cubicBezTo>
                  <a:cubicBezTo>
                    <a:pt x="0" y="1953"/>
                    <a:pt x="3962" y="2511"/>
                    <a:pt x="8789" y="2511"/>
                  </a:cubicBezTo>
                  <a:cubicBezTo>
                    <a:pt x="13671" y="2511"/>
                    <a:pt x="17577" y="1953"/>
                    <a:pt x="17577" y="1256"/>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62;p30">
              <a:extLst>
                <a:ext uri="{FF2B5EF4-FFF2-40B4-BE49-F238E27FC236}">
                  <a16:creationId xmlns:a16="http://schemas.microsoft.com/office/drawing/2014/main" id="{6EB1B7B8-748D-4A98-8809-9C63894FBBC3}"/>
                </a:ext>
              </a:extLst>
            </p:cNvPr>
            <p:cNvSpPr/>
            <p:nvPr/>
          </p:nvSpPr>
          <p:spPr>
            <a:xfrm>
              <a:off x="1933846" y="4455722"/>
              <a:ext cx="460173" cy="89678"/>
            </a:xfrm>
            <a:custGeom>
              <a:avLst/>
              <a:gdLst/>
              <a:ahLst/>
              <a:cxnLst/>
              <a:rect l="l" t="t" r="r" b="b"/>
              <a:pathLst>
                <a:path w="12890" h="2512" extrusionOk="0">
                  <a:moveTo>
                    <a:pt x="12890" y="1256"/>
                  </a:moveTo>
                  <a:cubicBezTo>
                    <a:pt x="12890" y="558"/>
                    <a:pt x="9988" y="0"/>
                    <a:pt x="6445" y="0"/>
                  </a:cubicBezTo>
                  <a:cubicBezTo>
                    <a:pt x="2874" y="0"/>
                    <a:pt x="0" y="558"/>
                    <a:pt x="0" y="1256"/>
                  </a:cubicBezTo>
                  <a:cubicBezTo>
                    <a:pt x="0" y="1953"/>
                    <a:pt x="2874" y="2511"/>
                    <a:pt x="6445" y="2511"/>
                  </a:cubicBezTo>
                  <a:cubicBezTo>
                    <a:pt x="9988" y="2511"/>
                    <a:pt x="12890" y="1953"/>
                    <a:pt x="12890" y="1256"/>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63;p30">
              <a:extLst>
                <a:ext uri="{FF2B5EF4-FFF2-40B4-BE49-F238E27FC236}">
                  <a16:creationId xmlns:a16="http://schemas.microsoft.com/office/drawing/2014/main" id="{CD3C2B2C-8483-4D21-9513-EA4A7385483A}"/>
                </a:ext>
              </a:extLst>
            </p:cNvPr>
            <p:cNvSpPr/>
            <p:nvPr/>
          </p:nvSpPr>
          <p:spPr>
            <a:xfrm>
              <a:off x="1961727" y="3401971"/>
              <a:ext cx="60797" cy="421331"/>
            </a:xfrm>
            <a:custGeom>
              <a:avLst/>
              <a:gdLst/>
              <a:ahLst/>
              <a:cxnLst/>
              <a:rect l="l" t="t" r="r" b="b"/>
              <a:pathLst>
                <a:path w="1703" h="11802" extrusionOk="0">
                  <a:moveTo>
                    <a:pt x="1619" y="10518"/>
                  </a:moveTo>
                  <a:cubicBezTo>
                    <a:pt x="1619" y="9988"/>
                    <a:pt x="1451" y="9486"/>
                    <a:pt x="1312" y="9039"/>
                  </a:cubicBezTo>
                  <a:cubicBezTo>
                    <a:pt x="1116" y="8565"/>
                    <a:pt x="977" y="8063"/>
                    <a:pt x="977" y="7589"/>
                  </a:cubicBezTo>
                  <a:lnTo>
                    <a:pt x="977" y="7589"/>
                  </a:lnTo>
                  <a:cubicBezTo>
                    <a:pt x="977" y="7114"/>
                    <a:pt x="1116" y="6696"/>
                    <a:pt x="1228" y="6277"/>
                  </a:cubicBezTo>
                  <a:cubicBezTo>
                    <a:pt x="1312" y="6082"/>
                    <a:pt x="1340" y="5859"/>
                    <a:pt x="1395" y="5664"/>
                  </a:cubicBezTo>
                  <a:cubicBezTo>
                    <a:pt x="1479" y="5301"/>
                    <a:pt x="1507" y="4966"/>
                    <a:pt x="1507" y="4575"/>
                  </a:cubicBezTo>
                  <a:cubicBezTo>
                    <a:pt x="1507" y="3822"/>
                    <a:pt x="1340" y="3041"/>
                    <a:pt x="977" y="2344"/>
                  </a:cubicBezTo>
                  <a:cubicBezTo>
                    <a:pt x="893" y="2148"/>
                    <a:pt x="782" y="1953"/>
                    <a:pt x="670" y="1786"/>
                  </a:cubicBezTo>
                  <a:cubicBezTo>
                    <a:pt x="363" y="1255"/>
                    <a:pt x="56" y="697"/>
                    <a:pt x="56" y="112"/>
                  </a:cubicBezTo>
                  <a:lnTo>
                    <a:pt x="56" y="0"/>
                  </a:lnTo>
                  <a:lnTo>
                    <a:pt x="0" y="0"/>
                  </a:lnTo>
                  <a:lnTo>
                    <a:pt x="0" y="112"/>
                  </a:lnTo>
                  <a:cubicBezTo>
                    <a:pt x="0" y="753"/>
                    <a:pt x="335" y="1283"/>
                    <a:pt x="670" y="1813"/>
                  </a:cubicBezTo>
                  <a:cubicBezTo>
                    <a:pt x="782" y="1981"/>
                    <a:pt x="893" y="2204"/>
                    <a:pt x="977" y="2371"/>
                  </a:cubicBezTo>
                  <a:cubicBezTo>
                    <a:pt x="1340" y="3041"/>
                    <a:pt x="1507" y="3822"/>
                    <a:pt x="1507" y="4575"/>
                  </a:cubicBezTo>
                  <a:cubicBezTo>
                    <a:pt x="1507" y="4938"/>
                    <a:pt x="1479" y="5273"/>
                    <a:pt x="1395" y="5636"/>
                  </a:cubicBezTo>
                  <a:cubicBezTo>
                    <a:pt x="1368" y="5831"/>
                    <a:pt x="1284" y="6054"/>
                    <a:pt x="1228" y="6249"/>
                  </a:cubicBezTo>
                  <a:cubicBezTo>
                    <a:pt x="1089" y="6668"/>
                    <a:pt x="977" y="7114"/>
                    <a:pt x="977" y="7589"/>
                  </a:cubicBezTo>
                  <a:lnTo>
                    <a:pt x="977" y="7589"/>
                  </a:lnTo>
                  <a:cubicBezTo>
                    <a:pt x="977" y="8091"/>
                    <a:pt x="1172" y="8593"/>
                    <a:pt x="1340" y="9067"/>
                  </a:cubicBezTo>
                  <a:cubicBezTo>
                    <a:pt x="1479" y="9541"/>
                    <a:pt x="1647" y="10016"/>
                    <a:pt x="1647" y="10518"/>
                  </a:cubicBezTo>
                  <a:lnTo>
                    <a:pt x="1647" y="10546"/>
                  </a:lnTo>
                  <a:cubicBezTo>
                    <a:pt x="1647" y="10992"/>
                    <a:pt x="1423" y="11578"/>
                    <a:pt x="1005" y="11773"/>
                  </a:cubicBezTo>
                  <a:lnTo>
                    <a:pt x="1061" y="11801"/>
                  </a:lnTo>
                  <a:cubicBezTo>
                    <a:pt x="1507" y="11578"/>
                    <a:pt x="1674" y="10992"/>
                    <a:pt x="1702" y="10518"/>
                  </a:cubicBezTo>
                  <a:cubicBezTo>
                    <a:pt x="1619" y="10546"/>
                    <a:pt x="1619" y="10518"/>
                    <a:pt x="1619" y="1051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64;p30">
              <a:extLst>
                <a:ext uri="{FF2B5EF4-FFF2-40B4-BE49-F238E27FC236}">
                  <a16:creationId xmlns:a16="http://schemas.microsoft.com/office/drawing/2014/main" id="{EE0F620B-C942-426F-8EF3-5F25FDB6610F}"/>
                </a:ext>
              </a:extLst>
            </p:cNvPr>
            <p:cNvSpPr/>
            <p:nvPr/>
          </p:nvSpPr>
          <p:spPr>
            <a:xfrm>
              <a:off x="1562318" y="3365093"/>
              <a:ext cx="183319" cy="469169"/>
            </a:xfrm>
            <a:custGeom>
              <a:avLst/>
              <a:gdLst/>
              <a:ahLst/>
              <a:cxnLst/>
              <a:rect l="l" t="t" r="r" b="b"/>
              <a:pathLst>
                <a:path w="5135" h="13142" extrusionOk="0">
                  <a:moveTo>
                    <a:pt x="5134" y="7366"/>
                  </a:moveTo>
                  <a:cubicBezTo>
                    <a:pt x="5134" y="5915"/>
                    <a:pt x="4493" y="4437"/>
                    <a:pt x="4437" y="2930"/>
                  </a:cubicBezTo>
                  <a:cubicBezTo>
                    <a:pt x="4437" y="1982"/>
                    <a:pt x="4604" y="1089"/>
                    <a:pt x="4967" y="280"/>
                  </a:cubicBezTo>
                  <a:lnTo>
                    <a:pt x="3851" y="1"/>
                  </a:lnTo>
                  <a:cubicBezTo>
                    <a:pt x="3851" y="1"/>
                    <a:pt x="3349" y="1507"/>
                    <a:pt x="2763" y="2205"/>
                  </a:cubicBezTo>
                  <a:cubicBezTo>
                    <a:pt x="2261" y="2791"/>
                    <a:pt x="1535" y="3209"/>
                    <a:pt x="1535" y="4465"/>
                  </a:cubicBezTo>
                  <a:cubicBezTo>
                    <a:pt x="1535" y="4632"/>
                    <a:pt x="1535" y="4799"/>
                    <a:pt x="1563" y="5023"/>
                  </a:cubicBezTo>
                  <a:cubicBezTo>
                    <a:pt x="1619" y="5162"/>
                    <a:pt x="1619" y="5302"/>
                    <a:pt x="1619" y="5441"/>
                  </a:cubicBezTo>
                  <a:cubicBezTo>
                    <a:pt x="1619" y="6669"/>
                    <a:pt x="810" y="7701"/>
                    <a:pt x="364" y="8287"/>
                  </a:cubicBezTo>
                  <a:cubicBezTo>
                    <a:pt x="113" y="8594"/>
                    <a:pt x="1" y="8984"/>
                    <a:pt x="1" y="9486"/>
                  </a:cubicBezTo>
                  <a:cubicBezTo>
                    <a:pt x="1" y="9989"/>
                    <a:pt x="113" y="10658"/>
                    <a:pt x="280" y="11607"/>
                  </a:cubicBezTo>
                  <a:cubicBezTo>
                    <a:pt x="280" y="11607"/>
                    <a:pt x="587" y="11914"/>
                    <a:pt x="866" y="12137"/>
                  </a:cubicBezTo>
                  <a:lnTo>
                    <a:pt x="1061" y="11384"/>
                  </a:lnTo>
                  <a:cubicBezTo>
                    <a:pt x="1145" y="11467"/>
                    <a:pt x="1145" y="12332"/>
                    <a:pt x="1284" y="12416"/>
                  </a:cubicBezTo>
                  <a:cubicBezTo>
                    <a:pt x="1424" y="12472"/>
                    <a:pt x="1535" y="12555"/>
                    <a:pt x="1703" y="12583"/>
                  </a:cubicBezTo>
                  <a:cubicBezTo>
                    <a:pt x="1954" y="12639"/>
                    <a:pt x="2205" y="12723"/>
                    <a:pt x="2484" y="12751"/>
                  </a:cubicBezTo>
                  <a:lnTo>
                    <a:pt x="2819" y="11160"/>
                  </a:lnTo>
                  <a:lnTo>
                    <a:pt x="3042" y="12862"/>
                  </a:lnTo>
                  <a:cubicBezTo>
                    <a:pt x="3042" y="12862"/>
                    <a:pt x="3209" y="13002"/>
                    <a:pt x="3767" y="13141"/>
                  </a:cubicBezTo>
                  <a:cubicBezTo>
                    <a:pt x="3991" y="11746"/>
                    <a:pt x="4297" y="10379"/>
                    <a:pt x="4772" y="9068"/>
                  </a:cubicBezTo>
                  <a:cubicBezTo>
                    <a:pt x="5023" y="8482"/>
                    <a:pt x="5134" y="7924"/>
                    <a:pt x="5134" y="73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65;p30">
              <a:extLst>
                <a:ext uri="{FF2B5EF4-FFF2-40B4-BE49-F238E27FC236}">
                  <a16:creationId xmlns:a16="http://schemas.microsoft.com/office/drawing/2014/main" id="{4261A977-AB7A-4989-AEE8-61DBBB18337E}"/>
                </a:ext>
              </a:extLst>
            </p:cNvPr>
            <p:cNvSpPr/>
            <p:nvPr/>
          </p:nvSpPr>
          <p:spPr>
            <a:xfrm>
              <a:off x="1685664" y="3375053"/>
              <a:ext cx="320068" cy="468170"/>
            </a:xfrm>
            <a:custGeom>
              <a:avLst/>
              <a:gdLst/>
              <a:ahLst/>
              <a:cxnLst/>
              <a:rect l="l" t="t" r="r" b="b"/>
              <a:pathLst>
                <a:path w="8454" h="13114" extrusionOk="0">
                  <a:moveTo>
                    <a:pt x="8454" y="12165"/>
                  </a:moveTo>
                  <a:lnTo>
                    <a:pt x="8454" y="11997"/>
                  </a:lnTo>
                  <a:cubicBezTo>
                    <a:pt x="8287" y="10295"/>
                    <a:pt x="7171" y="9263"/>
                    <a:pt x="7003" y="7812"/>
                  </a:cubicBezTo>
                  <a:cubicBezTo>
                    <a:pt x="6975" y="7422"/>
                    <a:pt x="6919" y="7087"/>
                    <a:pt x="6919" y="6697"/>
                  </a:cubicBezTo>
                  <a:cubicBezTo>
                    <a:pt x="6919" y="5553"/>
                    <a:pt x="7115" y="4353"/>
                    <a:pt x="7115" y="3265"/>
                  </a:cubicBezTo>
                  <a:cubicBezTo>
                    <a:pt x="7115" y="2400"/>
                    <a:pt x="7003" y="1591"/>
                    <a:pt x="6585" y="838"/>
                  </a:cubicBezTo>
                  <a:lnTo>
                    <a:pt x="1172" y="1"/>
                  </a:lnTo>
                  <a:cubicBezTo>
                    <a:pt x="865" y="810"/>
                    <a:pt x="698" y="1703"/>
                    <a:pt x="642" y="2651"/>
                  </a:cubicBezTo>
                  <a:cubicBezTo>
                    <a:pt x="726" y="4158"/>
                    <a:pt x="1340" y="5636"/>
                    <a:pt x="1340" y="7087"/>
                  </a:cubicBezTo>
                  <a:cubicBezTo>
                    <a:pt x="1340" y="7645"/>
                    <a:pt x="1256" y="8203"/>
                    <a:pt x="1005" y="8761"/>
                  </a:cubicBezTo>
                  <a:cubicBezTo>
                    <a:pt x="475" y="10072"/>
                    <a:pt x="168" y="11439"/>
                    <a:pt x="1" y="12834"/>
                  </a:cubicBezTo>
                  <a:cubicBezTo>
                    <a:pt x="558" y="12946"/>
                    <a:pt x="1451" y="13002"/>
                    <a:pt x="2958" y="12834"/>
                  </a:cubicBezTo>
                  <a:cubicBezTo>
                    <a:pt x="5887" y="12472"/>
                    <a:pt x="6334" y="13113"/>
                    <a:pt x="6585" y="12555"/>
                  </a:cubicBezTo>
                  <a:cubicBezTo>
                    <a:pt x="6640" y="12388"/>
                    <a:pt x="6696" y="12109"/>
                    <a:pt x="6696" y="11746"/>
                  </a:cubicBezTo>
                  <a:cubicBezTo>
                    <a:pt x="6696" y="10937"/>
                    <a:pt x="6501" y="9877"/>
                    <a:pt x="6501" y="9877"/>
                  </a:cubicBezTo>
                  <a:lnTo>
                    <a:pt x="7422" y="12723"/>
                  </a:lnTo>
                  <a:lnTo>
                    <a:pt x="7450" y="12806"/>
                  </a:lnTo>
                  <a:cubicBezTo>
                    <a:pt x="7450" y="12806"/>
                    <a:pt x="7896" y="13002"/>
                    <a:pt x="8426" y="12751"/>
                  </a:cubicBezTo>
                  <a:cubicBezTo>
                    <a:pt x="8454" y="12583"/>
                    <a:pt x="8454" y="12388"/>
                    <a:pt x="8454" y="12165"/>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66;p30">
              <a:extLst>
                <a:ext uri="{FF2B5EF4-FFF2-40B4-BE49-F238E27FC236}">
                  <a16:creationId xmlns:a16="http://schemas.microsoft.com/office/drawing/2014/main" id="{B12F31AD-7E42-417D-9B4B-C9CBCE74CFE3}"/>
                </a:ext>
              </a:extLst>
            </p:cNvPr>
            <p:cNvSpPr/>
            <p:nvPr/>
          </p:nvSpPr>
          <p:spPr>
            <a:xfrm>
              <a:off x="1931846" y="3404934"/>
              <a:ext cx="86680" cy="425330"/>
            </a:xfrm>
            <a:custGeom>
              <a:avLst/>
              <a:gdLst/>
              <a:ahLst/>
              <a:cxnLst/>
              <a:rect l="l" t="t" r="r" b="b"/>
              <a:pathLst>
                <a:path w="2428" h="11914" extrusionOk="0">
                  <a:moveTo>
                    <a:pt x="2428" y="10630"/>
                  </a:moveTo>
                  <a:cubicBezTo>
                    <a:pt x="2428" y="10184"/>
                    <a:pt x="2344" y="9654"/>
                    <a:pt x="2093" y="9040"/>
                  </a:cubicBezTo>
                  <a:cubicBezTo>
                    <a:pt x="1814" y="8343"/>
                    <a:pt x="1647" y="7506"/>
                    <a:pt x="1647" y="6948"/>
                  </a:cubicBezTo>
                  <a:lnTo>
                    <a:pt x="1647" y="6752"/>
                  </a:lnTo>
                  <a:cubicBezTo>
                    <a:pt x="1730" y="6111"/>
                    <a:pt x="2205" y="5329"/>
                    <a:pt x="2205" y="4325"/>
                  </a:cubicBezTo>
                  <a:cubicBezTo>
                    <a:pt x="2205" y="3823"/>
                    <a:pt x="2093" y="3265"/>
                    <a:pt x="1786" y="2651"/>
                  </a:cubicBezTo>
                  <a:cubicBezTo>
                    <a:pt x="1089" y="1256"/>
                    <a:pt x="977" y="614"/>
                    <a:pt x="977" y="335"/>
                  </a:cubicBezTo>
                  <a:cubicBezTo>
                    <a:pt x="977" y="196"/>
                    <a:pt x="1033" y="168"/>
                    <a:pt x="1033" y="168"/>
                  </a:cubicBezTo>
                  <a:lnTo>
                    <a:pt x="0" y="1"/>
                  </a:lnTo>
                  <a:cubicBezTo>
                    <a:pt x="391" y="754"/>
                    <a:pt x="531" y="1563"/>
                    <a:pt x="531" y="2428"/>
                  </a:cubicBezTo>
                  <a:cubicBezTo>
                    <a:pt x="531" y="3544"/>
                    <a:pt x="363" y="4688"/>
                    <a:pt x="363" y="5860"/>
                  </a:cubicBezTo>
                  <a:cubicBezTo>
                    <a:pt x="363" y="6250"/>
                    <a:pt x="391" y="6585"/>
                    <a:pt x="419" y="6975"/>
                  </a:cubicBezTo>
                  <a:cubicBezTo>
                    <a:pt x="614" y="8454"/>
                    <a:pt x="1730" y="9486"/>
                    <a:pt x="1898" y="11160"/>
                  </a:cubicBezTo>
                  <a:lnTo>
                    <a:pt x="1898" y="11328"/>
                  </a:lnTo>
                  <a:cubicBezTo>
                    <a:pt x="1898" y="11551"/>
                    <a:pt x="1898" y="11718"/>
                    <a:pt x="1870" y="11914"/>
                  </a:cubicBezTo>
                  <a:cubicBezTo>
                    <a:pt x="2009" y="11858"/>
                    <a:pt x="2149" y="11774"/>
                    <a:pt x="2288" y="11635"/>
                  </a:cubicBezTo>
                  <a:cubicBezTo>
                    <a:pt x="2316" y="11579"/>
                    <a:pt x="2428" y="11188"/>
                    <a:pt x="2428" y="1063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67;p30">
              <a:extLst>
                <a:ext uri="{FF2B5EF4-FFF2-40B4-BE49-F238E27FC236}">
                  <a16:creationId xmlns:a16="http://schemas.microsoft.com/office/drawing/2014/main" id="{C877D16D-35E2-4910-A557-B4404B927642}"/>
                </a:ext>
              </a:extLst>
            </p:cNvPr>
            <p:cNvSpPr/>
            <p:nvPr/>
          </p:nvSpPr>
          <p:spPr>
            <a:xfrm>
              <a:off x="1554357" y="3360131"/>
              <a:ext cx="146441" cy="413370"/>
            </a:xfrm>
            <a:custGeom>
              <a:avLst/>
              <a:gdLst/>
              <a:ahLst/>
              <a:cxnLst/>
              <a:rect l="l" t="t" r="r" b="b"/>
              <a:pathLst>
                <a:path w="4102" h="11579" extrusionOk="0">
                  <a:moveTo>
                    <a:pt x="4102" y="0"/>
                  </a:moveTo>
                  <a:lnTo>
                    <a:pt x="4074" y="0"/>
                  </a:lnTo>
                  <a:cubicBezTo>
                    <a:pt x="4018" y="726"/>
                    <a:pt x="3739" y="1423"/>
                    <a:pt x="3265" y="1925"/>
                  </a:cubicBezTo>
                  <a:cubicBezTo>
                    <a:pt x="3098" y="2093"/>
                    <a:pt x="2902" y="2232"/>
                    <a:pt x="2707" y="2372"/>
                  </a:cubicBezTo>
                  <a:cubicBezTo>
                    <a:pt x="2344" y="2623"/>
                    <a:pt x="2037" y="2902"/>
                    <a:pt x="1814" y="3320"/>
                  </a:cubicBezTo>
                  <a:cubicBezTo>
                    <a:pt x="1619" y="3767"/>
                    <a:pt x="1591" y="4241"/>
                    <a:pt x="1591" y="4771"/>
                  </a:cubicBezTo>
                  <a:lnTo>
                    <a:pt x="1591" y="4994"/>
                  </a:lnTo>
                  <a:lnTo>
                    <a:pt x="1591" y="5189"/>
                  </a:lnTo>
                  <a:cubicBezTo>
                    <a:pt x="1591" y="5552"/>
                    <a:pt x="1591" y="5887"/>
                    <a:pt x="1479" y="6250"/>
                  </a:cubicBezTo>
                  <a:cubicBezTo>
                    <a:pt x="1368" y="6724"/>
                    <a:pt x="1089" y="7142"/>
                    <a:pt x="838" y="7533"/>
                  </a:cubicBezTo>
                  <a:cubicBezTo>
                    <a:pt x="726" y="7784"/>
                    <a:pt x="531" y="8007"/>
                    <a:pt x="391" y="8286"/>
                  </a:cubicBezTo>
                  <a:cubicBezTo>
                    <a:pt x="140" y="8816"/>
                    <a:pt x="1" y="9458"/>
                    <a:pt x="1" y="10044"/>
                  </a:cubicBezTo>
                  <a:cubicBezTo>
                    <a:pt x="1" y="10574"/>
                    <a:pt x="112" y="11132"/>
                    <a:pt x="336" y="11578"/>
                  </a:cubicBezTo>
                  <a:lnTo>
                    <a:pt x="363" y="11523"/>
                  </a:lnTo>
                  <a:cubicBezTo>
                    <a:pt x="140" y="11048"/>
                    <a:pt x="84" y="10518"/>
                    <a:pt x="84" y="10016"/>
                  </a:cubicBezTo>
                  <a:cubicBezTo>
                    <a:pt x="84" y="9402"/>
                    <a:pt x="224" y="8788"/>
                    <a:pt x="475" y="8258"/>
                  </a:cubicBezTo>
                  <a:cubicBezTo>
                    <a:pt x="615" y="7979"/>
                    <a:pt x="754" y="7728"/>
                    <a:pt x="921" y="7505"/>
                  </a:cubicBezTo>
                  <a:cubicBezTo>
                    <a:pt x="1173" y="7087"/>
                    <a:pt x="1451" y="6668"/>
                    <a:pt x="1535" y="6166"/>
                  </a:cubicBezTo>
                  <a:cubicBezTo>
                    <a:pt x="1619" y="5831"/>
                    <a:pt x="1647" y="5468"/>
                    <a:pt x="1647" y="5134"/>
                  </a:cubicBezTo>
                  <a:lnTo>
                    <a:pt x="1647" y="4910"/>
                  </a:lnTo>
                  <a:lnTo>
                    <a:pt x="1647" y="4687"/>
                  </a:lnTo>
                  <a:cubicBezTo>
                    <a:pt x="1647" y="4185"/>
                    <a:pt x="1703" y="3711"/>
                    <a:pt x="1898" y="3292"/>
                  </a:cubicBezTo>
                  <a:cubicBezTo>
                    <a:pt x="2121" y="2930"/>
                    <a:pt x="2428" y="2679"/>
                    <a:pt x="2763" y="2400"/>
                  </a:cubicBezTo>
                  <a:cubicBezTo>
                    <a:pt x="2930" y="2260"/>
                    <a:pt x="3153" y="2121"/>
                    <a:pt x="3321" y="1953"/>
                  </a:cubicBezTo>
                  <a:cubicBezTo>
                    <a:pt x="3795" y="1451"/>
                    <a:pt x="4074" y="726"/>
                    <a:pt x="41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8;p30">
              <a:extLst>
                <a:ext uri="{FF2B5EF4-FFF2-40B4-BE49-F238E27FC236}">
                  <a16:creationId xmlns:a16="http://schemas.microsoft.com/office/drawing/2014/main" id="{9B00E11A-ED44-4DFB-9BBC-275EB69B9147}"/>
                </a:ext>
              </a:extLst>
            </p:cNvPr>
            <p:cNvSpPr/>
            <p:nvPr/>
          </p:nvSpPr>
          <p:spPr>
            <a:xfrm>
              <a:off x="1920887" y="3630022"/>
              <a:ext cx="104601" cy="289884"/>
            </a:xfrm>
            <a:custGeom>
              <a:avLst/>
              <a:gdLst/>
              <a:ahLst/>
              <a:cxnLst/>
              <a:rect l="l" t="t" r="r" b="b"/>
              <a:pathLst>
                <a:path w="2930" h="8120" extrusionOk="0">
                  <a:moveTo>
                    <a:pt x="2930" y="6027"/>
                  </a:moveTo>
                  <a:cubicBezTo>
                    <a:pt x="2930" y="4883"/>
                    <a:pt x="2484" y="3349"/>
                    <a:pt x="1954" y="2372"/>
                  </a:cubicBezTo>
                  <a:cubicBezTo>
                    <a:pt x="949" y="531"/>
                    <a:pt x="1" y="1"/>
                    <a:pt x="1" y="1"/>
                  </a:cubicBezTo>
                  <a:lnTo>
                    <a:pt x="168" y="7031"/>
                  </a:lnTo>
                  <a:cubicBezTo>
                    <a:pt x="168" y="7031"/>
                    <a:pt x="2149" y="8120"/>
                    <a:pt x="2707" y="7143"/>
                  </a:cubicBezTo>
                  <a:cubicBezTo>
                    <a:pt x="2874" y="6920"/>
                    <a:pt x="2930" y="6501"/>
                    <a:pt x="2930" y="6027"/>
                  </a:cubicBezTo>
                  <a:close/>
                </a:path>
              </a:pathLst>
            </a:custGeom>
            <a:solidFill>
              <a:srgbClr val="DD9E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69;p30">
              <a:extLst>
                <a:ext uri="{FF2B5EF4-FFF2-40B4-BE49-F238E27FC236}">
                  <a16:creationId xmlns:a16="http://schemas.microsoft.com/office/drawing/2014/main" id="{F9B03DB5-4710-48B8-9854-A685F2940A1D}"/>
                </a:ext>
              </a:extLst>
            </p:cNvPr>
            <p:cNvSpPr/>
            <p:nvPr/>
          </p:nvSpPr>
          <p:spPr>
            <a:xfrm>
              <a:off x="1934845" y="3834224"/>
              <a:ext cx="30916" cy="50837"/>
            </a:xfrm>
            <a:custGeom>
              <a:avLst/>
              <a:gdLst/>
              <a:ahLst/>
              <a:cxnLst/>
              <a:rect l="l" t="t" r="r" b="b"/>
              <a:pathLst>
                <a:path w="866" h="1424" extrusionOk="0">
                  <a:moveTo>
                    <a:pt x="865" y="391"/>
                  </a:moveTo>
                  <a:cubicBezTo>
                    <a:pt x="865" y="223"/>
                    <a:pt x="837" y="112"/>
                    <a:pt x="726" y="84"/>
                  </a:cubicBezTo>
                  <a:cubicBezTo>
                    <a:pt x="558" y="0"/>
                    <a:pt x="279" y="223"/>
                    <a:pt x="112" y="558"/>
                  </a:cubicBezTo>
                  <a:cubicBezTo>
                    <a:pt x="28" y="726"/>
                    <a:pt x="0" y="921"/>
                    <a:pt x="0" y="1060"/>
                  </a:cubicBezTo>
                  <a:cubicBezTo>
                    <a:pt x="0" y="1228"/>
                    <a:pt x="28" y="1339"/>
                    <a:pt x="140" y="1367"/>
                  </a:cubicBezTo>
                  <a:cubicBezTo>
                    <a:pt x="307" y="1423"/>
                    <a:pt x="586" y="1228"/>
                    <a:pt x="753" y="837"/>
                  </a:cubicBezTo>
                  <a:cubicBezTo>
                    <a:pt x="837" y="698"/>
                    <a:pt x="865" y="530"/>
                    <a:pt x="865" y="391"/>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70;p30">
              <a:extLst>
                <a:ext uri="{FF2B5EF4-FFF2-40B4-BE49-F238E27FC236}">
                  <a16:creationId xmlns:a16="http://schemas.microsoft.com/office/drawing/2014/main" id="{8855EE73-878C-493E-B9E5-0AC19EE8B7E4}"/>
                </a:ext>
              </a:extLst>
            </p:cNvPr>
            <p:cNvSpPr/>
            <p:nvPr/>
          </p:nvSpPr>
          <p:spPr>
            <a:xfrm>
              <a:off x="1953766" y="3827227"/>
              <a:ext cx="36878" cy="7033"/>
            </a:xfrm>
            <a:custGeom>
              <a:avLst/>
              <a:gdLst/>
              <a:ahLst/>
              <a:cxnLst/>
              <a:rect l="l" t="t" r="r" b="b"/>
              <a:pathLst>
                <a:path w="1033" h="197" extrusionOk="0">
                  <a:moveTo>
                    <a:pt x="1033" y="168"/>
                  </a:moveTo>
                  <a:cubicBezTo>
                    <a:pt x="1033" y="168"/>
                    <a:pt x="1033" y="113"/>
                    <a:pt x="1005" y="113"/>
                  </a:cubicBezTo>
                  <a:cubicBezTo>
                    <a:pt x="475" y="1"/>
                    <a:pt x="56" y="57"/>
                    <a:pt x="28" y="57"/>
                  </a:cubicBezTo>
                  <a:cubicBezTo>
                    <a:pt x="28" y="57"/>
                    <a:pt x="0" y="57"/>
                    <a:pt x="0" y="85"/>
                  </a:cubicBezTo>
                  <a:lnTo>
                    <a:pt x="0" y="85"/>
                  </a:lnTo>
                  <a:cubicBezTo>
                    <a:pt x="0" y="140"/>
                    <a:pt x="28" y="140"/>
                    <a:pt x="28" y="140"/>
                  </a:cubicBezTo>
                  <a:cubicBezTo>
                    <a:pt x="28" y="140"/>
                    <a:pt x="475" y="57"/>
                    <a:pt x="977" y="196"/>
                  </a:cubicBezTo>
                  <a:lnTo>
                    <a:pt x="977" y="196"/>
                  </a:lnTo>
                  <a:cubicBezTo>
                    <a:pt x="1033" y="196"/>
                    <a:pt x="1033" y="168"/>
                    <a:pt x="1033" y="168"/>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71;p30">
              <a:extLst>
                <a:ext uri="{FF2B5EF4-FFF2-40B4-BE49-F238E27FC236}">
                  <a16:creationId xmlns:a16="http://schemas.microsoft.com/office/drawing/2014/main" id="{848B2284-8487-46A0-9B0D-FEAC1CE12B19}"/>
                </a:ext>
              </a:extLst>
            </p:cNvPr>
            <p:cNvSpPr/>
            <p:nvPr/>
          </p:nvSpPr>
          <p:spPr>
            <a:xfrm>
              <a:off x="1552357" y="3599177"/>
              <a:ext cx="396449" cy="289848"/>
            </a:xfrm>
            <a:custGeom>
              <a:avLst/>
              <a:gdLst/>
              <a:ahLst/>
              <a:cxnLst/>
              <a:rect l="l" t="t" r="r" b="b"/>
              <a:pathLst>
                <a:path w="11105" h="8119" extrusionOk="0">
                  <a:moveTo>
                    <a:pt x="11105" y="4520"/>
                  </a:moveTo>
                  <a:cubicBezTo>
                    <a:pt x="11105" y="3125"/>
                    <a:pt x="10686" y="1646"/>
                    <a:pt x="10491" y="1116"/>
                  </a:cubicBezTo>
                  <a:cubicBezTo>
                    <a:pt x="10463" y="1004"/>
                    <a:pt x="10407" y="893"/>
                    <a:pt x="10268" y="865"/>
                  </a:cubicBezTo>
                  <a:cubicBezTo>
                    <a:pt x="9319" y="474"/>
                    <a:pt x="7617" y="0"/>
                    <a:pt x="7617" y="0"/>
                  </a:cubicBezTo>
                  <a:cubicBezTo>
                    <a:pt x="7617" y="0"/>
                    <a:pt x="4632" y="28"/>
                    <a:pt x="3739" y="725"/>
                  </a:cubicBezTo>
                  <a:cubicBezTo>
                    <a:pt x="3181" y="1144"/>
                    <a:pt x="140" y="4101"/>
                    <a:pt x="1" y="5831"/>
                  </a:cubicBezTo>
                  <a:lnTo>
                    <a:pt x="1" y="5887"/>
                  </a:lnTo>
                  <a:cubicBezTo>
                    <a:pt x="1" y="7170"/>
                    <a:pt x="3712" y="6417"/>
                    <a:pt x="3712" y="6417"/>
                  </a:cubicBezTo>
                  <a:lnTo>
                    <a:pt x="3712" y="6863"/>
                  </a:lnTo>
                  <a:lnTo>
                    <a:pt x="3712" y="7114"/>
                  </a:lnTo>
                  <a:lnTo>
                    <a:pt x="3712" y="7142"/>
                  </a:lnTo>
                  <a:cubicBezTo>
                    <a:pt x="3712" y="7812"/>
                    <a:pt x="9431" y="8119"/>
                    <a:pt x="9905" y="7812"/>
                  </a:cubicBezTo>
                  <a:cubicBezTo>
                    <a:pt x="10407" y="7449"/>
                    <a:pt x="10993" y="6473"/>
                    <a:pt x="11049" y="4743"/>
                  </a:cubicBezTo>
                  <a:cubicBezTo>
                    <a:pt x="11105" y="4631"/>
                    <a:pt x="11105" y="4603"/>
                    <a:pt x="11105" y="4520"/>
                  </a:cubicBezTo>
                  <a:close/>
                </a:path>
              </a:pathLst>
            </a:custGeom>
            <a:solidFill>
              <a:srgbClr val="DD9E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72;p30">
              <a:extLst>
                <a:ext uri="{FF2B5EF4-FFF2-40B4-BE49-F238E27FC236}">
                  <a16:creationId xmlns:a16="http://schemas.microsoft.com/office/drawing/2014/main" id="{7FBE3552-1CA5-4A23-A940-B7CEAEB1C57E}"/>
                </a:ext>
              </a:extLst>
            </p:cNvPr>
            <p:cNvSpPr/>
            <p:nvPr/>
          </p:nvSpPr>
          <p:spPr>
            <a:xfrm>
              <a:off x="1922886" y="3646979"/>
              <a:ext cx="41876" cy="221126"/>
            </a:xfrm>
            <a:custGeom>
              <a:avLst/>
              <a:gdLst/>
              <a:ahLst/>
              <a:cxnLst/>
              <a:rect l="l" t="t" r="r" b="b"/>
              <a:pathLst>
                <a:path w="1173" h="6194" extrusionOk="0">
                  <a:moveTo>
                    <a:pt x="1172" y="3515"/>
                  </a:moveTo>
                  <a:lnTo>
                    <a:pt x="1172" y="3236"/>
                  </a:lnTo>
                  <a:cubicBezTo>
                    <a:pt x="1033" y="1479"/>
                    <a:pt x="307" y="84"/>
                    <a:pt x="251" y="56"/>
                  </a:cubicBezTo>
                  <a:cubicBezTo>
                    <a:pt x="251" y="56"/>
                    <a:pt x="224" y="0"/>
                    <a:pt x="224" y="56"/>
                  </a:cubicBezTo>
                  <a:lnTo>
                    <a:pt x="196" y="84"/>
                  </a:lnTo>
                  <a:lnTo>
                    <a:pt x="196" y="84"/>
                  </a:lnTo>
                  <a:cubicBezTo>
                    <a:pt x="196" y="84"/>
                    <a:pt x="949" y="1479"/>
                    <a:pt x="1061" y="3236"/>
                  </a:cubicBezTo>
                  <a:lnTo>
                    <a:pt x="1061" y="3515"/>
                  </a:lnTo>
                  <a:cubicBezTo>
                    <a:pt x="1061" y="5078"/>
                    <a:pt x="56" y="6110"/>
                    <a:pt x="0" y="6110"/>
                  </a:cubicBezTo>
                  <a:lnTo>
                    <a:pt x="0" y="6166"/>
                  </a:lnTo>
                  <a:lnTo>
                    <a:pt x="0" y="6194"/>
                  </a:lnTo>
                  <a:lnTo>
                    <a:pt x="56" y="6194"/>
                  </a:lnTo>
                  <a:lnTo>
                    <a:pt x="84" y="6194"/>
                  </a:lnTo>
                  <a:cubicBezTo>
                    <a:pt x="112" y="6166"/>
                    <a:pt x="1172" y="5106"/>
                    <a:pt x="1172" y="3515"/>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73;p30">
              <a:extLst>
                <a:ext uri="{FF2B5EF4-FFF2-40B4-BE49-F238E27FC236}">
                  <a16:creationId xmlns:a16="http://schemas.microsoft.com/office/drawing/2014/main" id="{EB12F838-57EA-47EF-805E-C2DE2D79ED44}"/>
                </a:ext>
              </a:extLst>
            </p:cNvPr>
            <p:cNvSpPr/>
            <p:nvPr/>
          </p:nvSpPr>
          <p:spPr>
            <a:xfrm>
              <a:off x="1780443" y="3603140"/>
              <a:ext cx="130519" cy="84716"/>
            </a:xfrm>
            <a:custGeom>
              <a:avLst/>
              <a:gdLst/>
              <a:ahLst/>
              <a:cxnLst/>
              <a:rect l="l" t="t" r="r" b="b"/>
              <a:pathLst>
                <a:path w="3656" h="2373" extrusionOk="0">
                  <a:moveTo>
                    <a:pt x="3656" y="977"/>
                  </a:moveTo>
                  <a:cubicBezTo>
                    <a:pt x="3656" y="838"/>
                    <a:pt x="2791" y="335"/>
                    <a:pt x="977" y="1"/>
                  </a:cubicBezTo>
                  <a:cubicBezTo>
                    <a:pt x="977" y="1"/>
                    <a:pt x="196" y="29"/>
                    <a:pt x="29" y="112"/>
                  </a:cubicBezTo>
                  <a:cubicBezTo>
                    <a:pt x="29" y="112"/>
                    <a:pt x="1" y="168"/>
                    <a:pt x="1" y="196"/>
                  </a:cubicBezTo>
                  <a:cubicBezTo>
                    <a:pt x="1" y="531"/>
                    <a:pt x="1005" y="2121"/>
                    <a:pt x="2205" y="2205"/>
                  </a:cubicBezTo>
                  <a:cubicBezTo>
                    <a:pt x="3488" y="2372"/>
                    <a:pt x="3600" y="1117"/>
                    <a:pt x="3656" y="977"/>
                  </a:cubicBezTo>
                  <a:cubicBezTo>
                    <a:pt x="3656" y="1005"/>
                    <a:pt x="3656" y="977"/>
                    <a:pt x="3656" y="977"/>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74;p30">
              <a:extLst>
                <a:ext uri="{FF2B5EF4-FFF2-40B4-BE49-F238E27FC236}">
                  <a16:creationId xmlns:a16="http://schemas.microsoft.com/office/drawing/2014/main" id="{106353B8-B4D5-4322-85E7-97825EB0DABA}"/>
                </a:ext>
              </a:extLst>
            </p:cNvPr>
            <p:cNvSpPr/>
            <p:nvPr/>
          </p:nvSpPr>
          <p:spPr>
            <a:xfrm>
              <a:off x="1805362" y="3565300"/>
              <a:ext cx="94634" cy="53798"/>
            </a:xfrm>
            <a:custGeom>
              <a:avLst/>
              <a:gdLst/>
              <a:ahLst/>
              <a:cxnLst/>
              <a:rect l="l" t="t" r="r" b="b"/>
              <a:pathLst>
                <a:path w="2651" h="1396" extrusionOk="0">
                  <a:moveTo>
                    <a:pt x="2651" y="558"/>
                  </a:moveTo>
                  <a:lnTo>
                    <a:pt x="307" y="0"/>
                  </a:lnTo>
                  <a:lnTo>
                    <a:pt x="0" y="1005"/>
                  </a:lnTo>
                  <a:cubicBezTo>
                    <a:pt x="754" y="1312"/>
                    <a:pt x="1591" y="1395"/>
                    <a:pt x="2400" y="1368"/>
                  </a:cubicBezTo>
                  <a:close/>
                </a:path>
              </a:pathLst>
            </a:custGeom>
            <a:solidFill>
              <a:srgbClr val="6953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75;p30">
              <a:extLst>
                <a:ext uri="{FF2B5EF4-FFF2-40B4-BE49-F238E27FC236}">
                  <a16:creationId xmlns:a16="http://schemas.microsoft.com/office/drawing/2014/main" id="{BCD88F4A-5193-454B-BD7B-109DF2D8CF57}"/>
                </a:ext>
              </a:extLst>
            </p:cNvPr>
            <p:cNvSpPr/>
            <p:nvPr/>
          </p:nvSpPr>
          <p:spPr>
            <a:xfrm>
              <a:off x="1801364" y="3601140"/>
              <a:ext cx="90678" cy="33915"/>
            </a:xfrm>
            <a:custGeom>
              <a:avLst/>
              <a:gdLst/>
              <a:ahLst/>
              <a:cxnLst/>
              <a:rect l="l" t="t" r="r" b="b"/>
              <a:pathLst>
                <a:path w="2540" h="950" extrusionOk="0">
                  <a:moveTo>
                    <a:pt x="2540" y="364"/>
                  </a:moveTo>
                  <a:cubicBezTo>
                    <a:pt x="1758" y="419"/>
                    <a:pt x="949" y="336"/>
                    <a:pt x="140" y="1"/>
                  </a:cubicBezTo>
                  <a:lnTo>
                    <a:pt x="1" y="475"/>
                  </a:lnTo>
                  <a:cubicBezTo>
                    <a:pt x="587" y="642"/>
                    <a:pt x="1479" y="949"/>
                    <a:pt x="2372" y="921"/>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76;p30">
              <a:extLst>
                <a:ext uri="{FF2B5EF4-FFF2-40B4-BE49-F238E27FC236}">
                  <a16:creationId xmlns:a16="http://schemas.microsoft.com/office/drawing/2014/main" id="{C3B5D66A-34C0-4866-B0F6-C9A56D03E790}"/>
                </a:ext>
              </a:extLst>
            </p:cNvPr>
            <p:cNvSpPr/>
            <p:nvPr/>
          </p:nvSpPr>
          <p:spPr>
            <a:xfrm>
              <a:off x="1701761" y="3468694"/>
              <a:ext cx="64795" cy="96640"/>
            </a:xfrm>
            <a:custGeom>
              <a:avLst/>
              <a:gdLst/>
              <a:ahLst/>
              <a:cxnLst/>
              <a:rect l="l" t="t" r="r" b="b"/>
              <a:pathLst>
                <a:path w="1815" h="2707" extrusionOk="0">
                  <a:moveTo>
                    <a:pt x="1814" y="1869"/>
                  </a:moveTo>
                  <a:lnTo>
                    <a:pt x="1396" y="447"/>
                  </a:lnTo>
                  <a:cubicBezTo>
                    <a:pt x="1396" y="447"/>
                    <a:pt x="85" y="0"/>
                    <a:pt x="1" y="1311"/>
                  </a:cubicBezTo>
                  <a:lnTo>
                    <a:pt x="1" y="1395"/>
                  </a:lnTo>
                  <a:cubicBezTo>
                    <a:pt x="29" y="2679"/>
                    <a:pt x="1396" y="2706"/>
                    <a:pt x="1814" y="1869"/>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77;p30">
              <a:extLst>
                <a:ext uri="{FF2B5EF4-FFF2-40B4-BE49-F238E27FC236}">
                  <a16:creationId xmlns:a16="http://schemas.microsoft.com/office/drawing/2014/main" id="{4F4B21CF-EC56-4907-B8E5-1F337AC3E43D}"/>
                </a:ext>
              </a:extLst>
            </p:cNvPr>
            <p:cNvSpPr/>
            <p:nvPr/>
          </p:nvSpPr>
          <p:spPr>
            <a:xfrm>
              <a:off x="1722681" y="3289410"/>
              <a:ext cx="270963" cy="319729"/>
            </a:xfrm>
            <a:custGeom>
              <a:avLst/>
              <a:gdLst/>
              <a:ahLst/>
              <a:cxnLst/>
              <a:rect l="l" t="t" r="r" b="b"/>
              <a:pathLst>
                <a:path w="7590" h="8956" extrusionOk="0">
                  <a:moveTo>
                    <a:pt x="7589" y="5469"/>
                  </a:moveTo>
                  <a:lnTo>
                    <a:pt x="7589" y="5162"/>
                  </a:lnTo>
                  <a:cubicBezTo>
                    <a:pt x="7366" y="3209"/>
                    <a:pt x="6696" y="1898"/>
                    <a:pt x="6696" y="1898"/>
                  </a:cubicBezTo>
                  <a:cubicBezTo>
                    <a:pt x="6083" y="447"/>
                    <a:pt x="4465" y="0"/>
                    <a:pt x="2316" y="782"/>
                  </a:cubicBezTo>
                  <a:cubicBezTo>
                    <a:pt x="754" y="1340"/>
                    <a:pt x="1" y="2539"/>
                    <a:pt x="1" y="4074"/>
                  </a:cubicBezTo>
                  <a:cubicBezTo>
                    <a:pt x="1" y="4660"/>
                    <a:pt x="112" y="5329"/>
                    <a:pt x="363" y="6027"/>
                  </a:cubicBezTo>
                  <a:cubicBezTo>
                    <a:pt x="1172" y="8426"/>
                    <a:pt x="3042" y="8956"/>
                    <a:pt x="4771" y="8649"/>
                  </a:cubicBezTo>
                  <a:cubicBezTo>
                    <a:pt x="6529" y="8314"/>
                    <a:pt x="7589" y="6891"/>
                    <a:pt x="7589" y="5469"/>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78;p30">
              <a:extLst>
                <a:ext uri="{FF2B5EF4-FFF2-40B4-BE49-F238E27FC236}">
                  <a16:creationId xmlns:a16="http://schemas.microsoft.com/office/drawing/2014/main" id="{0C6690D2-AB97-4DFF-BCF5-C7F059B58EB9}"/>
                </a:ext>
              </a:extLst>
            </p:cNvPr>
            <p:cNvSpPr/>
            <p:nvPr/>
          </p:nvSpPr>
          <p:spPr>
            <a:xfrm>
              <a:off x="1692800" y="3284412"/>
              <a:ext cx="306806" cy="197243"/>
            </a:xfrm>
            <a:custGeom>
              <a:avLst/>
              <a:gdLst/>
              <a:ahLst/>
              <a:cxnLst/>
              <a:rect l="l" t="t" r="r" b="b"/>
              <a:pathLst>
                <a:path w="8594" h="5525" extrusionOk="0">
                  <a:moveTo>
                    <a:pt x="8594" y="4130"/>
                  </a:moveTo>
                  <a:cubicBezTo>
                    <a:pt x="8594" y="3628"/>
                    <a:pt x="8510" y="2930"/>
                    <a:pt x="8343" y="2093"/>
                  </a:cubicBezTo>
                  <a:cubicBezTo>
                    <a:pt x="7924" y="168"/>
                    <a:pt x="5832" y="1"/>
                    <a:pt x="3572" y="447"/>
                  </a:cubicBezTo>
                  <a:cubicBezTo>
                    <a:pt x="3572" y="447"/>
                    <a:pt x="531" y="224"/>
                    <a:pt x="112" y="2317"/>
                  </a:cubicBezTo>
                  <a:cubicBezTo>
                    <a:pt x="57" y="2735"/>
                    <a:pt x="1" y="3098"/>
                    <a:pt x="1" y="3432"/>
                  </a:cubicBezTo>
                  <a:cubicBezTo>
                    <a:pt x="1" y="4800"/>
                    <a:pt x="559" y="5525"/>
                    <a:pt x="559" y="5525"/>
                  </a:cubicBezTo>
                  <a:cubicBezTo>
                    <a:pt x="559" y="5525"/>
                    <a:pt x="5385" y="4353"/>
                    <a:pt x="6613" y="2121"/>
                  </a:cubicBezTo>
                  <a:cubicBezTo>
                    <a:pt x="6613" y="2121"/>
                    <a:pt x="7450" y="4214"/>
                    <a:pt x="8510" y="5162"/>
                  </a:cubicBezTo>
                  <a:cubicBezTo>
                    <a:pt x="8510" y="5162"/>
                    <a:pt x="8594" y="4800"/>
                    <a:pt x="8594" y="413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79;p30">
              <a:extLst>
                <a:ext uri="{FF2B5EF4-FFF2-40B4-BE49-F238E27FC236}">
                  <a16:creationId xmlns:a16="http://schemas.microsoft.com/office/drawing/2014/main" id="{200CA8E7-A995-42A2-8DAC-CE16879B742D}"/>
                </a:ext>
              </a:extLst>
            </p:cNvPr>
            <p:cNvSpPr/>
            <p:nvPr/>
          </p:nvSpPr>
          <p:spPr>
            <a:xfrm>
              <a:off x="1786441" y="3505536"/>
              <a:ext cx="62761" cy="40876"/>
            </a:xfrm>
            <a:custGeom>
              <a:avLst/>
              <a:gdLst/>
              <a:ahLst/>
              <a:cxnLst/>
              <a:rect l="l" t="t" r="r" b="b"/>
              <a:pathLst>
                <a:path w="1758" h="1145" extrusionOk="0">
                  <a:moveTo>
                    <a:pt x="1758" y="698"/>
                  </a:moveTo>
                  <a:cubicBezTo>
                    <a:pt x="1758" y="447"/>
                    <a:pt x="1423" y="224"/>
                    <a:pt x="977" y="112"/>
                  </a:cubicBezTo>
                  <a:cubicBezTo>
                    <a:pt x="502" y="1"/>
                    <a:pt x="84" y="112"/>
                    <a:pt x="0" y="391"/>
                  </a:cubicBezTo>
                  <a:lnTo>
                    <a:pt x="0" y="447"/>
                  </a:lnTo>
                  <a:cubicBezTo>
                    <a:pt x="0" y="698"/>
                    <a:pt x="307" y="949"/>
                    <a:pt x="781" y="1061"/>
                  </a:cubicBezTo>
                  <a:cubicBezTo>
                    <a:pt x="1256" y="1144"/>
                    <a:pt x="1674" y="1061"/>
                    <a:pt x="1758" y="782"/>
                  </a:cubicBezTo>
                  <a:close/>
                </a:path>
              </a:pathLst>
            </a:custGeom>
            <a:solidFill>
              <a:srgbClr val="AA75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80;p30">
              <a:extLst>
                <a:ext uri="{FF2B5EF4-FFF2-40B4-BE49-F238E27FC236}">
                  <a16:creationId xmlns:a16="http://schemas.microsoft.com/office/drawing/2014/main" id="{27D3B798-40AD-4554-A2C2-07348325B3F7}"/>
                </a:ext>
              </a:extLst>
            </p:cNvPr>
            <p:cNvSpPr/>
            <p:nvPr/>
          </p:nvSpPr>
          <p:spPr>
            <a:xfrm>
              <a:off x="1920887" y="3509535"/>
              <a:ext cx="63796" cy="38877"/>
            </a:xfrm>
            <a:custGeom>
              <a:avLst/>
              <a:gdLst/>
              <a:ahLst/>
              <a:cxnLst/>
              <a:rect l="l" t="t" r="r" b="b"/>
              <a:pathLst>
                <a:path w="1787" h="1089" extrusionOk="0">
                  <a:moveTo>
                    <a:pt x="1786" y="419"/>
                  </a:moveTo>
                  <a:lnTo>
                    <a:pt x="1786" y="391"/>
                  </a:lnTo>
                  <a:cubicBezTo>
                    <a:pt x="1758" y="140"/>
                    <a:pt x="1284" y="0"/>
                    <a:pt x="810" y="56"/>
                  </a:cubicBezTo>
                  <a:cubicBezTo>
                    <a:pt x="363" y="140"/>
                    <a:pt x="1" y="419"/>
                    <a:pt x="1" y="670"/>
                  </a:cubicBezTo>
                  <a:lnTo>
                    <a:pt x="1" y="698"/>
                  </a:lnTo>
                  <a:cubicBezTo>
                    <a:pt x="28" y="949"/>
                    <a:pt x="503" y="1088"/>
                    <a:pt x="977" y="1004"/>
                  </a:cubicBezTo>
                  <a:cubicBezTo>
                    <a:pt x="1479" y="893"/>
                    <a:pt x="1786" y="670"/>
                    <a:pt x="1786" y="419"/>
                  </a:cubicBezTo>
                  <a:close/>
                </a:path>
              </a:pathLst>
            </a:custGeom>
            <a:solidFill>
              <a:srgbClr val="AA75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81;p30">
              <a:extLst>
                <a:ext uri="{FF2B5EF4-FFF2-40B4-BE49-F238E27FC236}">
                  <a16:creationId xmlns:a16="http://schemas.microsoft.com/office/drawing/2014/main" id="{84B8A917-3A5E-4D87-BE31-4073B2BA4C14}"/>
                </a:ext>
              </a:extLst>
            </p:cNvPr>
            <p:cNvSpPr/>
            <p:nvPr/>
          </p:nvSpPr>
          <p:spPr>
            <a:xfrm>
              <a:off x="1806362" y="3428853"/>
              <a:ext cx="45839" cy="32880"/>
            </a:xfrm>
            <a:custGeom>
              <a:avLst/>
              <a:gdLst/>
              <a:ahLst/>
              <a:cxnLst/>
              <a:rect l="l" t="t" r="r" b="b"/>
              <a:pathLst>
                <a:path w="1284" h="921" extrusionOk="0">
                  <a:moveTo>
                    <a:pt x="1284" y="279"/>
                  </a:moveTo>
                  <a:cubicBezTo>
                    <a:pt x="1284" y="223"/>
                    <a:pt x="1284" y="196"/>
                    <a:pt x="1256" y="196"/>
                  </a:cubicBezTo>
                  <a:cubicBezTo>
                    <a:pt x="1144" y="56"/>
                    <a:pt x="977" y="0"/>
                    <a:pt x="391" y="279"/>
                  </a:cubicBezTo>
                  <a:cubicBezTo>
                    <a:pt x="84" y="419"/>
                    <a:pt x="0" y="558"/>
                    <a:pt x="0" y="642"/>
                  </a:cubicBezTo>
                  <a:cubicBezTo>
                    <a:pt x="0" y="754"/>
                    <a:pt x="56" y="781"/>
                    <a:pt x="56" y="781"/>
                  </a:cubicBezTo>
                  <a:cubicBezTo>
                    <a:pt x="195" y="921"/>
                    <a:pt x="474" y="865"/>
                    <a:pt x="865" y="698"/>
                  </a:cubicBezTo>
                  <a:cubicBezTo>
                    <a:pt x="1144" y="558"/>
                    <a:pt x="1284" y="363"/>
                    <a:pt x="1284" y="279"/>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82;p30">
              <a:extLst>
                <a:ext uri="{FF2B5EF4-FFF2-40B4-BE49-F238E27FC236}">
                  <a16:creationId xmlns:a16="http://schemas.microsoft.com/office/drawing/2014/main" id="{788DB660-CE4C-46F5-9EB8-4BF3FA8B11A4}"/>
                </a:ext>
              </a:extLst>
            </p:cNvPr>
            <p:cNvSpPr/>
            <p:nvPr/>
          </p:nvSpPr>
          <p:spPr>
            <a:xfrm>
              <a:off x="1933846" y="3423855"/>
              <a:ext cx="45839" cy="32915"/>
            </a:xfrm>
            <a:custGeom>
              <a:avLst/>
              <a:gdLst/>
              <a:ahLst/>
              <a:cxnLst/>
              <a:rect l="l" t="t" r="r" b="b"/>
              <a:pathLst>
                <a:path w="1284" h="922" extrusionOk="0">
                  <a:moveTo>
                    <a:pt x="1284" y="615"/>
                  </a:moveTo>
                  <a:cubicBezTo>
                    <a:pt x="1284" y="503"/>
                    <a:pt x="1200" y="363"/>
                    <a:pt x="865" y="224"/>
                  </a:cubicBezTo>
                  <a:cubicBezTo>
                    <a:pt x="223" y="1"/>
                    <a:pt x="56" y="57"/>
                    <a:pt x="0" y="224"/>
                  </a:cubicBezTo>
                  <a:lnTo>
                    <a:pt x="0" y="308"/>
                  </a:lnTo>
                  <a:cubicBezTo>
                    <a:pt x="0" y="447"/>
                    <a:pt x="168" y="587"/>
                    <a:pt x="447" y="726"/>
                  </a:cubicBezTo>
                  <a:cubicBezTo>
                    <a:pt x="865" y="894"/>
                    <a:pt x="1144" y="921"/>
                    <a:pt x="1256" y="754"/>
                  </a:cubicBezTo>
                  <a:cubicBezTo>
                    <a:pt x="1256" y="726"/>
                    <a:pt x="1284" y="698"/>
                    <a:pt x="1284" y="615"/>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83;p30">
              <a:extLst>
                <a:ext uri="{FF2B5EF4-FFF2-40B4-BE49-F238E27FC236}">
                  <a16:creationId xmlns:a16="http://schemas.microsoft.com/office/drawing/2014/main" id="{07FBB759-A926-43E1-A83B-EAA7CAC6A594}"/>
                </a:ext>
              </a:extLst>
            </p:cNvPr>
            <p:cNvSpPr/>
            <p:nvPr/>
          </p:nvSpPr>
          <p:spPr>
            <a:xfrm>
              <a:off x="1822284" y="3480654"/>
              <a:ext cx="19956" cy="23919"/>
            </a:xfrm>
            <a:custGeom>
              <a:avLst/>
              <a:gdLst/>
              <a:ahLst/>
              <a:cxnLst/>
              <a:rect l="l" t="t" r="r" b="b"/>
              <a:pathLst>
                <a:path w="559" h="670" extrusionOk="0">
                  <a:moveTo>
                    <a:pt x="559" y="307"/>
                  </a:moveTo>
                  <a:cubicBezTo>
                    <a:pt x="559" y="140"/>
                    <a:pt x="475" y="0"/>
                    <a:pt x="280" y="0"/>
                  </a:cubicBezTo>
                  <a:cubicBezTo>
                    <a:pt x="140" y="0"/>
                    <a:pt x="1" y="140"/>
                    <a:pt x="1" y="307"/>
                  </a:cubicBezTo>
                  <a:lnTo>
                    <a:pt x="1" y="307"/>
                  </a:lnTo>
                  <a:cubicBezTo>
                    <a:pt x="1" y="502"/>
                    <a:pt x="112" y="642"/>
                    <a:pt x="280" y="642"/>
                  </a:cubicBezTo>
                  <a:cubicBezTo>
                    <a:pt x="419" y="670"/>
                    <a:pt x="559" y="502"/>
                    <a:pt x="559" y="307"/>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84;p30">
              <a:extLst>
                <a:ext uri="{FF2B5EF4-FFF2-40B4-BE49-F238E27FC236}">
                  <a16:creationId xmlns:a16="http://schemas.microsoft.com/office/drawing/2014/main" id="{87A4088C-A3D0-4092-96C4-9ED61C087102}"/>
                </a:ext>
              </a:extLst>
            </p:cNvPr>
            <p:cNvSpPr/>
            <p:nvPr/>
          </p:nvSpPr>
          <p:spPr>
            <a:xfrm>
              <a:off x="1938808" y="3479654"/>
              <a:ext cx="19956" cy="23919"/>
            </a:xfrm>
            <a:custGeom>
              <a:avLst/>
              <a:gdLst/>
              <a:ahLst/>
              <a:cxnLst/>
              <a:rect l="l" t="t" r="r" b="b"/>
              <a:pathLst>
                <a:path w="559" h="670" extrusionOk="0">
                  <a:moveTo>
                    <a:pt x="559" y="307"/>
                  </a:moveTo>
                  <a:cubicBezTo>
                    <a:pt x="559" y="140"/>
                    <a:pt x="447" y="0"/>
                    <a:pt x="280" y="0"/>
                  </a:cubicBezTo>
                  <a:cubicBezTo>
                    <a:pt x="140" y="0"/>
                    <a:pt x="1" y="140"/>
                    <a:pt x="1" y="307"/>
                  </a:cubicBezTo>
                  <a:lnTo>
                    <a:pt x="1" y="307"/>
                  </a:lnTo>
                  <a:cubicBezTo>
                    <a:pt x="1" y="474"/>
                    <a:pt x="84" y="670"/>
                    <a:pt x="280" y="670"/>
                  </a:cubicBezTo>
                  <a:cubicBezTo>
                    <a:pt x="419" y="670"/>
                    <a:pt x="559" y="530"/>
                    <a:pt x="559" y="307"/>
                  </a:cubicBezTo>
                  <a:cubicBezTo>
                    <a:pt x="559" y="335"/>
                    <a:pt x="559" y="307"/>
                    <a:pt x="559" y="307"/>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485;p30">
              <a:extLst>
                <a:ext uri="{FF2B5EF4-FFF2-40B4-BE49-F238E27FC236}">
                  <a16:creationId xmlns:a16="http://schemas.microsoft.com/office/drawing/2014/main" id="{5DDD0683-7D74-4C6E-80FB-442F5FA7FB06}"/>
                </a:ext>
              </a:extLst>
            </p:cNvPr>
            <p:cNvSpPr/>
            <p:nvPr/>
          </p:nvSpPr>
          <p:spPr>
            <a:xfrm>
              <a:off x="1710722" y="3496576"/>
              <a:ext cx="44875" cy="43840"/>
            </a:xfrm>
            <a:custGeom>
              <a:avLst/>
              <a:gdLst/>
              <a:ahLst/>
              <a:cxnLst/>
              <a:rect l="l" t="t" r="r" b="b"/>
              <a:pathLst>
                <a:path w="1257" h="1228" extrusionOk="0">
                  <a:moveTo>
                    <a:pt x="1256" y="698"/>
                  </a:moveTo>
                  <a:cubicBezTo>
                    <a:pt x="1256" y="503"/>
                    <a:pt x="1173" y="279"/>
                    <a:pt x="977" y="140"/>
                  </a:cubicBezTo>
                  <a:cubicBezTo>
                    <a:pt x="810" y="28"/>
                    <a:pt x="615" y="0"/>
                    <a:pt x="447" y="28"/>
                  </a:cubicBezTo>
                  <a:cubicBezTo>
                    <a:pt x="168" y="112"/>
                    <a:pt x="1" y="363"/>
                    <a:pt x="1" y="391"/>
                  </a:cubicBezTo>
                  <a:lnTo>
                    <a:pt x="1" y="391"/>
                  </a:lnTo>
                  <a:lnTo>
                    <a:pt x="1" y="419"/>
                  </a:lnTo>
                  <a:lnTo>
                    <a:pt x="29" y="419"/>
                  </a:lnTo>
                  <a:cubicBezTo>
                    <a:pt x="29" y="419"/>
                    <a:pt x="168" y="196"/>
                    <a:pt x="447" y="112"/>
                  </a:cubicBezTo>
                  <a:cubicBezTo>
                    <a:pt x="587" y="84"/>
                    <a:pt x="754" y="112"/>
                    <a:pt x="894" y="224"/>
                  </a:cubicBezTo>
                  <a:cubicBezTo>
                    <a:pt x="1117" y="363"/>
                    <a:pt x="1145" y="558"/>
                    <a:pt x="1145" y="754"/>
                  </a:cubicBezTo>
                  <a:cubicBezTo>
                    <a:pt x="1145" y="977"/>
                    <a:pt x="1033" y="1200"/>
                    <a:pt x="1033" y="1200"/>
                  </a:cubicBezTo>
                  <a:lnTo>
                    <a:pt x="1033" y="1200"/>
                  </a:lnTo>
                  <a:lnTo>
                    <a:pt x="1033" y="1228"/>
                  </a:lnTo>
                  <a:lnTo>
                    <a:pt x="1033" y="1228"/>
                  </a:lnTo>
                  <a:lnTo>
                    <a:pt x="1089" y="1228"/>
                  </a:lnTo>
                  <a:cubicBezTo>
                    <a:pt x="1145" y="1172"/>
                    <a:pt x="1256" y="949"/>
                    <a:pt x="1256" y="698"/>
                  </a:cubicBezTo>
                  <a:close/>
                </a:path>
              </a:pathLst>
            </a:custGeom>
            <a:solidFill>
              <a:srgbClr val="5B49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86;p30">
              <a:extLst>
                <a:ext uri="{FF2B5EF4-FFF2-40B4-BE49-F238E27FC236}">
                  <a16:creationId xmlns:a16="http://schemas.microsoft.com/office/drawing/2014/main" id="{B67D82A3-A9AE-44AF-89FA-FCE225FBC148}"/>
                </a:ext>
              </a:extLst>
            </p:cNvPr>
            <p:cNvSpPr/>
            <p:nvPr/>
          </p:nvSpPr>
          <p:spPr>
            <a:xfrm>
              <a:off x="1725680" y="3506536"/>
              <a:ext cx="28917" cy="13959"/>
            </a:xfrm>
            <a:custGeom>
              <a:avLst/>
              <a:gdLst/>
              <a:ahLst/>
              <a:cxnLst/>
              <a:rect l="l" t="t" r="r" b="b"/>
              <a:pathLst>
                <a:path w="810" h="391" extrusionOk="0">
                  <a:moveTo>
                    <a:pt x="809" y="363"/>
                  </a:moveTo>
                  <a:cubicBezTo>
                    <a:pt x="809" y="335"/>
                    <a:pt x="809" y="335"/>
                    <a:pt x="809" y="363"/>
                  </a:cubicBezTo>
                  <a:cubicBezTo>
                    <a:pt x="447" y="0"/>
                    <a:pt x="0" y="335"/>
                    <a:pt x="0" y="363"/>
                  </a:cubicBezTo>
                  <a:lnTo>
                    <a:pt x="0" y="391"/>
                  </a:lnTo>
                  <a:lnTo>
                    <a:pt x="0" y="391"/>
                  </a:lnTo>
                  <a:lnTo>
                    <a:pt x="28" y="391"/>
                  </a:lnTo>
                  <a:lnTo>
                    <a:pt x="28" y="391"/>
                  </a:lnTo>
                  <a:cubicBezTo>
                    <a:pt x="28" y="391"/>
                    <a:pt x="447" y="84"/>
                    <a:pt x="754" y="391"/>
                  </a:cubicBezTo>
                  <a:cubicBezTo>
                    <a:pt x="754" y="363"/>
                    <a:pt x="809" y="363"/>
                    <a:pt x="809" y="363"/>
                  </a:cubicBezTo>
                  <a:close/>
                </a:path>
              </a:pathLst>
            </a:custGeom>
            <a:solidFill>
              <a:srgbClr val="5B49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487;p30">
              <a:extLst>
                <a:ext uri="{FF2B5EF4-FFF2-40B4-BE49-F238E27FC236}">
                  <a16:creationId xmlns:a16="http://schemas.microsoft.com/office/drawing/2014/main" id="{09DEAE29-DA22-4134-BBAE-0D9E2156A3C4}"/>
                </a:ext>
              </a:extLst>
            </p:cNvPr>
            <p:cNvSpPr/>
            <p:nvPr/>
          </p:nvSpPr>
          <p:spPr>
            <a:xfrm>
              <a:off x="1879046" y="3411896"/>
              <a:ext cx="36914" cy="98639"/>
            </a:xfrm>
            <a:custGeom>
              <a:avLst/>
              <a:gdLst/>
              <a:ahLst/>
              <a:cxnLst/>
              <a:rect l="l" t="t" r="r" b="b"/>
              <a:pathLst>
                <a:path w="1034" h="2763" extrusionOk="0">
                  <a:moveTo>
                    <a:pt x="1033" y="2205"/>
                  </a:moveTo>
                  <a:cubicBezTo>
                    <a:pt x="1033" y="2066"/>
                    <a:pt x="1005" y="1954"/>
                    <a:pt x="922" y="1898"/>
                  </a:cubicBezTo>
                  <a:cubicBezTo>
                    <a:pt x="866" y="1814"/>
                    <a:pt x="754" y="1814"/>
                    <a:pt x="615" y="1898"/>
                  </a:cubicBezTo>
                  <a:lnTo>
                    <a:pt x="615" y="1898"/>
                  </a:lnTo>
                  <a:cubicBezTo>
                    <a:pt x="364" y="2038"/>
                    <a:pt x="224" y="2066"/>
                    <a:pt x="140" y="1926"/>
                  </a:cubicBezTo>
                  <a:cubicBezTo>
                    <a:pt x="57" y="1870"/>
                    <a:pt x="57" y="1452"/>
                    <a:pt x="57" y="977"/>
                  </a:cubicBezTo>
                  <a:cubicBezTo>
                    <a:pt x="57" y="643"/>
                    <a:pt x="57" y="252"/>
                    <a:pt x="85" y="57"/>
                  </a:cubicBezTo>
                  <a:cubicBezTo>
                    <a:pt x="85" y="57"/>
                    <a:pt x="85" y="1"/>
                    <a:pt x="57" y="1"/>
                  </a:cubicBezTo>
                  <a:cubicBezTo>
                    <a:pt x="57" y="1"/>
                    <a:pt x="29" y="1"/>
                    <a:pt x="29" y="57"/>
                  </a:cubicBezTo>
                  <a:cubicBezTo>
                    <a:pt x="29" y="140"/>
                    <a:pt x="1" y="559"/>
                    <a:pt x="1" y="977"/>
                  </a:cubicBezTo>
                  <a:cubicBezTo>
                    <a:pt x="1" y="1396"/>
                    <a:pt x="1" y="1870"/>
                    <a:pt x="57" y="1954"/>
                  </a:cubicBezTo>
                  <a:cubicBezTo>
                    <a:pt x="140" y="2066"/>
                    <a:pt x="280" y="2149"/>
                    <a:pt x="615" y="1954"/>
                  </a:cubicBezTo>
                  <a:lnTo>
                    <a:pt x="615" y="1954"/>
                  </a:lnTo>
                  <a:cubicBezTo>
                    <a:pt x="726" y="1898"/>
                    <a:pt x="782" y="1898"/>
                    <a:pt x="866" y="1954"/>
                  </a:cubicBezTo>
                  <a:cubicBezTo>
                    <a:pt x="922" y="2038"/>
                    <a:pt x="977" y="2149"/>
                    <a:pt x="977" y="2233"/>
                  </a:cubicBezTo>
                  <a:cubicBezTo>
                    <a:pt x="977" y="2317"/>
                    <a:pt x="977" y="2372"/>
                    <a:pt x="922" y="2428"/>
                  </a:cubicBezTo>
                  <a:cubicBezTo>
                    <a:pt x="838" y="2624"/>
                    <a:pt x="615" y="2735"/>
                    <a:pt x="615" y="2735"/>
                  </a:cubicBezTo>
                  <a:lnTo>
                    <a:pt x="615" y="2763"/>
                  </a:lnTo>
                  <a:lnTo>
                    <a:pt x="615" y="2763"/>
                  </a:lnTo>
                  <a:lnTo>
                    <a:pt x="643" y="2763"/>
                  </a:lnTo>
                  <a:lnTo>
                    <a:pt x="643" y="2763"/>
                  </a:lnTo>
                  <a:cubicBezTo>
                    <a:pt x="643" y="2763"/>
                    <a:pt x="894" y="2651"/>
                    <a:pt x="1005" y="2428"/>
                  </a:cubicBezTo>
                  <a:cubicBezTo>
                    <a:pt x="1033" y="2345"/>
                    <a:pt x="1033" y="2289"/>
                    <a:pt x="1033" y="2205"/>
                  </a:cubicBezTo>
                  <a:close/>
                </a:path>
              </a:pathLst>
            </a:custGeom>
            <a:solidFill>
              <a:srgbClr val="5B49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488;p30">
              <a:extLst>
                <a:ext uri="{FF2B5EF4-FFF2-40B4-BE49-F238E27FC236}">
                  <a16:creationId xmlns:a16="http://schemas.microsoft.com/office/drawing/2014/main" id="{71AC83CB-174A-4C37-9A2D-180BC9F47D54}"/>
                </a:ext>
              </a:extLst>
            </p:cNvPr>
            <p:cNvSpPr/>
            <p:nvPr/>
          </p:nvSpPr>
          <p:spPr>
            <a:xfrm>
              <a:off x="1775481" y="3431816"/>
              <a:ext cx="101638" cy="104637"/>
            </a:xfrm>
            <a:custGeom>
              <a:avLst/>
              <a:gdLst/>
              <a:ahLst/>
              <a:cxnLst/>
              <a:rect l="l" t="t" r="r" b="b"/>
              <a:pathLst>
                <a:path w="2847" h="2931" extrusionOk="0">
                  <a:moveTo>
                    <a:pt x="2790" y="1480"/>
                  </a:moveTo>
                  <a:lnTo>
                    <a:pt x="2790" y="1535"/>
                  </a:lnTo>
                  <a:cubicBezTo>
                    <a:pt x="2762" y="2289"/>
                    <a:pt x="2121" y="2875"/>
                    <a:pt x="1367" y="2819"/>
                  </a:cubicBezTo>
                  <a:cubicBezTo>
                    <a:pt x="614" y="2791"/>
                    <a:pt x="56" y="2205"/>
                    <a:pt x="56" y="1480"/>
                  </a:cubicBezTo>
                  <a:lnTo>
                    <a:pt x="56" y="1396"/>
                  </a:lnTo>
                  <a:cubicBezTo>
                    <a:pt x="112" y="671"/>
                    <a:pt x="726" y="85"/>
                    <a:pt x="1507" y="113"/>
                  </a:cubicBezTo>
                  <a:cubicBezTo>
                    <a:pt x="2204" y="196"/>
                    <a:pt x="2790" y="782"/>
                    <a:pt x="2790" y="1480"/>
                  </a:cubicBezTo>
                  <a:close/>
                  <a:moveTo>
                    <a:pt x="2846" y="1480"/>
                  </a:moveTo>
                  <a:cubicBezTo>
                    <a:pt x="2846" y="698"/>
                    <a:pt x="2260" y="85"/>
                    <a:pt x="1507" y="29"/>
                  </a:cubicBezTo>
                  <a:cubicBezTo>
                    <a:pt x="698" y="1"/>
                    <a:pt x="28" y="615"/>
                    <a:pt x="0" y="1396"/>
                  </a:cubicBezTo>
                  <a:lnTo>
                    <a:pt x="0" y="1480"/>
                  </a:lnTo>
                  <a:cubicBezTo>
                    <a:pt x="0" y="2233"/>
                    <a:pt x="586" y="2875"/>
                    <a:pt x="1367" y="2902"/>
                  </a:cubicBezTo>
                  <a:cubicBezTo>
                    <a:pt x="2149" y="2930"/>
                    <a:pt x="2818" y="2344"/>
                    <a:pt x="2846" y="1535"/>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489;p30">
              <a:extLst>
                <a:ext uri="{FF2B5EF4-FFF2-40B4-BE49-F238E27FC236}">
                  <a16:creationId xmlns:a16="http://schemas.microsoft.com/office/drawing/2014/main" id="{18609262-1220-4D7F-A187-E4D7377467E6}"/>
                </a:ext>
              </a:extLst>
            </p:cNvPr>
            <p:cNvSpPr/>
            <p:nvPr/>
          </p:nvSpPr>
          <p:spPr>
            <a:xfrm>
              <a:off x="1913925" y="3439813"/>
              <a:ext cx="101602" cy="104601"/>
            </a:xfrm>
            <a:custGeom>
              <a:avLst/>
              <a:gdLst/>
              <a:ahLst/>
              <a:cxnLst/>
              <a:rect l="l" t="t" r="r" b="b"/>
              <a:pathLst>
                <a:path w="2846" h="2930" extrusionOk="0">
                  <a:moveTo>
                    <a:pt x="2790" y="1451"/>
                  </a:moveTo>
                  <a:lnTo>
                    <a:pt x="2790" y="1535"/>
                  </a:lnTo>
                  <a:cubicBezTo>
                    <a:pt x="2734" y="2260"/>
                    <a:pt x="2121" y="2846"/>
                    <a:pt x="1339" y="2818"/>
                  </a:cubicBezTo>
                  <a:cubicBezTo>
                    <a:pt x="614" y="2790"/>
                    <a:pt x="56" y="2204"/>
                    <a:pt x="56" y="1451"/>
                  </a:cubicBezTo>
                  <a:lnTo>
                    <a:pt x="56" y="1395"/>
                  </a:lnTo>
                  <a:cubicBezTo>
                    <a:pt x="84" y="670"/>
                    <a:pt x="726" y="56"/>
                    <a:pt x="1479" y="112"/>
                  </a:cubicBezTo>
                  <a:cubicBezTo>
                    <a:pt x="2232" y="140"/>
                    <a:pt x="2790" y="726"/>
                    <a:pt x="2790" y="1451"/>
                  </a:cubicBezTo>
                  <a:close/>
                  <a:moveTo>
                    <a:pt x="2846" y="1451"/>
                  </a:moveTo>
                  <a:cubicBezTo>
                    <a:pt x="2846" y="698"/>
                    <a:pt x="2260" y="56"/>
                    <a:pt x="1479" y="28"/>
                  </a:cubicBezTo>
                  <a:cubicBezTo>
                    <a:pt x="698" y="0"/>
                    <a:pt x="28" y="586"/>
                    <a:pt x="0" y="1395"/>
                  </a:cubicBezTo>
                  <a:lnTo>
                    <a:pt x="0" y="1451"/>
                  </a:lnTo>
                  <a:cubicBezTo>
                    <a:pt x="0" y="2232"/>
                    <a:pt x="586" y="2846"/>
                    <a:pt x="1339" y="2902"/>
                  </a:cubicBezTo>
                  <a:cubicBezTo>
                    <a:pt x="2149" y="2930"/>
                    <a:pt x="2818" y="2316"/>
                    <a:pt x="2846" y="1535"/>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490;p30">
              <a:extLst>
                <a:ext uri="{FF2B5EF4-FFF2-40B4-BE49-F238E27FC236}">
                  <a16:creationId xmlns:a16="http://schemas.microsoft.com/office/drawing/2014/main" id="{EB588009-A75F-4D90-B4AE-63B67F0E6DF4}"/>
                </a:ext>
              </a:extLst>
            </p:cNvPr>
            <p:cNvSpPr/>
            <p:nvPr/>
          </p:nvSpPr>
          <p:spPr>
            <a:xfrm>
              <a:off x="1874084" y="3468694"/>
              <a:ext cx="42840" cy="14958"/>
            </a:xfrm>
            <a:custGeom>
              <a:avLst/>
              <a:gdLst/>
              <a:ahLst/>
              <a:cxnLst/>
              <a:rect l="l" t="t" r="r" b="b"/>
              <a:pathLst>
                <a:path w="1200" h="419" extrusionOk="0">
                  <a:moveTo>
                    <a:pt x="1200" y="363"/>
                  </a:moveTo>
                  <a:cubicBezTo>
                    <a:pt x="1200" y="363"/>
                    <a:pt x="1200" y="335"/>
                    <a:pt x="1200" y="363"/>
                  </a:cubicBezTo>
                  <a:cubicBezTo>
                    <a:pt x="614" y="0"/>
                    <a:pt x="28" y="279"/>
                    <a:pt x="28" y="307"/>
                  </a:cubicBezTo>
                  <a:lnTo>
                    <a:pt x="0" y="335"/>
                  </a:lnTo>
                  <a:lnTo>
                    <a:pt x="0" y="335"/>
                  </a:lnTo>
                  <a:cubicBezTo>
                    <a:pt x="0" y="363"/>
                    <a:pt x="28" y="363"/>
                    <a:pt x="28" y="335"/>
                  </a:cubicBezTo>
                  <a:cubicBezTo>
                    <a:pt x="28" y="335"/>
                    <a:pt x="586" y="56"/>
                    <a:pt x="1116" y="363"/>
                  </a:cubicBezTo>
                  <a:lnTo>
                    <a:pt x="1144" y="363"/>
                  </a:lnTo>
                  <a:cubicBezTo>
                    <a:pt x="1172" y="419"/>
                    <a:pt x="1200" y="419"/>
                    <a:pt x="1200" y="363"/>
                  </a:cubicBezTo>
                  <a:cubicBezTo>
                    <a:pt x="1200" y="419"/>
                    <a:pt x="1200" y="363"/>
                    <a:pt x="1200" y="363"/>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491;p30">
              <a:extLst>
                <a:ext uri="{FF2B5EF4-FFF2-40B4-BE49-F238E27FC236}">
                  <a16:creationId xmlns:a16="http://schemas.microsoft.com/office/drawing/2014/main" id="{2EC34CAE-BD94-42CD-8A8D-04CBA7ACB765}"/>
                </a:ext>
              </a:extLst>
            </p:cNvPr>
            <p:cNvSpPr/>
            <p:nvPr/>
          </p:nvSpPr>
          <p:spPr>
            <a:xfrm>
              <a:off x="1699798" y="3479654"/>
              <a:ext cx="77719" cy="16957"/>
            </a:xfrm>
            <a:custGeom>
              <a:avLst/>
              <a:gdLst/>
              <a:ahLst/>
              <a:cxnLst/>
              <a:rect l="l" t="t" r="r" b="b"/>
              <a:pathLst>
                <a:path w="2177" h="475" extrusionOk="0">
                  <a:moveTo>
                    <a:pt x="2176" y="112"/>
                  </a:moveTo>
                  <a:cubicBezTo>
                    <a:pt x="2176" y="56"/>
                    <a:pt x="2176" y="56"/>
                    <a:pt x="2148" y="56"/>
                  </a:cubicBezTo>
                  <a:lnTo>
                    <a:pt x="418" y="0"/>
                  </a:lnTo>
                  <a:lnTo>
                    <a:pt x="418" y="0"/>
                  </a:lnTo>
                  <a:cubicBezTo>
                    <a:pt x="418" y="0"/>
                    <a:pt x="28" y="140"/>
                    <a:pt x="0" y="447"/>
                  </a:cubicBezTo>
                  <a:cubicBezTo>
                    <a:pt x="0" y="474"/>
                    <a:pt x="0" y="474"/>
                    <a:pt x="28" y="474"/>
                  </a:cubicBezTo>
                  <a:cubicBezTo>
                    <a:pt x="56" y="474"/>
                    <a:pt x="56" y="474"/>
                    <a:pt x="56" y="447"/>
                  </a:cubicBezTo>
                  <a:cubicBezTo>
                    <a:pt x="84" y="168"/>
                    <a:pt x="363" y="56"/>
                    <a:pt x="418" y="56"/>
                  </a:cubicBezTo>
                  <a:lnTo>
                    <a:pt x="2148" y="140"/>
                  </a:lnTo>
                  <a:cubicBezTo>
                    <a:pt x="2176" y="140"/>
                    <a:pt x="2176" y="112"/>
                    <a:pt x="2176" y="112"/>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492;p30">
              <a:extLst>
                <a:ext uri="{FF2B5EF4-FFF2-40B4-BE49-F238E27FC236}">
                  <a16:creationId xmlns:a16="http://schemas.microsoft.com/office/drawing/2014/main" id="{7619A080-D522-47B3-9676-9726A77E254C}"/>
                </a:ext>
              </a:extLst>
            </p:cNvPr>
            <p:cNvSpPr/>
            <p:nvPr/>
          </p:nvSpPr>
          <p:spPr>
            <a:xfrm>
              <a:off x="1877083" y="3525457"/>
              <a:ext cx="24919" cy="11995"/>
            </a:xfrm>
            <a:custGeom>
              <a:avLst/>
              <a:gdLst/>
              <a:ahLst/>
              <a:cxnLst/>
              <a:rect l="l" t="t" r="r" b="b"/>
              <a:pathLst>
                <a:path w="698" h="336" extrusionOk="0">
                  <a:moveTo>
                    <a:pt x="698" y="252"/>
                  </a:moveTo>
                  <a:lnTo>
                    <a:pt x="698" y="252"/>
                  </a:lnTo>
                  <a:cubicBezTo>
                    <a:pt x="698" y="196"/>
                    <a:pt x="670" y="196"/>
                    <a:pt x="670" y="196"/>
                  </a:cubicBezTo>
                  <a:cubicBezTo>
                    <a:pt x="335" y="335"/>
                    <a:pt x="56" y="28"/>
                    <a:pt x="56" y="0"/>
                  </a:cubicBezTo>
                  <a:lnTo>
                    <a:pt x="0" y="0"/>
                  </a:lnTo>
                  <a:lnTo>
                    <a:pt x="0" y="28"/>
                  </a:lnTo>
                  <a:lnTo>
                    <a:pt x="0" y="28"/>
                  </a:lnTo>
                  <a:cubicBezTo>
                    <a:pt x="0" y="28"/>
                    <a:pt x="223" y="279"/>
                    <a:pt x="502" y="279"/>
                  </a:cubicBezTo>
                  <a:cubicBezTo>
                    <a:pt x="558" y="307"/>
                    <a:pt x="642" y="279"/>
                    <a:pt x="698" y="252"/>
                  </a:cubicBezTo>
                  <a:close/>
                </a:path>
              </a:pathLst>
            </a:custGeom>
            <a:solidFill>
              <a:srgbClr val="5B49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493;p30">
              <a:extLst>
                <a:ext uri="{FF2B5EF4-FFF2-40B4-BE49-F238E27FC236}">
                  <a16:creationId xmlns:a16="http://schemas.microsoft.com/office/drawing/2014/main" id="{C1E3BB0C-FA54-45DA-9081-6967A0A5B576}"/>
                </a:ext>
              </a:extLst>
            </p:cNvPr>
            <p:cNvSpPr/>
            <p:nvPr/>
          </p:nvSpPr>
          <p:spPr>
            <a:xfrm>
              <a:off x="1834243" y="4206716"/>
              <a:ext cx="122522" cy="115561"/>
            </a:xfrm>
            <a:custGeom>
              <a:avLst/>
              <a:gdLst/>
              <a:ahLst/>
              <a:cxnLst/>
              <a:rect l="l" t="t" r="r" b="b"/>
              <a:pathLst>
                <a:path w="3432" h="3237" extrusionOk="0">
                  <a:moveTo>
                    <a:pt x="3432" y="0"/>
                  </a:moveTo>
                  <a:lnTo>
                    <a:pt x="3432" y="0"/>
                  </a:lnTo>
                  <a:cubicBezTo>
                    <a:pt x="2595" y="196"/>
                    <a:pt x="865" y="698"/>
                    <a:pt x="0" y="726"/>
                  </a:cubicBezTo>
                  <a:cubicBezTo>
                    <a:pt x="0" y="1423"/>
                    <a:pt x="28" y="2204"/>
                    <a:pt x="84" y="2902"/>
                  </a:cubicBezTo>
                  <a:cubicBezTo>
                    <a:pt x="1033" y="3209"/>
                    <a:pt x="2009" y="3237"/>
                    <a:pt x="2986" y="3237"/>
                  </a:cubicBezTo>
                  <a:cubicBezTo>
                    <a:pt x="3125" y="2260"/>
                    <a:pt x="3292" y="1144"/>
                    <a:pt x="3432" y="0"/>
                  </a:cubicBezTo>
                  <a:close/>
                </a:path>
              </a:pathLst>
            </a:custGeom>
            <a:solidFill>
              <a:srgbClr val="D8A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494;p30">
              <a:extLst>
                <a:ext uri="{FF2B5EF4-FFF2-40B4-BE49-F238E27FC236}">
                  <a16:creationId xmlns:a16="http://schemas.microsoft.com/office/drawing/2014/main" id="{43C3DD2C-28EC-4A77-BEE4-35A5D251BE7B}"/>
                </a:ext>
              </a:extLst>
            </p:cNvPr>
            <p:cNvSpPr/>
            <p:nvPr/>
          </p:nvSpPr>
          <p:spPr>
            <a:xfrm>
              <a:off x="1837242" y="4310281"/>
              <a:ext cx="187282" cy="195279"/>
            </a:xfrm>
            <a:custGeom>
              <a:avLst/>
              <a:gdLst/>
              <a:ahLst/>
              <a:cxnLst/>
              <a:rect l="l" t="t" r="r" b="b"/>
              <a:pathLst>
                <a:path w="5246" h="5470" extrusionOk="0">
                  <a:moveTo>
                    <a:pt x="5245" y="4883"/>
                  </a:moveTo>
                  <a:cubicBezTo>
                    <a:pt x="5245" y="4353"/>
                    <a:pt x="2288" y="3405"/>
                    <a:pt x="2288" y="3405"/>
                  </a:cubicBezTo>
                  <a:cubicBezTo>
                    <a:pt x="2455" y="2679"/>
                    <a:pt x="2706" y="1591"/>
                    <a:pt x="2902" y="336"/>
                  </a:cubicBezTo>
                  <a:lnTo>
                    <a:pt x="2902" y="336"/>
                  </a:lnTo>
                  <a:cubicBezTo>
                    <a:pt x="1925" y="364"/>
                    <a:pt x="949" y="336"/>
                    <a:pt x="0" y="1"/>
                  </a:cubicBezTo>
                  <a:cubicBezTo>
                    <a:pt x="140" y="2038"/>
                    <a:pt x="474" y="3851"/>
                    <a:pt x="474" y="3851"/>
                  </a:cubicBezTo>
                  <a:cubicBezTo>
                    <a:pt x="391" y="4074"/>
                    <a:pt x="363" y="4270"/>
                    <a:pt x="363" y="4409"/>
                  </a:cubicBezTo>
                  <a:cubicBezTo>
                    <a:pt x="363" y="5469"/>
                    <a:pt x="1869" y="5079"/>
                    <a:pt x="1869" y="5079"/>
                  </a:cubicBezTo>
                  <a:cubicBezTo>
                    <a:pt x="1869" y="5079"/>
                    <a:pt x="5245" y="5413"/>
                    <a:pt x="5245" y="4883"/>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495;p30">
              <a:extLst>
                <a:ext uri="{FF2B5EF4-FFF2-40B4-BE49-F238E27FC236}">
                  <a16:creationId xmlns:a16="http://schemas.microsoft.com/office/drawing/2014/main" id="{61DBA662-2B19-49F2-B83E-C3E6DB5EDAAD}"/>
                </a:ext>
              </a:extLst>
            </p:cNvPr>
            <p:cNvSpPr/>
            <p:nvPr/>
          </p:nvSpPr>
          <p:spPr>
            <a:xfrm>
              <a:off x="1847202" y="4479606"/>
              <a:ext cx="178286" cy="21956"/>
            </a:xfrm>
            <a:custGeom>
              <a:avLst/>
              <a:gdLst/>
              <a:ahLst/>
              <a:cxnLst/>
              <a:rect l="l" t="t" r="r" b="b"/>
              <a:pathLst>
                <a:path w="4994" h="615" extrusionOk="0">
                  <a:moveTo>
                    <a:pt x="4994" y="308"/>
                  </a:moveTo>
                  <a:cubicBezTo>
                    <a:pt x="4994" y="280"/>
                    <a:pt x="4994" y="196"/>
                    <a:pt x="4966" y="85"/>
                  </a:cubicBezTo>
                  <a:cubicBezTo>
                    <a:pt x="2734" y="503"/>
                    <a:pt x="949" y="224"/>
                    <a:pt x="0" y="1"/>
                  </a:cubicBezTo>
                  <a:cubicBezTo>
                    <a:pt x="0" y="85"/>
                    <a:pt x="56" y="224"/>
                    <a:pt x="56" y="363"/>
                  </a:cubicBezTo>
                  <a:cubicBezTo>
                    <a:pt x="56" y="363"/>
                    <a:pt x="753" y="615"/>
                    <a:pt x="2595" y="615"/>
                  </a:cubicBezTo>
                  <a:cubicBezTo>
                    <a:pt x="4687" y="615"/>
                    <a:pt x="4966" y="336"/>
                    <a:pt x="4966" y="336"/>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496;p30">
              <a:extLst>
                <a:ext uri="{FF2B5EF4-FFF2-40B4-BE49-F238E27FC236}">
                  <a16:creationId xmlns:a16="http://schemas.microsoft.com/office/drawing/2014/main" id="{6E871B36-5234-4A95-AD3B-76ACC092DE77}"/>
                </a:ext>
              </a:extLst>
            </p:cNvPr>
            <p:cNvSpPr/>
            <p:nvPr/>
          </p:nvSpPr>
          <p:spPr>
            <a:xfrm>
              <a:off x="1908927" y="4439765"/>
              <a:ext cx="45874" cy="55835"/>
            </a:xfrm>
            <a:custGeom>
              <a:avLst/>
              <a:gdLst/>
              <a:ahLst/>
              <a:cxnLst/>
              <a:rect l="l" t="t" r="r" b="b"/>
              <a:pathLst>
                <a:path w="1285" h="1564" extrusionOk="0">
                  <a:moveTo>
                    <a:pt x="1284" y="168"/>
                  </a:moveTo>
                  <a:lnTo>
                    <a:pt x="782" y="1"/>
                  </a:lnTo>
                  <a:cubicBezTo>
                    <a:pt x="336" y="419"/>
                    <a:pt x="1" y="1535"/>
                    <a:pt x="1" y="1535"/>
                  </a:cubicBezTo>
                  <a:lnTo>
                    <a:pt x="698" y="1563"/>
                  </a:lnTo>
                  <a:cubicBezTo>
                    <a:pt x="726" y="894"/>
                    <a:pt x="1284" y="168"/>
                    <a:pt x="1284" y="168"/>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497;p30">
              <a:extLst>
                <a:ext uri="{FF2B5EF4-FFF2-40B4-BE49-F238E27FC236}">
                  <a16:creationId xmlns:a16="http://schemas.microsoft.com/office/drawing/2014/main" id="{C1677F14-7FE3-407D-B26B-D0E2DFF7377A}"/>
                </a:ext>
              </a:extLst>
            </p:cNvPr>
            <p:cNvSpPr/>
            <p:nvPr/>
          </p:nvSpPr>
          <p:spPr>
            <a:xfrm>
              <a:off x="1950767" y="4451724"/>
              <a:ext cx="37878" cy="43875"/>
            </a:xfrm>
            <a:custGeom>
              <a:avLst/>
              <a:gdLst/>
              <a:ahLst/>
              <a:cxnLst/>
              <a:rect l="l" t="t" r="r" b="b"/>
              <a:pathLst>
                <a:path w="1061" h="1229" extrusionOk="0">
                  <a:moveTo>
                    <a:pt x="1061" y="168"/>
                  </a:moveTo>
                  <a:lnTo>
                    <a:pt x="586" y="1"/>
                  </a:lnTo>
                  <a:cubicBezTo>
                    <a:pt x="140" y="419"/>
                    <a:pt x="1" y="1200"/>
                    <a:pt x="1" y="1200"/>
                  </a:cubicBezTo>
                  <a:lnTo>
                    <a:pt x="698" y="1228"/>
                  </a:lnTo>
                  <a:cubicBezTo>
                    <a:pt x="698" y="559"/>
                    <a:pt x="1061" y="168"/>
                    <a:pt x="1061" y="168"/>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498;p30">
              <a:extLst>
                <a:ext uri="{FF2B5EF4-FFF2-40B4-BE49-F238E27FC236}">
                  <a16:creationId xmlns:a16="http://schemas.microsoft.com/office/drawing/2014/main" id="{EAADAFAD-95D9-4A7C-ACCA-D984F52CC4AE}"/>
                </a:ext>
              </a:extLst>
            </p:cNvPr>
            <p:cNvSpPr/>
            <p:nvPr/>
          </p:nvSpPr>
          <p:spPr>
            <a:xfrm>
              <a:off x="1612119" y="4303320"/>
              <a:ext cx="188282" cy="206203"/>
            </a:xfrm>
            <a:custGeom>
              <a:avLst/>
              <a:gdLst/>
              <a:ahLst/>
              <a:cxnLst/>
              <a:rect l="l" t="t" r="r" b="b"/>
              <a:pathLst>
                <a:path w="5274" h="5776" extrusionOk="0">
                  <a:moveTo>
                    <a:pt x="5274" y="1"/>
                  </a:moveTo>
                  <a:cubicBezTo>
                    <a:pt x="4325" y="335"/>
                    <a:pt x="3321" y="503"/>
                    <a:pt x="2317" y="224"/>
                  </a:cubicBezTo>
                  <a:cubicBezTo>
                    <a:pt x="2540" y="1619"/>
                    <a:pt x="2791" y="2874"/>
                    <a:pt x="2958" y="3628"/>
                  </a:cubicBezTo>
                  <a:cubicBezTo>
                    <a:pt x="2958" y="3628"/>
                    <a:pt x="1" y="4548"/>
                    <a:pt x="1" y="5106"/>
                  </a:cubicBezTo>
                  <a:cubicBezTo>
                    <a:pt x="1" y="5636"/>
                    <a:pt x="3377" y="5357"/>
                    <a:pt x="3377" y="5357"/>
                  </a:cubicBezTo>
                  <a:cubicBezTo>
                    <a:pt x="3377" y="5357"/>
                    <a:pt x="4883" y="5776"/>
                    <a:pt x="4883" y="4688"/>
                  </a:cubicBezTo>
                  <a:cubicBezTo>
                    <a:pt x="4883" y="4548"/>
                    <a:pt x="4855" y="4325"/>
                    <a:pt x="4772" y="4130"/>
                  </a:cubicBezTo>
                  <a:cubicBezTo>
                    <a:pt x="4772" y="4130"/>
                    <a:pt x="5134" y="2149"/>
                    <a:pt x="5274" y="1"/>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499;p30">
              <a:extLst>
                <a:ext uri="{FF2B5EF4-FFF2-40B4-BE49-F238E27FC236}">
                  <a16:creationId xmlns:a16="http://schemas.microsoft.com/office/drawing/2014/main" id="{30633310-2EC3-42EC-8C89-4DF47AF3D76D}"/>
                </a:ext>
              </a:extLst>
            </p:cNvPr>
            <p:cNvSpPr/>
            <p:nvPr/>
          </p:nvSpPr>
          <p:spPr>
            <a:xfrm>
              <a:off x="1679877" y="4207716"/>
              <a:ext cx="122522" cy="114561"/>
            </a:xfrm>
            <a:custGeom>
              <a:avLst/>
              <a:gdLst/>
              <a:ahLst/>
              <a:cxnLst/>
              <a:rect l="l" t="t" r="r" b="b"/>
              <a:pathLst>
                <a:path w="3432" h="3209" extrusionOk="0">
                  <a:moveTo>
                    <a:pt x="3432" y="726"/>
                  </a:moveTo>
                  <a:cubicBezTo>
                    <a:pt x="2567" y="698"/>
                    <a:pt x="837" y="224"/>
                    <a:pt x="0" y="0"/>
                  </a:cubicBezTo>
                  <a:cubicBezTo>
                    <a:pt x="140" y="1005"/>
                    <a:pt x="279" y="1981"/>
                    <a:pt x="419" y="2930"/>
                  </a:cubicBezTo>
                  <a:cubicBezTo>
                    <a:pt x="1395" y="3209"/>
                    <a:pt x="2427" y="3041"/>
                    <a:pt x="3376" y="2707"/>
                  </a:cubicBezTo>
                  <a:cubicBezTo>
                    <a:pt x="3404" y="2037"/>
                    <a:pt x="3432" y="1367"/>
                    <a:pt x="3432" y="726"/>
                  </a:cubicBezTo>
                  <a:close/>
                </a:path>
              </a:pathLst>
            </a:custGeom>
            <a:solidFill>
              <a:srgbClr val="D8A1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500;p30">
              <a:extLst>
                <a:ext uri="{FF2B5EF4-FFF2-40B4-BE49-F238E27FC236}">
                  <a16:creationId xmlns:a16="http://schemas.microsoft.com/office/drawing/2014/main" id="{3D769D91-BAF0-4B9B-9AB6-EB63EFA418F9}"/>
                </a:ext>
              </a:extLst>
            </p:cNvPr>
            <p:cNvSpPr/>
            <p:nvPr/>
          </p:nvSpPr>
          <p:spPr>
            <a:xfrm>
              <a:off x="1611119" y="4478606"/>
              <a:ext cx="178321" cy="22955"/>
            </a:xfrm>
            <a:custGeom>
              <a:avLst/>
              <a:gdLst/>
              <a:ahLst/>
              <a:cxnLst/>
              <a:rect l="l" t="t" r="r" b="b"/>
              <a:pathLst>
                <a:path w="4995" h="643" extrusionOk="0">
                  <a:moveTo>
                    <a:pt x="4995" y="1"/>
                  </a:moveTo>
                  <a:lnTo>
                    <a:pt x="4995" y="1"/>
                  </a:lnTo>
                  <a:cubicBezTo>
                    <a:pt x="4046" y="252"/>
                    <a:pt x="2261" y="531"/>
                    <a:pt x="29" y="113"/>
                  </a:cubicBezTo>
                  <a:cubicBezTo>
                    <a:pt x="1" y="224"/>
                    <a:pt x="1" y="280"/>
                    <a:pt x="1" y="336"/>
                  </a:cubicBezTo>
                  <a:lnTo>
                    <a:pt x="1" y="364"/>
                  </a:lnTo>
                  <a:cubicBezTo>
                    <a:pt x="1" y="364"/>
                    <a:pt x="280" y="643"/>
                    <a:pt x="2372" y="643"/>
                  </a:cubicBezTo>
                  <a:cubicBezTo>
                    <a:pt x="4242" y="643"/>
                    <a:pt x="4911" y="391"/>
                    <a:pt x="4911" y="391"/>
                  </a:cubicBezTo>
                  <a:cubicBezTo>
                    <a:pt x="4939" y="252"/>
                    <a:pt x="4939" y="113"/>
                    <a:pt x="4995" y="1"/>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501;p30">
              <a:extLst>
                <a:ext uri="{FF2B5EF4-FFF2-40B4-BE49-F238E27FC236}">
                  <a16:creationId xmlns:a16="http://schemas.microsoft.com/office/drawing/2014/main" id="{1147E3C3-DF6F-455F-80AF-B239C6B98D82}"/>
                </a:ext>
              </a:extLst>
            </p:cNvPr>
            <p:cNvSpPr/>
            <p:nvPr/>
          </p:nvSpPr>
          <p:spPr>
            <a:xfrm>
              <a:off x="1681841" y="4439765"/>
              <a:ext cx="45874" cy="55835"/>
            </a:xfrm>
            <a:custGeom>
              <a:avLst/>
              <a:gdLst/>
              <a:ahLst/>
              <a:cxnLst/>
              <a:rect l="l" t="t" r="r" b="b"/>
              <a:pathLst>
                <a:path w="1285" h="1564" extrusionOk="0">
                  <a:moveTo>
                    <a:pt x="1284" y="1535"/>
                  </a:moveTo>
                  <a:cubicBezTo>
                    <a:pt x="1284" y="1535"/>
                    <a:pt x="949" y="419"/>
                    <a:pt x="503" y="1"/>
                  </a:cubicBezTo>
                  <a:lnTo>
                    <a:pt x="1" y="168"/>
                  </a:lnTo>
                  <a:cubicBezTo>
                    <a:pt x="1" y="168"/>
                    <a:pt x="559" y="922"/>
                    <a:pt x="587" y="1563"/>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502;p30">
              <a:extLst>
                <a:ext uri="{FF2B5EF4-FFF2-40B4-BE49-F238E27FC236}">
                  <a16:creationId xmlns:a16="http://schemas.microsoft.com/office/drawing/2014/main" id="{6184C1D9-18E7-4E1B-83D5-2E9239459AD1}"/>
                </a:ext>
              </a:extLst>
            </p:cNvPr>
            <p:cNvSpPr/>
            <p:nvPr/>
          </p:nvSpPr>
          <p:spPr>
            <a:xfrm>
              <a:off x="1649996" y="4451724"/>
              <a:ext cx="36878" cy="42876"/>
            </a:xfrm>
            <a:custGeom>
              <a:avLst/>
              <a:gdLst/>
              <a:ahLst/>
              <a:cxnLst/>
              <a:rect l="l" t="t" r="r" b="b"/>
              <a:pathLst>
                <a:path w="1033" h="1201" extrusionOk="0">
                  <a:moveTo>
                    <a:pt x="1032" y="1200"/>
                  </a:moveTo>
                  <a:cubicBezTo>
                    <a:pt x="1032" y="1200"/>
                    <a:pt x="893" y="419"/>
                    <a:pt x="446" y="1"/>
                  </a:cubicBezTo>
                  <a:lnTo>
                    <a:pt x="0" y="168"/>
                  </a:lnTo>
                  <a:cubicBezTo>
                    <a:pt x="0" y="168"/>
                    <a:pt x="307" y="559"/>
                    <a:pt x="335" y="120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503;p30">
              <a:extLst>
                <a:ext uri="{FF2B5EF4-FFF2-40B4-BE49-F238E27FC236}">
                  <a16:creationId xmlns:a16="http://schemas.microsoft.com/office/drawing/2014/main" id="{6F35EB63-49EC-4583-BB25-74016361FAFB}"/>
                </a:ext>
              </a:extLst>
            </p:cNvPr>
            <p:cNvSpPr/>
            <p:nvPr/>
          </p:nvSpPr>
          <p:spPr>
            <a:xfrm>
              <a:off x="1583238" y="3853145"/>
              <a:ext cx="468170" cy="460173"/>
            </a:xfrm>
            <a:custGeom>
              <a:avLst/>
              <a:gdLst/>
              <a:ahLst/>
              <a:cxnLst/>
              <a:rect l="l" t="t" r="r" b="b"/>
              <a:pathLst>
                <a:path w="13114" h="12890" extrusionOk="0">
                  <a:moveTo>
                    <a:pt x="13113" y="11188"/>
                  </a:moveTo>
                  <a:cubicBezTo>
                    <a:pt x="13113" y="11188"/>
                    <a:pt x="11802" y="3627"/>
                    <a:pt x="9570" y="0"/>
                  </a:cubicBezTo>
                  <a:lnTo>
                    <a:pt x="2847" y="196"/>
                  </a:lnTo>
                  <a:cubicBezTo>
                    <a:pt x="2847" y="196"/>
                    <a:pt x="1619" y="2679"/>
                    <a:pt x="782" y="6836"/>
                  </a:cubicBezTo>
                  <a:cubicBezTo>
                    <a:pt x="224" y="9514"/>
                    <a:pt x="1" y="11690"/>
                    <a:pt x="1" y="11690"/>
                  </a:cubicBezTo>
                  <a:cubicBezTo>
                    <a:pt x="1" y="11690"/>
                    <a:pt x="1647" y="12136"/>
                    <a:pt x="2205" y="12332"/>
                  </a:cubicBezTo>
                  <a:cubicBezTo>
                    <a:pt x="2735" y="12555"/>
                    <a:pt x="4102" y="12639"/>
                    <a:pt x="5134" y="12415"/>
                  </a:cubicBezTo>
                  <a:cubicBezTo>
                    <a:pt x="6194" y="12164"/>
                    <a:pt x="7031" y="12332"/>
                    <a:pt x="7729" y="12471"/>
                  </a:cubicBezTo>
                  <a:cubicBezTo>
                    <a:pt x="8426" y="12611"/>
                    <a:pt x="9738" y="12890"/>
                    <a:pt x="10519" y="12639"/>
                  </a:cubicBezTo>
                  <a:cubicBezTo>
                    <a:pt x="11272" y="12415"/>
                    <a:pt x="11523" y="12164"/>
                    <a:pt x="12137" y="11941"/>
                  </a:cubicBezTo>
                  <a:cubicBezTo>
                    <a:pt x="12779" y="11829"/>
                    <a:pt x="13113" y="11188"/>
                    <a:pt x="13113" y="11188"/>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504;p30">
              <a:extLst>
                <a:ext uri="{FF2B5EF4-FFF2-40B4-BE49-F238E27FC236}">
                  <a16:creationId xmlns:a16="http://schemas.microsoft.com/office/drawing/2014/main" id="{09C4CE15-0633-46EC-BC49-13DEEE056C40}"/>
                </a:ext>
              </a:extLst>
            </p:cNvPr>
            <p:cNvSpPr/>
            <p:nvPr/>
          </p:nvSpPr>
          <p:spPr>
            <a:xfrm>
              <a:off x="1684839" y="3844185"/>
              <a:ext cx="250043" cy="35879"/>
            </a:xfrm>
            <a:custGeom>
              <a:avLst/>
              <a:gdLst/>
              <a:ahLst/>
              <a:cxnLst/>
              <a:rect l="l" t="t" r="r" b="b"/>
              <a:pathLst>
                <a:path w="7004" h="1005" extrusionOk="0">
                  <a:moveTo>
                    <a:pt x="7003" y="781"/>
                  </a:moveTo>
                  <a:lnTo>
                    <a:pt x="6919" y="251"/>
                  </a:lnTo>
                  <a:cubicBezTo>
                    <a:pt x="6919" y="251"/>
                    <a:pt x="3962" y="447"/>
                    <a:pt x="1" y="0"/>
                  </a:cubicBezTo>
                  <a:lnTo>
                    <a:pt x="1" y="140"/>
                  </a:lnTo>
                  <a:lnTo>
                    <a:pt x="1" y="447"/>
                  </a:lnTo>
                  <a:cubicBezTo>
                    <a:pt x="1" y="586"/>
                    <a:pt x="5915" y="1005"/>
                    <a:pt x="7003" y="781"/>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505;p30">
              <a:extLst>
                <a:ext uri="{FF2B5EF4-FFF2-40B4-BE49-F238E27FC236}">
                  <a16:creationId xmlns:a16="http://schemas.microsoft.com/office/drawing/2014/main" id="{E00067CA-DF1D-4EF6-A4E6-54866CAD171E}"/>
                </a:ext>
              </a:extLst>
            </p:cNvPr>
            <p:cNvSpPr/>
            <p:nvPr/>
          </p:nvSpPr>
          <p:spPr>
            <a:xfrm>
              <a:off x="1761523" y="3982629"/>
              <a:ext cx="135517" cy="185283"/>
            </a:xfrm>
            <a:custGeom>
              <a:avLst/>
              <a:gdLst/>
              <a:ahLst/>
              <a:cxnLst/>
              <a:rect l="l" t="t" r="r" b="b"/>
              <a:pathLst>
                <a:path w="3796" h="5190" extrusionOk="0">
                  <a:moveTo>
                    <a:pt x="3795" y="28"/>
                  </a:moveTo>
                  <a:cubicBezTo>
                    <a:pt x="3795" y="28"/>
                    <a:pt x="3795" y="0"/>
                    <a:pt x="3795" y="28"/>
                  </a:cubicBezTo>
                  <a:cubicBezTo>
                    <a:pt x="3767" y="0"/>
                    <a:pt x="3739" y="0"/>
                    <a:pt x="3739" y="28"/>
                  </a:cubicBezTo>
                  <a:cubicBezTo>
                    <a:pt x="3349" y="2148"/>
                    <a:pt x="1954" y="4101"/>
                    <a:pt x="29" y="5134"/>
                  </a:cubicBezTo>
                  <a:lnTo>
                    <a:pt x="1" y="5161"/>
                  </a:lnTo>
                  <a:lnTo>
                    <a:pt x="1" y="5161"/>
                  </a:lnTo>
                  <a:lnTo>
                    <a:pt x="29" y="5189"/>
                  </a:lnTo>
                  <a:lnTo>
                    <a:pt x="29" y="5189"/>
                  </a:lnTo>
                  <a:cubicBezTo>
                    <a:pt x="1982" y="4157"/>
                    <a:pt x="3432" y="2204"/>
                    <a:pt x="3795" y="28"/>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506;p30">
              <a:extLst>
                <a:ext uri="{FF2B5EF4-FFF2-40B4-BE49-F238E27FC236}">
                  <a16:creationId xmlns:a16="http://schemas.microsoft.com/office/drawing/2014/main" id="{B2E3E84A-9D3A-4D8C-BA2F-1A3BEBEC35A5}"/>
                </a:ext>
              </a:extLst>
            </p:cNvPr>
            <p:cNvSpPr/>
            <p:nvPr/>
          </p:nvSpPr>
          <p:spPr>
            <a:xfrm>
              <a:off x="1871085" y="4066273"/>
              <a:ext cx="65759" cy="179321"/>
            </a:xfrm>
            <a:custGeom>
              <a:avLst/>
              <a:gdLst/>
              <a:ahLst/>
              <a:cxnLst/>
              <a:rect l="l" t="t" r="r" b="b"/>
              <a:pathLst>
                <a:path w="1842" h="5023" extrusionOk="0">
                  <a:moveTo>
                    <a:pt x="1842" y="475"/>
                  </a:moveTo>
                  <a:lnTo>
                    <a:pt x="1842" y="29"/>
                  </a:lnTo>
                  <a:cubicBezTo>
                    <a:pt x="1842" y="29"/>
                    <a:pt x="1842" y="1"/>
                    <a:pt x="1814" y="1"/>
                  </a:cubicBezTo>
                  <a:cubicBezTo>
                    <a:pt x="1814" y="1"/>
                    <a:pt x="1786" y="1"/>
                    <a:pt x="1786" y="29"/>
                  </a:cubicBezTo>
                  <a:lnTo>
                    <a:pt x="1786" y="29"/>
                  </a:lnTo>
                  <a:lnTo>
                    <a:pt x="1786" y="475"/>
                  </a:lnTo>
                  <a:cubicBezTo>
                    <a:pt x="1786" y="2121"/>
                    <a:pt x="1145" y="3767"/>
                    <a:pt x="1" y="4939"/>
                  </a:cubicBezTo>
                  <a:lnTo>
                    <a:pt x="1" y="4967"/>
                  </a:lnTo>
                  <a:lnTo>
                    <a:pt x="1" y="5023"/>
                  </a:lnTo>
                  <a:lnTo>
                    <a:pt x="29" y="5023"/>
                  </a:lnTo>
                  <a:lnTo>
                    <a:pt x="84" y="5023"/>
                  </a:lnTo>
                  <a:cubicBezTo>
                    <a:pt x="1200" y="3795"/>
                    <a:pt x="1842" y="2121"/>
                    <a:pt x="1842" y="475"/>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507;p30">
              <a:extLst>
                <a:ext uri="{FF2B5EF4-FFF2-40B4-BE49-F238E27FC236}">
                  <a16:creationId xmlns:a16="http://schemas.microsoft.com/office/drawing/2014/main" id="{47255D1A-4267-4AE7-A1E5-6E49CE6BE953}"/>
                </a:ext>
              </a:extLst>
            </p:cNvPr>
            <p:cNvSpPr/>
            <p:nvPr/>
          </p:nvSpPr>
          <p:spPr>
            <a:xfrm>
              <a:off x="1675879" y="3681822"/>
              <a:ext cx="4034" cy="87679"/>
            </a:xfrm>
            <a:custGeom>
              <a:avLst/>
              <a:gdLst/>
              <a:ahLst/>
              <a:cxnLst/>
              <a:rect l="l" t="t" r="r" b="b"/>
              <a:pathLst>
                <a:path w="113" h="2456" extrusionOk="0">
                  <a:moveTo>
                    <a:pt x="112" y="2428"/>
                  </a:moveTo>
                  <a:lnTo>
                    <a:pt x="112" y="2428"/>
                  </a:lnTo>
                  <a:cubicBezTo>
                    <a:pt x="56" y="2177"/>
                    <a:pt x="56" y="1758"/>
                    <a:pt x="56" y="1340"/>
                  </a:cubicBezTo>
                  <a:cubicBezTo>
                    <a:pt x="56" y="698"/>
                    <a:pt x="112" y="56"/>
                    <a:pt x="112" y="56"/>
                  </a:cubicBezTo>
                  <a:lnTo>
                    <a:pt x="112" y="56"/>
                  </a:lnTo>
                  <a:cubicBezTo>
                    <a:pt x="112" y="56"/>
                    <a:pt x="112" y="1"/>
                    <a:pt x="56" y="1"/>
                  </a:cubicBezTo>
                  <a:cubicBezTo>
                    <a:pt x="28" y="1"/>
                    <a:pt x="28" y="1"/>
                    <a:pt x="28" y="56"/>
                  </a:cubicBezTo>
                  <a:cubicBezTo>
                    <a:pt x="28" y="56"/>
                    <a:pt x="0" y="698"/>
                    <a:pt x="0" y="1340"/>
                  </a:cubicBezTo>
                  <a:cubicBezTo>
                    <a:pt x="0" y="1758"/>
                    <a:pt x="0" y="2177"/>
                    <a:pt x="28" y="2428"/>
                  </a:cubicBezTo>
                  <a:cubicBezTo>
                    <a:pt x="28" y="2428"/>
                    <a:pt x="56" y="2456"/>
                    <a:pt x="112" y="2428"/>
                  </a:cubicBezTo>
                  <a:lnTo>
                    <a:pt x="112" y="2428"/>
                  </a:lnTo>
                  <a:cubicBezTo>
                    <a:pt x="112" y="2456"/>
                    <a:pt x="112" y="2428"/>
                    <a:pt x="112" y="2428"/>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508;p30">
              <a:extLst>
                <a:ext uri="{FF2B5EF4-FFF2-40B4-BE49-F238E27FC236}">
                  <a16:creationId xmlns:a16="http://schemas.microsoft.com/office/drawing/2014/main" id="{19337A93-1C59-4613-BF07-577652E8BF17}"/>
                </a:ext>
              </a:extLst>
            </p:cNvPr>
            <p:cNvSpPr/>
            <p:nvPr/>
          </p:nvSpPr>
          <p:spPr>
            <a:xfrm>
              <a:off x="1984646" y="4241559"/>
              <a:ext cx="322728" cy="48838"/>
            </a:xfrm>
            <a:custGeom>
              <a:avLst/>
              <a:gdLst/>
              <a:ahLst/>
              <a:cxnLst/>
              <a:rect l="l" t="t" r="r" b="b"/>
              <a:pathLst>
                <a:path w="9040" h="1368" extrusionOk="0">
                  <a:moveTo>
                    <a:pt x="9039" y="336"/>
                  </a:moveTo>
                  <a:cubicBezTo>
                    <a:pt x="3739" y="1"/>
                    <a:pt x="0" y="336"/>
                    <a:pt x="0" y="336"/>
                  </a:cubicBezTo>
                  <a:lnTo>
                    <a:pt x="195" y="977"/>
                  </a:lnTo>
                  <a:lnTo>
                    <a:pt x="8844" y="1368"/>
                  </a:ln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509;p30">
              <a:extLst>
                <a:ext uri="{FF2B5EF4-FFF2-40B4-BE49-F238E27FC236}">
                  <a16:creationId xmlns:a16="http://schemas.microsoft.com/office/drawing/2014/main" id="{9697DB4D-6212-4294-96DF-337C74AEF3B1}"/>
                </a:ext>
              </a:extLst>
            </p:cNvPr>
            <p:cNvSpPr/>
            <p:nvPr/>
          </p:nvSpPr>
          <p:spPr>
            <a:xfrm>
              <a:off x="2147973" y="3752543"/>
              <a:ext cx="184283" cy="454211"/>
            </a:xfrm>
            <a:custGeom>
              <a:avLst/>
              <a:gdLst/>
              <a:ahLst/>
              <a:cxnLst/>
              <a:rect l="l" t="t" r="r" b="b"/>
              <a:pathLst>
                <a:path w="5162" h="12723" extrusionOk="0">
                  <a:moveTo>
                    <a:pt x="5162" y="1842"/>
                  </a:moveTo>
                  <a:cubicBezTo>
                    <a:pt x="5162" y="642"/>
                    <a:pt x="5078" y="0"/>
                    <a:pt x="5078" y="0"/>
                  </a:cubicBezTo>
                  <a:cubicBezTo>
                    <a:pt x="5078" y="0"/>
                    <a:pt x="2121" y="1061"/>
                    <a:pt x="1256" y="3655"/>
                  </a:cubicBezTo>
                  <a:lnTo>
                    <a:pt x="2233" y="4492"/>
                  </a:lnTo>
                  <a:lnTo>
                    <a:pt x="1061" y="3990"/>
                  </a:lnTo>
                  <a:cubicBezTo>
                    <a:pt x="1061" y="3990"/>
                    <a:pt x="1" y="5776"/>
                    <a:pt x="1" y="9430"/>
                  </a:cubicBezTo>
                  <a:cubicBezTo>
                    <a:pt x="1" y="10407"/>
                    <a:pt x="56" y="11495"/>
                    <a:pt x="280" y="12722"/>
                  </a:cubicBezTo>
                  <a:cubicBezTo>
                    <a:pt x="280" y="12722"/>
                    <a:pt x="1423" y="12164"/>
                    <a:pt x="1898" y="11802"/>
                  </a:cubicBezTo>
                  <a:cubicBezTo>
                    <a:pt x="2539" y="11355"/>
                    <a:pt x="3153" y="10825"/>
                    <a:pt x="3934" y="9151"/>
                  </a:cubicBezTo>
                  <a:lnTo>
                    <a:pt x="3934" y="9151"/>
                  </a:lnTo>
                  <a:cubicBezTo>
                    <a:pt x="3934" y="9040"/>
                    <a:pt x="3097" y="8482"/>
                    <a:pt x="3097" y="8482"/>
                  </a:cubicBezTo>
                  <a:cubicBezTo>
                    <a:pt x="3097" y="8482"/>
                    <a:pt x="4130" y="8705"/>
                    <a:pt x="4130" y="8621"/>
                  </a:cubicBezTo>
                  <a:cubicBezTo>
                    <a:pt x="4381" y="7840"/>
                    <a:pt x="4827" y="6668"/>
                    <a:pt x="4939" y="5608"/>
                  </a:cubicBezTo>
                  <a:cubicBezTo>
                    <a:pt x="5106" y="4046"/>
                    <a:pt x="5162" y="2790"/>
                    <a:pt x="5162" y="1842"/>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510;p30">
              <a:extLst>
                <a:ext uri="{FF2B5EF4-FFF2-40B4-BE49-F238E27FC236}">
                  <a16:creationId xmlns:a16="http://schemas.microsoft.com/office/drawing/2014/main" id="{7CE3A914-872D-4ED6-BCFF-1A2D6CA5BCCD}"/>
                </a:ext>
              </a:extLst>
            </p:cNvPr>
            <p:cNvSpPr/>
            <p:nvPr/>
          </p:nvSpPr>
          <p:spPr>
            <a:xfrm>
              <a:off x="1965725" y="3903946"/>
              <a:ext cx="169325" cy="316766"/>
            </a:xfrm>
            <a:custGeom>
              <a:avLst/>
              <a:gdLst/>
              <a:ahLst/>
              <a:cxnLst/>
              <a:rect l="l" t="t" r="r" b="b"/>
              <a:pathLst>
                <a:path w="4743" h="8873" extrusionOk="0">
                  <a:moveTo>
                    <a:pt x="4743" y="7756"/>
                  </a:moveTo>
                  <a:cubicBezTo>
                    <a:pt x="4743" y="6696"/>
                    <a:pt x="4436" y="4966"/>
                    <a:pt x="2874" y="2818"/>
                  </a:cubicBezTo>
                  <a:lnTo>
                    <a:pt x="2204" y="3209"/>
                  </a:lnTo>
                  <a:lnTo>
                    <a:pt x="2204" y="3209"/>
                  </a:lnTo>
                  <a:lnTo>
                    <a:pt x="2623" y="2511"/>
                  </a:lnTo>
                  <a:cubicBezTo>
                    <a:pt x="2483" y="2344"/>
                    <a:pt x="2344" y="2204"/>
                    <a:pt x="2204" y="2037"/>
                  </a:cubicBezTo>
                  <a:lnTo>
                    <a:pt x="1897" y="2260"/>
                  </a:lnTo>
                  <a:cubicBezTo>
                    <a:pt x="1897" y="2232"/>
                    <a:pt x="1841" y="2204"/>
                    <a:pt x="1841" y="2120"/>
                  </a:cubicBezTo>
                  <a:cubicBezTo>
                    <a:pt x="1841" y="1953"/>
                    <a:pt x="1897" y="1674"/>
                    <a:pt x="1897" y="1674"/>
                  </a:cubicBezTo>
                  <a:cubicBezTo>
                    <a:pt x="1395" y="1144"/>
                    <a:pt x="809" y="586"/>
                    <a:pt x="140" y="28"/>
                  </a:cubicBezTo>
                  <a:cubicBezTo>
                    <a:pt x="84" y="0"/>
                    <a:pt x="0" y="419"/>
                    <a:pt x="0" y="1144"/>
                  </a:cubicBezTo>
                  <a:cubicBezTo>
                    <a:pt x="0" y="3181"/>
                    <a:pt x="670" y="7393"/>
                    <a:pt x="4575" y="8872"/>
                  </a:cubicBezTo>
                  <a:cubicBezTo>
                    <a:pt x="4603" y="8872"/>
                    <a:pt x="4743" y="8481"/>
                    <a:pt x="4743" y="7756"/>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511;p30">
              <a:extLst>
                <a:ext uri="{FF2B5EF4-FFF2-40B4-BE49-F238E27FC236}">
                  <a16:creationId xmlns:a16="http://schemas.microsoft.com/office/drawing/2014/main" id="{85E35D82-E52D-4C21-B641-1E0F30B579E3}"/>
                </a:ext>
              </a:extLst>
            </p:cNvPr>
            <p:cNvSpPr/>
            <p:nvPr/>
          </p:nvSpPr>
          <p:spPr>
            <a:xfrm>
              <a:off x="2190813" y="4056313"/>
              <a:ext cx="226124" cy="180321"/>
            </a:xfrm>
            <a:custGeom>
              <a:avLst/>
              <a:gdLst/>
              <a:ahLst/>
              <a:cxnLst/>
              <a:rect l="l" t="t" r="r" b="b"/>
              <a:pathLst>
                <a:path w="6334" h="5051" extrusionOk="0">
                  <a:moveTo>
                    <a:pt x="6333" y="1"/>
                  </a:moveTo>
                  <a:lnTo>
                    <a:pt x="6333" y="1"/>
                  </a:lnTo>
                  <a:cubicBezTo>
                    <a:pt x="4241" y="642"/>
                    <a:pt x="2790" y="1591"/>
                    <a:pt x="1814" y="2512"/>
                  </a:cubicBezTo>
                  <a:lnTo>
                    <a:pt x="1953" y="2986"/>
                  </a:lnTo>
                  <a:lnTo>
                    <a:pt x="1535" y="2735"/>
                  </a:lnTo>
                  <a:cubicBezTo>
                    <a:pt x="335" y="3962"/>
                    <a:pt x="0" y="5050"/>
                    <a:pt x="0" y="5050"/>
                  </a:cubicBezTo>
                  <a:cubicBezTo>
                    <a:pt x="2344" y="4660"/>
                    <a:pt x="3850" y="3628"/>
                    <a:pt x="4799" y="2567"/>
                  </a:cubicBezTo>
                  <a:lnTo>
                    <a:pt x="4380" y="1842"/>
                  </a:lnTo>
                  <a:lnTo>
                    <a:pt x="5134" y="2149"/>
                  </a:lnTo>
                  <a:cubicBezTo>
                    <a:pt x="6082" y="1033"/>
                    <a:pt x="6333" y="1"/>
                    <a:pt x="6333"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512;p30">
              <a:extLst>
                <a:ext uri="{FF2B5EF4-FFF2-40B4-BE49-F238E27FC236}">
                  <a16:creationId xmlns:a16="http://schemas.microsoft.com/office/drawing/2014/main" id="{C3640774-8C3F-4E59-9B49-B28FF7D37D7A}"/>
                </a:ext>
              </a:extLst>
            </p:cNvPr>
            <p:cNvSpPr/>
            <p:nvPr/>
          </p:nvSpPr>
          <p:spPr>
            <a:xfrm>
              <a:off x="1899966" y="4057313"/>
              <a:ext cx="233121" cy="198242"/>
            </a:xfrm>
            <a:custGeom>
              <a:avLst/>
              <a:gdLst/>
              <a:ahLst/>
              <a:cxnLst/>
              <a:rect l="l" t="t" r="r" b="b"/>
              <a:pathLst>
                <a:path w="6530" h="5553" extrusionOk="0">
                  <a:moveTo>
                    <a:pt x="6529" y="5078"/>
                  </a:moveTo>
                  <a:lnTo>
                    <a:pt x="6529" y="5078"/>
                  </a:lnTo>
                  <a:cubicBezTo>
                    <a:pt x="5748" y="3600"/>
                    <a:pt x="4799" y="2539"/>
                    <a:pt x="3907" y="1814"/>
                  </a:cubicBezTo>
                  <a:lnTo>
                    <a:pt x="3237" y="2260"/>
                  </a:lnTo>
                  <a:lnTo>
                    <a:pt x="3237" y="2260"/>
                  </a:lnTo>
                  <a:lnTo>
                    <a:pt x="3488" y="1507"/>
                  </a:lnTo>
                  <a:cubicBezTo>
                    <a:pt x="1647" y="140"/>
                    <a:pt x="1" y="1"/>
                    <a:pt x="1" y="1"/>
                  </a:cubicBezTo>
                  <a:cubicBezTo>
                    <a:pt x="1" y="1"/>
                    <a:pt x="252" y="754"/>
                    <a:pt x="754" y="1730"/>
                  </a:cubicBezTo>
                  <a:lnTo>
                    <a:pt x="1312" y="1423"/>
                  </a:lnTo>
                  <a:lnTo>
                    <a:pt x="1033" y="2149"/>
                  </a:lnTo>
                  <a:cubicBezTo>
                    <a:pt x="1145" y="2288"/>
                    <a:pt x="1256" y="2484"/>
                    <a:pt x="1368" y="2623"/>
                  </a:cubicBezTo>
                  <a:lnTo>
                    <a:pt x="1703" y="2400"/>
                  </a:lnTo>
                  <a:lnTo>
                    <a:pt x="1535" y="2818"/>
                  </a:lnTo>
                  <a:cubicBezTo>
                    <a:pt x="1982" y="3404"/>
                    <a:pt x="2567" y="3962"/>
                    <a:pt x="3265" y="4437"/>
                  </a:cubicBezTo>
                  <a:cubicBezTo>
                    <a:pt x="5078" y="5553"/>
                    <a:pt x="6529" y="5078"/>
                    <a:pt x="6529" y="5078"/>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513;p30">
              <a:extLst>
                <a:ext uri="{FF2B5EF4-FFF2-40B4-BE49-F238E27FC236}">
                  <a16:creationId xmlns:a16="http://schemas.microsoft.com/office/drawing/2014/main" id="{7665E7E6-85F3-4858-A519-66C2FBA098BC}"/>
                </a:ext>
              </a:extLst>
            </p:cNvPr>
            <p:cNvSpPr/>
            <p:nvPr/>
          </p:nvSpPr>
          <p:spPr>
            <a:xfrm>
              <a:off x="2148973" y="3775463"/>
              <a:ext cx="166362" cy="545817"/>
            </a:xfrm>
            <a:custGeom>
              <a:avLst/>
              <a:gdLst/>
              <a:ahLst/>
              <a:cxnLst/>
              <a:rect l="l" t="t" r="r" b="b"/>
              <a:pathLst>
                <a:path w="4660" h="15289" extrusionOk="0">
                  <a:moveTo>
                    <a:pt x="4660" y="56"/>
                  </a:moveTo>
                  <a:cubicBezTo>
                    <a:pt x="4660" y="56"/>
                    <a:pt x="4660" y="0"/>
                    <a:pt x="4632" y="0"/>
                  </a:cubicBezTo>
                  <a:cubicBezTo>
                    <a:pt x="4604" y="0"/>
                    <a:pt x="4576" y="0"/>
                    <a:pt x="4576" y="56"/>
                  </a:cubicBezTo>
                  <a:cubicBezTo>
                    <a:pt x="4213" y="614"/>
                    <a:pt x="3906" y="1200"/>
                    <a:pt x="3627" y="1786"/>
                  </a:cubicBezTo>
                  <a:cubicBezTo>
                    <a:pt x="3320" y="2372"/>
                    <a:pt x="3041" y="2957"/>
                    <a:pt x="2790" y="3571"/>
                  </a:cubicBezTo>
                  <a:cubicBezTo>
                    <a:pt x="2260" y="4799"/>
                    <a:pt x="1786" y="5998"/>
                    <a:pt x="1368" y="7254"/>
                  </a:cubicBezTo>
                  <a:cubicBezTo>
                    <a:pt x="949" y="8509"/>
                    <a:pt x="586" y="9821"/>
                    <a:pt x="307" y="11104"/>
                  </a:cubicBezTo>
                  <a:lnTo>
                    <a:pt x="112" y="12080"/>
                  </a:lnTo>
                  <a:cubicBezTo>
                    <a:pt x="56" y="12415"/>
                    <a:pt x="28" y="12750"/>
                    <a:pt x="28" y="13085"/>
                  </a:cubicBezTo>
                  <a:cubicBezTo>
                    <a:pt x="28" y="13336"/>
                    <a:pt x="0" y="13615"/>
                    <a:pt x="0" y="13866"/>
                  </a:cubicBezTo>
                  <a:cubicBezTo>
                    <a:pt x="0" y="14284"/>
                    <a:pt x="0" y="14703"/>
                    <a:pt x="28" y="15121"/>
                  </a:cubicBezTo>
                  <a:lnTo>
                    <a:pt x="28" y="15149"/>
                  </a:lnTo>
                  <a:cubicBezTo>
                    <a:pt x="56" y="15261"/>
                    <a:pt x="140" y="15289"/>
                    <a:pt x="252" y="15289"/>
                  </a:cubicBezTo>
                  <a:cubicBezTo>
                    <a:pt x="307" y="15289"/>
                    <a:pt x="391" y="15205"/>
                    <a:pt x="391" y="15121"/>
                  </a:cubicBezTo>
                  <a:lnTo>
                    <a:pt x="391" y="15066"/>
                  </a:lnTo>
                  <a:lnTo>
                    <a:pt x="391" y="15066"/>
                  </a:lnTo>
                  <a:cubicBezTo>
                    <a:pt x="279" y="14591"/>
                    <a:pt x="252" y="14089"/>
                    <a:pt x="252" y="13587"/>
                  </a:cubicBezTo>
                  <a:lnTo>
                    <a:pt x="252" y="13113"/>
                  </a:lnTo>
                  <a:cubicBezTo>
                    <a:pt x="252" y="12806"/>
                    <a:pt x="279" y="12471"/>
                    <a:pt x="307" y="12136"/>
                  </a:cubicBezTo>
                  <a:lnTo>
                    <a:pt x="475" y="11160"/>
                  </a:lnTo>
                  <a:cubicBezTo>
                    <a:pt x="754" y="9876"/>
                    <a:pt x="1089" y="8621"/>
                    <a:pt x="1507" y="7366"/>
                  </a:cubicBezTo>
                  <a:cubicBezTo>
                    <a:pt x="1870" y="6110"/>
                    <a:pt x="2316" y="4882"/>
                    <a:pt x="2846" y="3655"/>
                  </a:cubicBezTo>
                  <a:cubicBezTo>
                    <a:pt x="3404" y="2427"/>
                    <a:pt x="4018" y="1228"/>
                    <a:pt x="4660" y="56"/>
                  </a:cubicBezTo>
                  <a:cubicBezTo>
                    <a:pt x="4660" y="84"/>
                    <a:pt x="4660" y="84"/>
                    <a:pt x="4660" y="56"/>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514;p30">
              <a:extLst>
                <a:ext uri="{FF2B5EF4-FFF2-40B4-BE49-F238E27FC236}">
                  <a16:creationId xmlns:a16="http://schemas.microsoft.com/office/drawing/2014/main" id="{7B71C70B-CE27-4BEA-A6B8-B23601337476}"/>
                </a:ext>
              </a:extLst>
            </p:cNvPr>
            <p:cNvSpPr/>
            <p:nvPr/>
          </p:nvSpPr>
          <p:spPr>
            <a:xfrm>
              <a:off x="1922886" y="4071271"/>
              <a:ext cx="217163" cy="255005"/>
            </a:xfrm>
            <a:custGeom>
              <a:avLst/>
              <a:gdLst/>
              <a:ahLst/>
              <a:cxnLst/>
              <a:rect l="l" t="t" r="r" b="b"/>
              <a:pathLst>
                <a:path w="6083" h="7143" extrusionOk="0">
                  <a:moveTo>
                    <a:pt x="5831" y="5162"/>
                  </a:moveTo>
                  <a:lnTo>
                    <a:pt x="5831" y="5162"/>
                  </a:lnTo>
                  <a:close/>
                  <a:moveTo>
                    <a:pt x="6082" y="5078"/>
                  </a:moveTo>
                  <a:lnTo>
                    <a:pt x="6054" y="5078"/>
                  </a:lnTo>
                  <a:lnTo>
                    <a:pt x="6054" y="5078"/>
                  </a:lnTo>
                  <a:lnTo>
                    <a:pt x="6054" y="5078"/>
                  </a:lnTo>
                  <a:lnTo>
                    <a:pt x="6054" y="5078"/>
                  </a:lnTo>
                  <a:lnTo>
                    <a:pt x="6054" y="5078"/>
                  </a:lnTo>
                  <a:lnTo>
                    <a:pt x="6054" y="5078"/>
                  </a:lnTo>
                  <a:lnTo>
                    <a:pt x="6054" y="5078"/>
                  </a:lnTo>
                  <a:lnTo>
                    <a:pt x="6054" y="5078"/>
                  </a:lnTo>
                  <a:lnTo>
                    <a:pt x="6054" y="5078"/>
                  </a:lnTo>
                  <a:lnTo>
                    <a:pt x="6054" y="5078"/>
                  </a:lnTo>
                  <a:cubicBezTo>
                    <a:pt x="6054" y="5050"/>
                    <a:pt x="6027" y="5022"/>
                    <a:pt x="6027" y="4938"/>
                  </a:cubicBezTo>
                  <a:lnTo>
                    <a:pt x="5915" y="4631"/>
                  </a:lnTo>
                  <a:cubicBezTo>
                    <a:pt x="5859" y="4604"/>
                    <a:pt x="5859" y="4520"/>
                    <a:pt x="5831" y="4492"/>
                  </a:cubicBezTo>
                  <a:cubicBezTo>
                    <a:pt x="5803" y="4464"/>
                    <a:pt x="5775" y="4380"/>
                    <a:pt x="5748" y="4352"/>
                  </a:cubicBezTo>
                  <a:lnTo>
                    <a:pt x="5524" y="4101"/>
                  </a:lnTo>
                  <a:lnTo>
                    <a:pt x="5301" y="3906"/>
                  </a:lnTo>
                  <a:lnTo>
                    <a:pt x="5106" y="3683"/>
                  </a:lnTo>
                  <a:cubicBezTo>
                    <a:pt x="4966" y="3543"/>
                    <a:pt x="4799" y="3404"/>
                    <a:pt x="4660" y="3264"/>
                  </a:cubicBezTo>
                  <a:cubicBezTo>
                    <a:pt x="4520" y="3125"/>
                    <a:pt x="4325" y="2985"/>
                    <a:pt x="4185" y="2846"/>
                  </a:cubicBezTo>
                  <a:cubicBezTo>
                    <a:pt x="3571" y="2288"/>
                    <a:pt x="2902" y="1814"/>
                    <a:pt x="2204" y="1311"/>
                  </a:cubicBezTo>
                  <a:cubicBezTo>
                    <a:pt x="1507" y="837"/>
                    <a:pt x="809" y="363"/>
                    <a:pt x="84" y="0"/>
                  </a:cubicBezTo>
                  <a:cubicBezTo>
                    <a:pt x="56" y="0"/>
                    <a:pt x="0" y="0"/>
                    <a:pt x="0" y="28"/>
                  </a:cubicBezTo>
                  <a:lnTo>
                    <a:pt x="0" y="56"/>
                  </a:lnTo>
                  <a:cubicBezTo>
                    <a:pt x="0" y="56"/>
                    <a:pt x="0" y="84"/>
                    <a:pt x="56" y="84"/>
                  </a:cubicBezTo>
                  <a:lnTo>
                    <a:pt x="56" y="84"/>
                  </a:lnTo>
                  <a:cubicBezTo>
                    <a:pt x="782" y="502"/>
                    <a:pt x="1479" y="977"/>
                    <a:pt x="2149" y="1451"/>
                  </a:cubicBezTo>
                  <a:cubicBezTo>
                    <a:pt x="2790" y="1953"/>
                    <a:pt x="3460" y="2455"/>
                    <a:pt x="4102" y="3013"/>
                  </a:cubicBezTo>
                  <a:cubicBezTo>
                    <a:pt x="4269" y="3153"/>
                    <a:pt x="4408" y="3292"/>
                    <a:pt x="4548" y="3432"/>
                  </a:cubicBezTo>
                  <a:cubicBezTo>
                    <a:pt x="4687" y="3571"/>
                    <a:pt x="4855" y="3711"/>
                    <a:pt x="4994" y="3850"/>
                  </a:cubicBezTo>
                  <a:lnTo>
                    <a:pt x="5218" y="4073"/>
                  </a:lnTo>
                  <a:lnTo>
                    <a:pt x="5413" y="4325"/>
                  </a:lnTo>
                  <a:lnTo>
                    <a:pt x="5636" y="4520"/>
                  </a:lnTo>
                  <a:cubicBezTo>
                    <a:pt x="5664" y="4548"/>
                    <a:pt x="5692" y="4604"/>
                    <a:pt x="5692" y="4631"/>
                  </a:cubicBezTo>
                  <a:cubicBezTo>
                    <a:pt x="5748" y="4659"/>
                    <a:pt x="5748" y="4687"/>
                    <a:pt x="5775" y="4771"/>
                  </a:cubicBezTo>
                  <a:cubicBezTo>
                    <a:pt x="5803" y="4827"/>
                    <a:pt x="5831" y="4938"/>
                    <a:pt x="5887" y="5050"/>
                  </a:cubicBezTo>
                  <a:lnTo>
                    <a:pt x="5887" y="5106"/>
                  </a:lnTo>
                  <a:lnTo>
                    <a:pt x="5887" y="5106"/>
                  </a:lnTo>
                  <a:lnTo>
                    <a:pt x="5887" y="5106"/>
                  </a:lnTo>
                  <a:lnTo>
                    <a:pt x="5887" y="5162"/>
                  </a:lnTo>
                  <a:lnTo>
                    <a:pt x="5887" y="5189"/>
                  </a:lnTo>
                  <a:lnTo>
                    <a:pt x="5887" y="5217"/>
                  </a:lnTo>
                  <a:lnTo>
                    <a:pt x="5887" y="5217"/>
                  </a:lnTo>
                  <a:lnTo>
                    <a:pt x="5887" y="5217"/>
                  </a:lnTo>
                  <a:lnTo>
                    <a:pt x="5887" y="5217"/>
                  </a:lnTo>
                  <a:lnTo>
                    <a:pt x="5887" y="5217"/>
                  </a:lnTo>
                  <a:cubicBezTo>
                    <a:pt x="5887" y="5441"/>
                    <a:pt x="5887" y="5636"/>
                    <a:pt x="5831" y="5803"/>
                  </a:cubicBezTo>
                  <a:cubicBezTo>
                    <a:pt x="5831" y="6222"/>
                    <a:pt x="5803" y="6640"/>
                    <a:pt x="5775" y="7031"/>
                  </a:cubicBezTo>
                  <a:lnTo>
                    <a:pt x="5775" y="7031"/>
                  </a:lnTo>
                  <a:lnTo>
                    <a:pt x="5775" y="7031"/>
                  </a:lnTo>
                  <a:cubicBezTo>
                    <a:pt x="5775" y="7114"/>
                    <a:pt x="5803" y="7142"/>
                    <a:pt x="5887" y="7142"/>
                  </a:cubicBezTo>
                  <a:cubicBezTo>
                    <a:pt x="5943" y="7142"/>
                    <a:pt x="6027" y="7114"/>
                    <a:pt x="6027" y="7031"/>
                  </a:cubicBezTo>
                  <a:cubicBezTo>
                    <a:pt x="6054" y="6612"/>
                    <a:pt x="6082" y="6194"/>
                    <a:pt x="6082" y="5775"/>
                  </a:cubicBezTo>
                  <a:lnTo>
                    <a:pt x="6082" y="5162"/>
                  </a:lnTo>
                  <a:lnTo>
                    <a:pt x="6082" y="5106"/>
                  </a:lnTo>
                  <a:lnTo>
                    <a:pt x="6082" y="5106"/>
                  </a:lnTo>
                  <a:lnTo>
                    <a:pt x="6082" y="5106"/>
                  </a:lnTo>
                  <a:lnTo>
                    <a:pt x="6082" y="5106"/>
                  </a:lnTo>
                  <a:lnTo>
                    <a:pt x="6082" y="5106"/>
                  </a:lnTo>
                  <a:lnTo>
                    <a:pt x="6054" y="5162"/>
                  </a:lnTo>
                  <a:lnTo>
                    <a:pt x="5999" y="5189"/>
                  </a:lnTo>
                  <a:lnTo>
                    <a:pt x="5943" y="5189"/>
                  </a:lnTo>
                  <a:cubicBezTo>
                    <a:pt x="5943" y="5189"/>
                    <a:pt x="5915" y="5189"/>
                    <a:pt x="5915" y="5162"/>
                  </a:cubicBezTo>
                  <a:lnTo>
                    <a:pt x="5915" y="5162"/>
                  </a:lnTo>
                  <a:cubicBezTo>
                    <a:pt x="5971" y="5162"/>
                    <a:pt x="6054" y="5106"/>
                    <a:pt x="6082" y="5106"/>
                  </a:cubicBezTo>
                  <a:lnTo>
                    <a:pt x="6082" y="5106"/>
                  </a:lnTo>
                  <a:cubicBezTo>
                    <a:pt x="6054" y="5078"/>
                    <a:pt x="6082" y="5078"/>
                    <a:pt x="6082" y="5078"/>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515;p30">
              <a:extLst>
                <a:ext uri="{FF2B5EF4-FFF2-40B4-BE49-F238E27FC236}">
                  <a16:creationId xmlns:a16="http://schemas.microsoft.com/office/drawing/2014/main" id="{58E02CA5-938E-4024-9AD4-7F06C0D8F5AD}"/>
                </a:ext>
              </a:extLst>
            </p:cNvPr>
            <p:cNvSpPr/>
            <p:nvPr/>
          </p:nvSpPr>
          <p:spPr>
            <a:xfrm>
              <a:off x="1981648" y="3930828"/>
              <a:ext cx="172324" cy="384489"/>
            </a:xfrm>
            <a:custGeom>
              <a:avLst/>
              <a:gdLst/>
              <a:ahLst/>
              <a:cxnLst/>
              <a:rect l="l" t="t" r="r" b="b"/>
              <a:pathLst>
                <a:path w="4827" h="10770" extrusionOk="0">
                  <a:moveTo>
                    <a:pt x="4827" y="10546"/>
                  </a:moveTo>
                  <a:lnTo>
                    <a:pt x="4827" y="10546"/>
                  </a:lnTo>
                  <a:cubicBezTo>
                    <a:pt x="4799" y="10295"/>
                    <a:pt x="4743" y="10100"/>
                    <a:pt x="4715" y="9877"/>
                  </a:cubicBezTo>
                  <a:lnTo>
                    <a:pt x="4604" y="9263"/>
                  </a:lnTo>
                  <a:cubicBezTo>
                    <a:pt x="4576" y="9040"/>
                    <a:pt x="4492" y="8844"/>
                    <a:pt x="4464" y="8621"/>
                  </a:cubicBezTo>
                  <a:lnTo>
                    <a:pt x="4381" y="8314"/>
                  </a:lnTo>
                  <a:cubicBezTo>
                    <a:pt x="4325" y="8203"/>
                    <a:pt x="4297" y="8147"/>
                    <a:pt x="4241" y="8035"/>
                  </a:cubicBezTo>
                  <a:lnTo>
                    <a:pt x="4241" y="8035"/>
                  </a:lnTo>
                  <a:cubicBezTo>
                    <a:pt x="4102" y="7701"/>
                    <a:pt x="3962" y="7338"/>
                    <a:pt x="3767" y="7003"/>
                  </a:cubicBezTo>
                  <a:cubicBezTo>
                    <a:pt x="3599" y="6668"/>
                    <a:pt x="3404" y="6334"/>
                    <a:pt x="3181" y="6027"/>
                  </a:cubicBezTo>
                  <a:cubicBezTo>
                    <a:pt x="3069" y="5887"/>
                    <a:pt x="2986" y="5692"/>
                    <a:pt x="2846" y="5552"/>
                  </a:cubicBezTo>
                  <a:cubicBezTo>
                    <a:pt x="2735" y="5413"/>
                    <a:pt x="2595" y="5273"/>
                    <a:pt x="2483" y="5106"/>
                  </a:cubicBezTo>
                  <a:lnTo>
                    <a:pt x="2316" y="4883"/>
                  </a:lnTo>
                  <a:lnTo>
                    <a:pt x="2177" y="4660"/>
                  </a:lnTo>
                  <a:cubicBezTo>
                    <a:pt x="2093" y="4576"/>
                    <a:pt x="2065" y="4492"/>
                    <a:pt x="2037" y="4408"/>
                  </a:cubicBezTo>
                  <a:lnTo>
                    <a:pt x="1898" y="4157"/>
                  </a:lnTo>
                  <a:cubicBezTo>
                    <a:pt x="1535" y="3516"/>
                    <a:pt x="1228" y="2846"/>
                    <a:pt x="921" y="2149"/>
                  </a:cubicBezTo>
                  <a:cubicBezTo>
                    <a:pt x="642" y="1451"/>
                    <a:pt x="363" y="754"/>
                    <a:pt x="112" y="56"/>
                  </a:cubicBezTo>
                  <a:cubicBezTo>
                    <a:pt x="112" y="0"/>
                    <a:pt x="84" y="0"/>
                    <a:pt x="56" y="0"/>
                  </a:cubicBezTo>
                  <a:cubicBezTo>
                    <a:pt x="0" y="0"/>
                    <a:pt x="0" y="56"/>
                    <a:pt x="0" y="56"/>
                  </a:cubicBezTo>
                  <a:lnTo>
                    <a:pt x="0" y="56"/>
                  </a:lnTo>
                  <a:cubicBezTo>
                    <a:pt x="252" y="754"/>
                    <a:pt x="531" y="1451"/>
                    <a:pt x="810" y="2149"/>
                  </a:cubicBezTo>
                  <a:cubicBezTo>
                    <a:pt x="1089" y="2846"/>
                    <a:pt x="1395" y="3544"/>
                    <a:pt x="1786" y="4157"/>
                  </a:cubicBezTo>
                  <a:lnTo>
                    <a:pt x="1925" y="4408"/>
                  </a:lnTo>
                  <a:cubicBezTo>
                    <a:pt x="1953" y="4492"/>
                    <a:pt x="2037" y="4576"/>
                    <a:pt x="2065" y="4660"/>
                  </a:cubicBezTo>
                  <a:lnTo>
                    <a:pt x="2232" y="4883"/>
                  </a:lnTo>
                  <a:cubicBezTo>
                    <a:pt x="2316" y="4966"/>
                    <a:pt x="2344" y="5022"/>
                    <a:pt x="2428" y="5134"/>
                  </a:cubicBezTo>
                  <a:cubicBezTo>
                    <a:pt x="2511" y="5273"/>
                    <a:pt x="2651" y="5413"/>
                    <a:pt x="2762" y="5580"/>
                  </a:cubicBezTo>
                  <a:cubicBezTo>
                    <a:pt x="2874" y="5720"/>
                    <a:pt x="2986" y="5915"/>
                    <a:pt x="3125" y="6055"/>
                  </a:cubicBezTo>
                  <a:cubicBezTo>
                    <a:pt x="3320" y="6361"/>
                    <a:pt x="3544" y="6668"/>
                    <a:pt x="3711" y="6975"/>
                  </a:cubicBezTo>
                  <a:cubicBezTo>
                    <a:pt x="3878" y="7338"/>
                    <a:pt x="4046" y="7645"/>
                    <a:pt x="4157" y="8007"/>
                  </a:cubicBezTo>
                  <a:lnTo>
                    <a:pt x="4157" y="8035"/>
                  </a:lnTo>
                  <a:cubicBezTo>
                    <a:pt x="4185" y="8063"/>
                    <a:pt x="4241" y="8091"/>
                    <a:pt x="4241" y="8147"/>
                  </a:cubicBezTo>
                  <a:cubicBezTo>
                    <a:pt x="4269" y="8175"/>
                    <a:pt x="4269" y="8259"/>
                    <a:pt x="4297" y="8286"/>
                  </a:cubicBezTo>
                  <a:cubicBezTo>
                    <a:pt x="4325" y="8370"/>
                    <a:pt x="4381" y="8482"/>
                    <a:pt x="4408" y="8565"/>
                  </a:cubicBezTo>
                  <a:lnTo>
                    <a:pt x="4520" y="9179"/>
                  </a:lnTo>
                  <a:cubicBezTo>
                    <a:pt x="4520" y="9375"/>
                    <a:pt x="4548" y="9542"/>
                    <a:pt x="4548" y="9737"/>
                  </a:cubicBezTo>
                  <a:lnTo>
                    <a:pt x="4548" y="9821"/>
                  </a:lnTo>
                  <a:lnTo>
                    <a:pt x="4548" y="10128"/>
                  </a:lnTo>
                  <a:cubicBezTo>
                    <a:pt x="4548" y="10239"/>
                    <a:pt x="4548" y="10351"/>
                    <a:pt x="4520" y="10435"/>
                  </a:cubicBezTo>
                  <a:lnTo>
                    <a:pt x="4520" y="10435"/>
                  </a:lnTo>
                  <a:lnTo>
                    <a:pt x="4520" y="10463"/>
                  </a:lnTo>
                  <a:lnTo>
                    <a:pt x="4520" y="10518"/>
                  </a:lnTo>
                  <a:cubicBezTo>
                    <a:pt x="4548" y="10630"/>
                    <a:pt x="4660" y="10686"/>
                    <a:pt x="4743" y="10686"/>
                  </a:cubicBezTo>
                  <a:cubicBezTo>
                    <a:pt x="4743" y="10769"/>
                    <a:pt x="4827" y="10658"/>
                    <a:pt x="4827" y="10546"/>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516;p30">
              <a:extLst>
                <a:ext uri="{FF2B5EF4-FFF2-40B4-BE49-F238E27FC236}">
                  <a16:creationId xmlns:a16="http://schemas.microsoft.com/office/drawing/2014/main" id="{2C33299A-0468-4333-84BB-C76F65CB1418}"/>
                </a:ext>
              </a:extLst>
            </p:cNvPr>
            <p:cNvSpPr/>
            <p:nvPr/>
          </p:nvSpPr>
          <p:spPr>
            <a:xfrm>
              <a:off x="2164895" y="4067273"/>
              <a:ext cx="234121" cy="268964"/>
            </a:xfrm>
            <a:custGeom>
              <a:avLst/>
              <a:gdLst/>
              <a:ahLst/>
              <a:cxnLst/>
              <a:rect l="l" t="t" r="r" b="b"/>
              <a:pathLst>
                <a:path w="6558" h="7534" extrusionOk="0">
                  <a:moveTo>
                    <a:pt x="6557" y="56"/>
                  </a:moveTo>
                  <a:cubicBezTo>
                    <a:pt x="6557" y="56"/>
                    <a:pt x="6557" y="28"/>
                    <a:pt x="6557" y="56"/>
                  </a:cubicBezTo>
                  <a:cubicBezTo>
                    <a:pt x="6529" y="28"/>
                    <a:pt x="6501" y="1"/>
                    <a:pt x="6501" y="28"/>
                  </a:cubicBezTo>
                  <a:cubicBezTo>
                    <a:pt x="5804" y="475"/>
                    <a:pt x="5106" y="977"/>
                    <a:pt x="4409" y="1451"/>
                  </a:cubicBezTo>
                  <a:cubicBezTo>
                    <a:pt x="3711" y="1954"/>
                    <a:pt x="3042" y="2456"/>
                    <a:pt x="2372" y="2986"/>
                  </a:cubicBezTo>
                  <a:cubicBezTo>
                    <a:pt x="2065" y="3265"/>
                    <a:pt x="1703" y="3544"/>
                    <a:pt x="1396" y="3823"/>
                  </a:cubicBezTo>
                  <a:cubicBezTo>
                    <a:pt x="1228" y="3962"/>
                    <a:pt x="1089" y="4130"/>
                    <a:pt x="949" y="4269"/>
                  </a:cubicBezTo>
                  <a:cubicBezTo>
                    <a:pt x="810" y="4464"/>
                    <a:pt x="670" y="4632"/>
                    <a:pt x="559" y="4799"/>
                  </a:cubicBezTo>
                  <a:cubicBezTo>
                    <a:pt x="336" y="5190"/>
                    <a:pt x="140" y="5580"/>
                    <a:pt x="57" y="6027"/>
                  </a:cubicBezTo>
                  <a:cubicBezTo>
                    <a:pt x="29" y="6250"/>
                    <a:pt x="1" y="6445"/>
                    <a:pt x="1" y="6696"/>
                  </a:cubicBezTo>
                  <a:lnTo>
                    <a:pt x="1" y="6752"/>
                  </a:lnTo>
                  <a:lnTo>
                    <a:pt x="1" y="7031"/>
                  </a:lnTo>
                  <a:cubicBezTo>
                    <a:pt x="1" y="7143"/>
                    <a:pt x="29" y="7254"/>
                    <a:pt x="57" y="7394"/>
                  </a:cubicBezTo>
                  <a:lnTo>
                    <a:pt x="57" y="7394"/>
                  </a:lnTo>
                  <a:cubicBezTo>
                    <a:pt x="112" y="7450"/>
                    <a:pt x="168" y="7533"/>
                    <a:pt x="280" y="7478"/>
                  </a:cubicBezTo>
                  <a:cubicBezTo>
                    <a:pt x="364" y="7450"/>
                    <a:pt x="391" y="7422"/>
                    <a:pt x="391" y="7338"/>
                  </a:cubicBezTo>
                  <a:lnTo>
                    <a:pt x="391" y="7310"/>
                  </a:lnTo>
                  <a:lnTo>
                    <a:pt x="391" y="7310"/>
                  </a:lnTo>
                  <a:cubicBezTo>
                    <a:pt x="391" y="7282"/>
                    <a:pt x="364" y="7254"/>
                    <a:pt x="364" y="7171"/>
                  </a:cubicBezTo>
                  <a:cubicBezTo>
                    <a:pt x="364" y="7143"/>
                    <a:pt x="364" y="7059"/>
                    <a:pt x="308" y="7031"/>
                  </a:cubicBezTo>
                  <a:cubicBezTo>
                    <a:pt x="308" y="6947"/>
                    <a:pt x="280" y="6836"/>
                    <a:pt x="280" y="6724"/>
                  </a:cubicBezTo>
                  <a:cubicBezTo>
                    <a:pt x="280" y="6529"/>
                    <a:pt x="308" y="6334"/>
                    <a:pt x="336" y="6138"/>
                  </a:cubicBezTo>
                  <a:cubicBezTo>
                    <a:pt x="419" y="5748"/>
                    <a:pt x="587" y="5357"/>
                    <a:pt x="810" y="4995"/>
                  </a:cubicBezTo>
                  <a:cubicBezTo>
                    <a:pt x="894" y="4799"/>
                    <a:pt x="1005" y="4632"/>
                    <a:pt x="1145" y="4492"/>
                  </a:cubicBezTo>
                  <a:cubicBezTo>
                    <a:pt x="1284" y="4353"/>
                    <a:pt x="1424" y="4185"/>
                    <a:pt x="1563" y="4046"/>
                  </a:cubicBezTo>
                  <a:cubicBezTo>
                    <a:pt x="1870" y="3767"/>
                    <a:pt x="2205" y="3460"/>
                    <a:pt x="2512" y="3209"/>
                  </a:cubicBezTo>
                  <a:cubicBezTo>
                    <a:pt x="3126" y="2651"/>
                    <a:pt x="3823" y="2121"/>
                    <a:pt x="4493" y="1647"/>
                  </a:cubicBezTo>
                  <a:cubicBezTo>
                    <a:pt x="5162" y="1117"/>
                    <a:pt x="5860" y="614"/>
                    <a:pt x="6557" y="14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517;p30">
              <a:extLst>
                <a:ext uri="{FF2B5EF4-FFF2-40B4-BE49-F238E27FC236}">
                  <a16:creationId xmlns:a16="http://schemas.microsoft.com/office/drawing/2014/main" id="{7D42D362-DF5B-422D-817A-D14476C07F61}"/>
                </a:ext>
              </a:extLst>
            </p:cNvPr>
            <p:cNvSpPr/>
            <p:nvPr/>
          </p:nvSpPr>
          <p:spPr>
            <a:xfrm>
              <a:off x="1991608" y="4276438"/>
              <a:ext cx="310769" cy="80718"/>
            </a:xfrm>
            <a:custGeom>
              <a:avLst/>
              <a:gdLst/>
              <a:ahLst/>
              <a:cxnLst/>
              <a:rect l="l" t="t" r="r" b="b"/>
              <a:pathLst>
                <a:path w="8705" h="2261" extrusionOk="0">
                  <a:moveTo>
                    <a:pt x="8705" y="56"/>
                  </a:moveTo>
                  <a:lnTo>
                    <a:pt x="0" y="0"/>
                  </a:lnTo>
                  <a:lnTo>
                    <a:pt x="196" y="2260"/>
                  </a:lnTo>
                  <a:cubicBezTo>
                    <a:pt x="2986" y="2065"/>
                    <a:pt x="5859" y="1925"/>
                    <a:pt x="8593" y="1144"/>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518;p30">
              <a:extLst>
                <a:ext uri="{FF2B5EF4-FFF2-40B4-BE49-F238E27FC236}">
                  <a16:creationId xmlns:a16="http://schemas.microsoft.com/office/drawing/2014/main" id="{E812CAF8-BF33-42C7-9E96-41CDFEB263D1}"/>
                </a:ext>
              </a:extLst>
            </p:cNvPr>
            <p:cNvSpPr/>
            <p:nvPr/>
          </p:nvSpPr>
          <p:spPr>
            <a:xfrm>
              <a:off x="1999569" y="4314868"/>
              <a:ext cx="299844" cy="229123"/>
            </a:xfrm>
            <a:custGeom>
              <a:avLst/>
              <a:gdLst/>
              <a:ahLst/>
              <a:cxnLst/>
              <a:rect l="l" t="t" r="r" b="b"/>
              <a:pathLst>
                <a:path w="8399" h="6418" extrusionOk="0">
                  <a:moveTo>
                    <a:pt x="8398" y="0"/>
                  </a:moveTo>
                  <a:cubicBezTo>
                    <a:pt x="5692" y="781"/>
                    <a:pt x="2818" y="921"/>
                    <a:pt x="1" y="1116"/>
                  </a:cubicBezTo>
                  <a:lnTo>
                    <a:pt x="335" y="5189"/>
                  </a:lnTo>
                  <a:cubicBezTo>
                    <a:pt x="335" y="5189"/>
                    <a:pt x="4353" y="6417"/>
                    <a:pt x="7952" y="5441"/>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519;p30">
              <a:extLst>
                <a:ext uri="{FF2B5EF4-FFF2-40B4-BE49-F238E27FC236}">
                  <a16:creationId xmlns:a16="http://schemas.microsoft.com/office/drawing/2014/main" id="{A853D0D6-38DA-481C-8EC6-B0075C74D077}"/>
                </a:ext>
              </a:extLst>
            </p:cNvPr>
            <p:cNvSpPr/>
            <p:nvPr/>
          </p:nvSpPr>
          <p:spPr>
            <a:xfrm>
              <a:off x="1985646" y="4253519"/>
              <a:ext cx="322728" cy="82717"/>
            </a:xfrm>
            <a:custGeom>
              <a:avLst/>
              <a:gdLst/>
              <a:ahLst/>
              <a:cxnLst/>
              <a:rect l="l" t="t" r="r" b="b"/>
              <a:pathLst>
                <a:path w="9040" h="2317" extrusionOk="0">
                  <a:moveTo>
                    <a:pt x="9039" y="1507"/>
                  </a:moveTo>
                  <a:lnTo>
                    <a:pt x="9039" y="1"/>
                  </a:lnTo>
                  <a:cubicBezTo>
                    <a:pt x="9039" y="1"/>
                    <a:pt x="6110" y="754"/>
                    <a:pt x="0" y="1"/>
                  </a:cubicBezTo>
                  <a:lnTo>
                    <a:pt x="0" y="1396"/>
                  </a:lnTo>
                  <a:cubicBezTo>
                    <a:pt x="0" y="1396"/>
                    <a:pt x="3655" y="2316"/>
                    <a:pt x="9039" y="1507"/>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520;p30">
              <a:extLst>
                <a:ext uri="{FF2B5EF4-FFF2-40B4-BE49-F238E27FC236}">
                  <a16:creationId xmlns:a16="http://schemas.microsoft.com/office/drawing/2014/main" id="{9ACE9B46-2D46-4E8D-BB12-19D0E2B9C0E4}"/>
                </a:ext>
              </a:extLst>
            </p:cNvPr>
            <p:cNvSpPr/>
            <p:nvPr/>
          </p:nvSpPr>
          <p:spPr>
            <a:xfrm>
              <a:off x="1553357" y="3750544"/>
              <a:ext cx="196243" cy="112598"/>
            </a:xfrm>
            <a:custGeom>
              <a:avLst/>
              <a:gdLst/>
              <a:ahLst/>
              <a:cxnLst/>
              <a:rect l="l" t="t" r="r" b="b"/>
              <a:pathLst>
                <a:path w="5497" h="3154" extrusionOk="0">
                  <a:moveTo>
                    <a:pt x="5497" y="1730"/>
                  </a:moveTo>
                  <a:lnTo>
                    <a:pt x="4939" y="1"/>
                  </a:lnTo>
                  <a:cubicBezTo>
                    <a:pt x="4939" y="1"/>
                    <a:pt x="1396" y="224"/>
                    <a:pt x="782" y="419"/>
                  </a:cubicBezTo>
                  <a:cubicBezTo>
                    <a:pt x="280" y="614"/>
                    <a:pt x="1" y="1172"/>
                    <a:pt x="1" y="1758"/>
                  </a:cubicBezTo>
                  <a:cubicBezTo>
                    <a:pt x="1" y="1926"/>
                    <a:pt x="57" y="2149"/>
                    <a:pt x="112" y="2316"/>
                  </a:cubicBezTo>
                  <a:cubicBezTo>
                    <a:pt x="391" y="2986"/>
                    <a:pt x="1591" y="3153"/>
                    <a:pt x="2512" y="3014"/>
                  </a:cubicBezTo>
                  <a:cubicBezTo>
                    <a:pt x="3488" y="2846"/>
                    <a:pt x="5497" y="1730"/>
                    <a:pt x="5497" y="1730"/>
                  </a:cubicBezTo>
                  <a:close/>
                </a:path>
              </a:pathLst>
            </a:custGeom>
            <a:solidFill>
              <a:srgbClr val="DD9E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521;p30">
              <a:extLst>
                <a:ext uri="{FF2B5EF4-FFF2-40B4-BE49-F238E27FC236}">
                  <a16:creationId xmlns:a16="http://schemas.microsoft.com/office/drawing/2014/main" id="{38FA7E62-FA2A-47ED-B89D-74BD702BBB74}"/>
                </a:ext>
              </a:extLst>
            </p:cNvPr>
            <p:cNvSpPr/>
            <p:nvPr/>
          </p:nvSpPr>
          <p:spPr>
            <a:xfrm>
              <a:off x="1714720" y="3753543"/>
              <a:ext cx="34879" cy="59797"/>
            </a:xfrm>
            <a:custGeom>
              <a:avLst/>
              <a:gdLst/>
              <a:ahLst/>
              <a:cxnLst/>
              <a:rect l="l" t="t" r="r" b="b"/>
              <a:pathLst>
                <a:path w="977" h="1675" extrusionOk="0">
                  <a:moveTo>
                    <a:pt x="977" y="1088"/>
                  </a:moveTo>
                  <a:cubicBezTo>
                    <a:pt x="977" y="977"/>
                    <a:pt x="977" y="837"/>
                    <a:pt x="921" y="726"/>
                  </a:cubicBezTo>
                  <a:cubicBezTo>
                    <a:pt x="810" y="279"/>
                    <a:pt x="503" y="0"/>
                    <a:pt x="279" y="28"/>
                  </a:cubicBezTo>
                  <a:cubicBezTo>
                    <a:pt x="84" y="56"/>
                    <a:pt x="0" y="307"/>
                    <a:pt x="0" y="586"/>
                  </a:cubicBezTo>
                  <a:cubicBezTo>
                    <a:pt x="0" y="698"/>
                    <a:pt x="0" y="837"/>
                    <a:pt x="28" y="949"/>
                  </a:cubicBezTo>
                  <a:cubicBezTo>
                    <a:pt x="140" y="1395"/>
                    <a:pt x="447" y="1674"/>
                    <a:pt x="698" y="1646"/>
                  </a:cubicBezTo>
                  <a:cubicBezTo>
                    <a:pt x="865" y="1591"/>
                    <a:pt x="977" y="1395"/>
                    <a:pt x="977" y="1088"/>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522;p30">
              <a:extLst>
                <a:ext uri="{FF2B5EF4-FFF2-40B4-BE49-F238E27FC236}">
                  <a16:creationId xmlns:a16="http://schemas.microsoft.com/office/drawing/2014/main" id="{F1548824-148A-4DBC-A93E-15D957BAF395}"/>
                </a:ext>
              </a:extLst>
            </p:cNvPr>
            <p:cNvSpPr/>
            <p:nvPr/>
          </p:nvSpPr>
          <p:spPr>
            <a:xfrm>
              <a:off x="1642000" y="3810306"/>
              <a:ext cx="108599" cy="47838"/>
            </a:xfrm>
            <a:custGeom>
              <a:avLst/>
              <a:gdLst/>
              <a:ahLst/>
              <a:cxnLst/>
              <a:rect l="l" t="t" r="r" b="b"/>
              <a:pathLst>
                <a:path w="3042" h="1340" extrusionOk="0">
                  <a:moveTo>
                    <a:pt x="3042" y="56"/>
                  </a:moveTo>
                  <a:lnTo>
                    <a:pt x="3042" y="56"/>
                  </a:lnTo>
                  <a:cubicBezTo>
                    <a:pt x="3042" y="1"/>
                    <a:pt x="3014" y="1"/>
                    <a:pt x="3014" y="1"/>
                  </a:cubicBezTo>
                  <a:lnTo>
                    <a:pt x="3014" y="1"/>
                  </a:lnTo>
                  <a:cubicBezTo>
                    <a:pt x="2958" y="1"/>
                    <a:pt x="977" y="1117"/>
                    <a:pt x="29" y="1256"/>
                  </a:cubicBezTo>
                  <a:cubicBezTo>
                    <a:pt x="29" y="1256"/>
                    <a:pt x="1" y="1256"/>
                    <a:pt x="1" y="1312"/>
                  </a:cubicBezTo>
                  <a:lnTo>
                    <a:pt x="1" y="1312"/>
                  </a:lnTo>
                  <a:lnTo>
                    <a:pt x="29" y="1340"/>
                  </a:lnTo>
                  <a:cubicBezTo>
                    <a:pt x="587" y="1256"/>
                    <a:pt x="1535" y="810"/>
                    <a:pt x="2205" y="503"/>
                  </a:cubicBezTo>
                  <a:cubicBezTo>
                    <a:pt x="2679" y="252"/>
                    <a:pt x="3042" y="84"/>
                    <a:pt x="3042" y="56"/>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523;p30">
              <a:extLst>
                <a:ext uri="{FF2B5EF4-FFF2-40B4-BE49-F238E27FC236}">
                  <a16:creationId xmlns:a16="http://schemas.microsoft.com/office/drawing/2014/main" id="{7CC06C2C-84E1-4583-BCD4-638C1FF15812}"/>
                </a:ext>
              </a:extLst>
            </p:cNvPr>
            <p:cNvSpPr/>
            <p:nvPr/>
          </p:nvSpPr>
          <p:spPr>
            <a:xfrm>
              <a:off x="1580275" y="3749545"/>
              <a:ext cx="150404" cy="17957"/>
            </a:xfrm>
            <a:custGeom>
              <a:avLst/>
              <a:gdLst/>
              <a:ahLst/>
              <a:cxnLst/>
              <a:rect l="l" t="t" r="r" b="b"/>
              <a:pathLst>
                <a:path w="4213" h="503" extrusionOk="0">
                  <a:moveTo>
                    <a:pt x="4213" y="29"/>
                  </a:moveTo>
                  <a:cubicBezTo>
                    <a:pt x="4213" y="1"/>
                    <a:pt x="4213" y="1"/>
                    <a:pt x="4213" y="29"/>
                  </a:cubicBezTo>
                  <a:cubicBezTo>
                    <a:pt x="4045" y="1"/>
                    <a:pt x="642" y="224"/>
                    <a:pt x="28" y="419"/>
                  </a:cubicBezTo>
                  <a:cubicBezTo>
                    <a:pt x="28" y="419"/>
                    <a:pt x="0" y="419"/>
                    <a:pt x="0" y="447"/>
                  </a:cubicBezTo>
                  <a:lnTo>
                    <a:pt x="0" y="447"/>
                  </a:lnTo>
                  <a:cubicBezTo>
                    <a:pt x="0" y="503"/>
                    <a:pt x="28" y="503"/>
                    <a:pt x="28" y="503"/>
                  </a:cubicBezTo>
                  <a:cubicBezTo>
                    <a:pt x="642" y="280"/>
                    <a:pt x="4185" y="84"/>
                    <a:pt x="4213" y="29"/>
                  </a:cubicBezTo>
                  <a:cubicBezTo>
                    <a:pt x="4213" y="84"/>
                    <a:pt x="4213" y="84"/>
                    <a:pt x="4213" y="29"/>
                  </a:cubicBezTo>
                  <a:cubicBezTo>
                    <a:pt x="4213" y="84"/>
                    <a:pt x="4213" y="29"/>
                    <a:pt x="4213" y="29"/>
                  </a:cubicBezTo>
                  <a:close/>
                </a:path>
              </a:pathLst>
            </a:custGeom>
            <a:solidFill>
              <a:srgbClr val="C98A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524;p30">
              <a:extLst>
                <a:ext uri="{FF2B5EF4-FFF2-40B4-BE49-F238E27FC236}">
                  <a16:creationId xmlns:a16="http://schemas.microsoft.com/office/drawing/2014/main" id="{B02AEA6B-33D8-42BB-A7D8-B1EB91C4072E}"/>
                </a:ext>
              </a:extLst>
            </p:cNvPr>
            <p:cNvSpPr/>
            <p:nvPr/>
          </p:nvSpPr>
          <p:spPr>
            <a:xfrm>
              <a:off x="1735640" y="3693781"/>
              <a:ext cx="114561" cy="125521"/>
            </a:xfrm>
            <a:custGeom>
              <a:avLst/>
              <a:gdLst/>
              <a:ahLst/>
              <a:cxnLst/>
              <a:rect l="l" t="t" r="r" b="b"/>
              <a:pathLst>
                <a:path w="3209" h="3516" extrusionOk="0">
                  <a:moveTo>
                    <a:pt x="2902" y="1674"/>
                  </a:moveTo>
                  <a:cubicBezTo>
                    <a:pt x="2902" y="1842"/>
                    <a:pt x="2846" y="2065"/>
                    <a:pt x="2790" y="2260"/>
                  </a:cubicBezTo>
                  <a:cubicBezTo>
                    <a:pt x="2651" y="2623"/>
                    <a:pt x="2400" y="2930"/>
                    <a:pt x="2037" y="3097"/>
                  </a:cubicBezTo>
                  <a:cubicBezTo>
                    <a:pt x="1730" y="3265"/>
                    <a:pt x="1395" y="3265"/>
                    <a:pt x="1061" y="3153"/>
                  </a:cubicBezTo>
                  <a:cubicBezTo>
                    <a:pt x="586" y="2986"/>
                    <a:pt x="307" y="2456"/>
                    <a:pt x="307" y="1898"/>
                  </a:cubicBezTo>
                  <a:cubicBezTo>
                    <a:pt x="307" y="1730"/>
                    <a:pt x="335" y="1535"/>
                    <a:pt x="419" y="1340"/>
                  </a:cubicBezTo>
                  <a:cubicBezTo>
                    <a:pt x="530" y="1033"/>
                    <a:pt x="754" y="726"/>
                    <a:pt x="1116" y="558"/>
                  </a:cubicBezTo>
                  <a:cubicBezTo>
                    <a:pt x="1312" y="447"/>
                    <a:pt x="1535" y="419"/>
                    <a:pt x="1730" y="419"/>
                  </a:cubicBezTo>
                  <a:cubicBezTo>
                    <a:pt x="1870" y="419"/>
                    <a:pt x="2009" y="447"/>
                    <a:pt x="2121" y="475"/>
                  </a:cubicBezTo>
                  <a:cubicBezTo>
                    <a:pt x="2400" y="586"/>
                    <a:pt x="2651" y="782"/>
                    <a:pt x="2790" y="1061"/>
                  </a:cubicBezTo>
                  <a:cubicBezTo>
                    <a:pt x="2846" y="1256"/>
                    <a:pt x="2902" y="1451"/>
                    <a:pt x="2902" y="1674"/>
                  </a:cubicBezTo>
                  <a:close/>
                  <a:moveTo>
                    <a:pt x="3209" y="1674"/>
                  </a:moveTo>
                  <a:cubicBezTo>
                    <a:pt x="3209" y="1395"/>
                    <a:pt x="3125" y="1144"/>
                    <a:pt x="3041" y="893"/>
                  </a:cubicBezTo>
                  <a:cubicBezTo>
                    <a:pt x="2846" y="531"/>
                    <a:pt x="2539" y="279"/>
                    <a:pt x="2204" y="140"/>
                  </a:cubicBezTo>
                  <a:cubicBezTo>
                    <a:pt x="1786" y="0"/>
                    <a:pt x="1312" y="28"/>
                    <a:pt x="949" y="252"/>
                  </a:cubicBezTo>
                  <a:cubicBezTo>
                    <a:pt x="530" y="447"/>
                    <a:pt x="251" y="810"/>
                    <a:pt x="112" y="1228"/>
                  </a:cubicBezTo>
                  <a:cubicBezTo>
                    <a:pt x="28" y="1423"/>
                    <a:pt x="0" y="1674"/>
                    <a:pt x="0" y="1870"/>
                  </a:cubicBezTo>
                  <a:cubicBezTo>
                    <a:pt x="0" y="2567"/>
                    <a:pt x="391" y="3209"/>
                    <a:pt x="977" y="3404"/>
                  </a:cubicBezTo>
                  <a:cubicBezTo>
                    <a:pt x="1144" y="3488"/>
                    <a:pt x="1312" y="3516"/>
                    <a:pt x="1507" y="3516"/>
                  </a:cubicBezTo>
                  <a:cubicBezTo>
                    <a:pt x="1730" y="3516"/>
                    <a:pt x="1981" y="3460"/>
                    <a:pt x="2232" y="3348"/>
                  </a:cubicBezTo>
                  <a:cubicBezTo>
                    <a:pt x="2623" y="3125"/>
                    <a:pt x="2930" y="2790"/>
                    <a:pt x="3097" y="2372"/>
                  </a:cubicBezTo>
                  <a:cubicBezTo>
                    <a:pt x="3181" y="2149"/>
                    <a:pt x="3209" y="1925"/>
                    <a:pt x="3209" y="1674"/>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525;p30">
              <a:extLst>
                <a:ext uri="{FF2B5EF4-FFF2-40B4-BE49-F238E27FC236}">
                  <a16:creationId xmlns:a16="http://schemas.microsoft.com/office/drawing/2014/main" id="{5BDB8284-3D08-4A59-8F3A-B752D04607AF}"/>
                </a:ext>
              </a:extLst>
            </p:cNvPr>
            <p:cNvSpPr/>
            <p:nvPr/>
          </p:nvSpPr>
          <p:spPr>
            <a:xfrm>
              <a:off x="1817321" y="3695781"/>
              <a:ext cx="139444" cy="53800"/>
            </a:xfrm>
            <a:custGeom>
              <a:avLst/>
              <a:gdLst/>
              <a:ahLst/>
              <a:cxnLst/>
              <a:rect l="l" t="t" r="r" b="b"/>
              <a:pathLst>
                <a:path w="3906" h="1507" extrusionOk="0">
                  <a:moveTo>
                    <a:pt x="3906" y="921"/>
                  </a:moveTo>
                  <a:cubicBezTo>
                    <a:pt x="2232" y="140"/>
                    <a:pt x="0" y="0"/>
                    <a:pt x="0" y="0"/>
                  </a:cubicBezTo>
                  <a:lnTo>
                    <a:pt x="112" y="698"/>
                  </a:lnTo>
                  <a:lnTo>
                    <a:pt x="3487" y="1507"/>
                  </a:ln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526;p30">
              <a:extLst>
                <a:ext uri="{FF2B5EF4-FFF2-40B4-BE49-F238E27FC236}">
                  <a16:creationId xmlns:a16="http://schemas.microsoft.com/office/drawing/2014/main" id="{D035E947-E849-4503-A718-16880BB0CB98}"/>
                </a:ext>
              </a:extLst>
            </p:cNvPr>
            <p:cNvSpPr/>
            <p:nvPr/>
          </p:nvSpPr>
          <p:spPr>
            <a:xfrm>
              <a:off x="1770483" y="3695781"/>
              <a:ext cx="186283" cy="184283"/>
            </a:xfrm>
            <a:custGeom>
              <a:avLst/>
              <a:gdLst/>
              <a:ahLst/>
              <a:cxnLst/>
              <a:rect l="l" t="t" r="r" b="b"/>
              <a:pathLst>
                <a:path w="5218" h="5162" extrusionOk="0">
                  <a:moveTo>
                    <a:pt x="5218" y="921"/>
                  </a:moveTo>
                  <a:cubicBezTo>
                    <a:pt x="5218" y="921"/>
                    <a:pt x="3126" y="837"/>
                    <a:pt x="1312" y="0"/>
                  </a:cubicBezTo>
                  <a:lnTo>
                    <a:pt x="1" y="3767"/>
                  </a:lnTo>
                  <a:cubicBezTo>
                    <a:pt x="1" y="3767"/>
                    <a:pt x="1870" y="5162"/>
                    <a:pt x="4660" y="4883"/>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527;p30">
              <a:extLst>
                <a:ext uri="{FF2B5EF4-FFF2-40B4-BE49-F238E27FC236}">
                  <a16:creationId xmlns:a16="http://schemas.microsoft.com/office/drawing/2014/main" id="{730E2964-EB5C-454D-93AE-6F589911322B}"/>
                </a:ext>
              </a:extLst>
            </p:cNvPr>
            <p:cNvSpPr/>
            <p:nvPr/>
          </p:nvSpPr>
          <p:spPr>
            <a:xfrm>
              <a:off x="1913925" y="3782424"/>
              <a:ext cx="114561" cy="60797"/>
            </a:xfrm>
            <a:custGeom>
              <a:avLst/>
              <a:gdLst/>
              <a:ahLst/>
              <a:cxnLst/>
              <a:rect l="l" t="t" r="r" b="b"/>
              <a:pathLst>
                <a:path w="3209" h="1703" extrusionOk="0">
                  <a:moveTo>
                    <a:pt x="3209" y="307"/>
                  </a:moveTo>
                  <a:lnTo>
                    <a:pt x="3097" y="0"/>
                  </a:lnTo>
                  <a:lnTo>
                    <a:pt x="0" y="614"/>
                  </a:lnTo>
                  <a:lnTo>
                    <a:pt x="363" y="1702"/>
                  </a:ln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528;p30">
              <a:extLst>
                <a:ext uri="{FF2B5EF4-FFF2-40B4-BE49-F238E27FC236}">
                  <a16:creationId xmlns:a16="http://schemas.microsoft.com/office/drawing/2014/main" id="{5F4EFC0B-C34E-4C08-9186-F3B2B31E89C8}"/>
                </a:ext>
              </a:extLst>
            </p:cNvPr>
            <p:cNvSpPr/>
            <p:nvPr/>
          </p:nvSpPr>
          <p:spPr>
            <a:xfrm>
              <a:off x="2006530" y="3764503"/>
              <a:ext cx="33915" cy="44839"/>
            </a:xfrm>
            <a:custGeom>
              <a:avLst/>
              <a:gdLst/>
              <a:ahLst/>
              <a:cxnLst/>
              <a:rect l="l" t="t" r="r" b="b"/>
              <a:pathLst>
                <a:path w="950" h="1256" extrusionOk="0">
                  <a:moveTo>
                    <a:pt x="949" y="781"/>
                  </a:moveTo>
                  <a:cubicBezTo>
                    <a:pt x="949" y="670"/>
                    <a:pt x="949" y="558"/>
                    <a:pt x="894" y="502"/>
                  </a:cubicBezTo>
                  <a:cubicBezTo>
                    <a:pt x="782" y="168"/>
                    <a:pt x="503" y="0"/>
                    <a:pt x="252" y="84"/>
                  </a:cubicBezTo>
                  <a:cubicBezTo>
                    <a:pt x="113" y="140"/>
                    <a:pt x="1" y="279"/>
                    <a:pt x="1" y="502"/>
                  </a:cubicBezTo>
                  <a:cubicBezTo>
                    <a:pt x="1" y="586"/>
                    <a:pt x="57" y="698"/>
                    <a:pt x="85" y="781"/>
                  </a:cubicBezTo>
                  <a:cubicBezTo>
                    <a:pt x="196" y="1088"/>
                    <a:pt x="475" y="1256"/>
                    <a:pt x="670" y="1200"/>
                  </a:cubicBezTo>
                  <a:cubicBezTo>
                    <a:pt x="894" y="1144"/>
                    <a:pt x="949" y="977"/>
                    <a:pt x="949" y="78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529;p30">
              <a:extLst>
                <a:ext uri="{FF2B5EF4-FFF2-40B4-BE49-F238E27FC236}">
                  <a16:creationId xmlns:a16="http://schemas.microsoft.com/office/drawing/2014/main" id="{CE9B9970-622F-47D4-B33B-3E555882A906}"/>
                </a:ext>
              </a:extLst>
            </p:cNvPr>
            <p:cNvSpPr/>
            <p:nvPr/>
          </p:nvSpPr>
          <p:spPr>
            <a:xfrm>
              <a:off x="2011528" y="3763503"/>
              <a:ext cx="28917" cy="46838"/>
            </a:xfrm>
            <a:custGeom>
              <a:avLst/>
              <a:gdLst/>
              <a:ahLst/>
              <a:cxnLst/>
              <a:rect l="l" t="t" r="r" b="b"/>
              <a:pathLst>
                <a:path w="810" h="1312" extrusionOk="0">
                  <a:moveTo>
                    <a:pt x="809" y="837"/>
                  </a:moveTo>
                  <a:cubicBezTo>
                    <a:pt x="809" y="726"/>
                    <a:pt x="782" y="614"/>
                    <a:pt x="754" y="530"/>
                  </a:cubicBezTo>
                  <a:cubicBezTo>
                    <a:pt x="642" y="196"/>
                    <a:pt x="363" y="0"/>
                    <a:pt x="196" y="112"/>
                  </a:cubicBezTo>
                  <a:cubicBezTo>
                    <a:pt x="84" y="140"/>
                    <a:pt x="0" y="279"/>
                    <a:pt x="0" y="475"/>
                  </a:cubicBezTo>
                  <a:cubicBezTo>
                    <a:pt x="0" y="586"/>
                    <a:pt x="56" y="698"/>
                    <a:pt x="84" y="809"/>
                  </a:cubicBezTo>
                  <a:cubicBezTo>
                    <a:pt x="196" y="1116"/>
                    <a:pt x="475" y="1312"/>
                    <a:pt x="642" y="1256"/>
                  </a:cubicBezTo>
                  <a:cubicBezTo>
                    <a:pt x="754" y="1172"/>
                    <a:pt x="809" y="1005"/>
                    <a:pt x="809" y="837"/>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530;p30">
              <a:extLst>
                <a:ext uri="{FF2B5EF4-FFF2-40B4-BE49-F238E27FC236}">
                  <a16:creationId xmlns:a16="http://schemas.microsoft.com/office/drawing/2014/main" id="{DA849F54-6763-422E-8C47-ED5EC7AB6943}"/>
                </a:ext>
              </a:extLst>
            </p:cNvPr>
            <p:cNvSpPr/>
            <p:nvPr/>
          </p:nvSpPr>
          <p:spPr>
            <a:xfrm>
              <a:off x="2020489" y="3769465"/>
              <a:ext cx="4998" cy="6033"/>
            </a:xfrm>
            <a:custGeom>
              <a:avLst/>
              <a:gdLst/>
              <a:ahLst/>
              <a:cxnLst/>
              <a:rect l="l" t="t" r="r" b="b"/>
              <a:pathLst>
                <a:path w="140" h="169" extrusionOk="0">
                  <a:moveTo>
                    <a:pt x="140" y="112"/>
                  </a:moveTo>
                  <a:cubicBezTo>
                    <a:pt x="140" y="84"/>
                    <a:pt x="140" y="84"/>
                    <a:pt x="112" y="29"/>
                  </a:cubicBezTo>
                  <a:cubicBezTo>
                    <a:pt x="56" y="1"/>
                    <a:pt x="28" y="1"/>
                    <a:pt x="1" y="29"/>
                  </a:cubicBezTo>
                  <a:lnTo>
                    <a:pt x="1" y="84"/>
                  </a:lnTo>
                  <a:cubicBezTo>
                    <a:pt x="1" y="112"/>
                    <a:pt x="1" y="112"/>
                    <a:pt x="28" y="140"/>
                  </a:cubicBezTo>
                  <a:cubicBezTo>
                    <a:pt x="84" y="168"/>
                    <a:pt x="112" y="168"/>
                    <a:pt x="140" y="14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531;p30">
              <a:extLst>
                <a:ext uri="{FF2B5EF4-FFF2-40B4-BE49-F238E27FC236}">
                  <a16:creationId xmlns:a16="http://schemas.microsoft.com/office/drawing/2014/main" id="{2CF66A7C-33E1-4290-8F15-C9B3B047EE36}"/>
                </a:ext>
              </a:extLst>
            </p:cNvPr>
            <p:cNvSpPr/>
            <p:nvPr/>
          </p:nvSpPr>
          <p:spPr>
            <a:xfrm>
              <a:off x="2016491" y="3777426"/>
              <a:ext cx="5034" cy="6033"/>
            </a:xfrm>
            <a:custGeom>
              <a:avLst/>
              <a:gdLst/>
              <a:ahLst/>
              <a:cxnLst/>
              <a:rect l="l" t="t" r="r" b="b"/>
              <a:pathLst>
                <a:path w="141" h="169" extrusionOk="0">
                  <a:moveTo>
                    <a:pt x="140" y="85"/>
                  </a:moveTo>
                  <a:cubicBezTo>
                    <a:pt x="140" y="57"/>
                    <a:pt x="140" y="57"/>
                    <a:pt x="113" y="29"/>
                  </a:cubicBezTo>
                  <a:cubicBezTo>
                    <a:pt x="85" y="1"/>
                    <a:pt x="57" y="1"/>
                    <a:pt x="1" y="29"/>
                  </a:cubicBezTo>
                  <a:lnTo>
                    <a:pt x="1" y="57"/>
                  </a:lnTo>
                  <a:cubicBezTo>
                    <a:pt x="1" y="85"/>
                    <a:pt x="1" y="85"/>
                    <a:pt x="57" y="140"/>
                  </a:cubicBezTo>
                  <a:cubicBezTo>
                    <a:pt x="85" y="168"/>
                    <a:pt x="113" y="168"/>
                    <a:pt x="140" y="140"/>
                  </a:cubicBezTo>
                  <a:cubicBezTo>
                    <a:pt x="113" y="140"/>
                    <a:pt x="140" y="140"/>
                    <a:pt x="140" y="85"/>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532;p30">
              <a:extLst>
                <a:ext uri="{FF2B5EF4-FFF2-40B4-BE49-F238E27FC236}">
                  <a16:creationId xmlns:a16="http://schemas.microsoft.com/office/drawing/2014/main" id="{40564B90-B1DD-48AA-A5D4-EF3607246D0E}"/>
                </a:ext>
              </a:extLst>
            </p:cNvPr>
            <p:cNvSpPr/>
            <p:nvPr/>
          </p:nvSpPr>
          <p:spPr>
            <a:xfrm>
              <a:off x="2029450" y="3775463"/>
              <a:ext cx="5034" cy="6997"/>
            </a:xfrm>
            <a:custGeom>
              <a:avLst/>
              <a:gdLst/>
              <a:ahLst/>
              <a:cxnLst/>
              <a:rect l="l" t="t" r="r" b="b"/>
              <a:pathLst>
                <a:path w="141" h="196" extrusionOk="0">
                  <a:moveTo>
                    <a:pt x="140" y="112"/>
                  </a:moveTo>
                  <a:cubicBezTo>
                    <a:pt x="140" y="84"/>
                    <a:pt x="140" y="84"/>
                    <a:pt x="112" y="56"/>
                  </a:cubicBezTo>
                  <a:cubicBezTo>
                    <a:pt x="56" y="0"/>
                    <a:pt x="28" y="0"/>
                    <a:pt x="1" y="56"/>
                  </a:cubicBezTo>
                  <a:lnTo>
                    <a:pt x="1" y="84"/>
                  </a:lnTo>
                  <a:cubicBezTo>
                    <a:pt x="1" y="112"/>
                    <a:pt x="1" y="112"/>
                    <a:pt x="28" y="140"/>
                  </a:cubicBezTo>
                  <a:cubicBezTo>
                    <a:pt x="56" y="195"/>
                    <a:pt x="112" y="195"/>
                    <a:pt x="140" y="14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533;p30">
              <a:extLst>
                <a:ext uri="{FF2B5EF4-FFF2-40B4-BE49-F238E27FC236}">
                  <a16:creationId xmlns:a16="http://schemas.microsoft.com/office/drawing/2014/main" id="{AB25832A-9019-4F44-8DAB-4B630E1A2371}"/>
                </a:ext>
              </a:extLst>
            </p:cNvPr>
            <p:cNvSpPr/>
            <p:nvPr/>
          </p:nvSpPr>
          <p:spPr>
            <a:xfrm>
              <a:off x="2024487" y="3783424"/>
              <a:ext cx="4998" cy="5998"/>
            </a:xfrm>
            <a:custGeom>
              <a:avLst/>
              <a:gdLst/>
              <a:ahLst/>
              <a:cxnLst/>
              <a:rect l="l" t="t" r="r" b="b"/>
              <a:pathLst>
                <a:path w="140" h="168" extrusionOk="0">
                  <a:moveTo>
                    <a:pt x="140" y="112"/>
                  </a:moveTo>
                  <a:cubicBezTo>
                    <a:pt x="140" y="56"/>
                    <a:pt x="140" y="56"/>
                    <a:pt x="112" y="28"/>
                  </a:cubicBezTo>
                  <a:cubicBezTo>
                    <a:pt x="56" y="0"/>
                    <a:pt x="28" y="0"/>
                    <a:pt x="0" y="28"/>
                  </a:cubicBezTo>
                  <a:lnTo>
                    <a:pt x="0" y="56"/>
                  </a:lnTo>
                  <a:cubicBezTo>
                    <a:pt x="0" y="112"/>
                    <a:pt x="0" y="112"/>
                    <a:pt x="28" y="140"/>
                  </a:cubicBezTo>
                  <a:cubicBezTo>
                    <a:pt x="56" y="168"/>
                    <a:pt x="112" y="168"/>
                    <a:pt x="140" y="14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534;p30">
              <a:extLst>
                <a:ext uri="{FF2B5EF4-FFF2-40B4-BE49-F238E27FC236}">
                  <a16:creationId xmlns:a16="http://schemas.microsoft.com/office/drawing/2014/main" id="{375C9073-3B78-4AF2-8A29-0BCF163124D0}"/>
                </a:ext>
              </a:extLst>
            </p:cNvPr>
            <p:cNvSpPr/>
            <p:nvPr/>
          </p:nvSpPr>
          <p:spPr>
            <a:xfrm>
              <a:off x="2020489" y="3790385"/>
              <a:ext cx="4998" cy="6997"/>
            </a:xfrm>
            <a:custGeom>
              <a:avLst/>
              <a:gdLst/>
              <a:ahLst/>
              <a:cxnLst/>
              <a:rect l="l" t="t" r="r" b="b"/>
              <a:pathLst>
                <a:path w="140" h="196" extrusionOk="0">
                  <a:moveTo>
                    <a:pt x="140" y="112"/>
                  </a:moveTo>
                  <a:cubicBezTo>
                    <a:pt x="140" y="84"/>
                    <a:pt x="140" y="84"/>
                    <a:pt x="112" y="56"/>
                  </a:cubicBezTo>
                  <a:cubicBezTo>
                    <a:pt x="56" y="1"/>
                    <a:pt x="28" y="1"/>
                    <a:pt x="1" y="56"/>
                  </a:cubicBezTo>
                  <a:lnTo>
                    <a:pt x="1" y="84"/>
                  </a:lnTo>
                  <a:cubicBezTo>
                    <a:pt x="1" y="112"/>
                    <a:pt x="1" y="112"/>
                    <a:pt x="28" y="140"/>
                  </a:cubicBezTo>
                  <a:cubicBezTo>
                    <a:pt x="84" y="196"/>
                    <a:pt x="112" y="196"/>
                    <a:pt x="140" y="140"/>
                  </a:cubicBezTo>
                  <a:cubicBezTo>
                    <a:pt x="112" y="140"/>
                    <a:pt x="140" y="112"/>
                    <a:pt x="140" y="112"/>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535;p30">
              <a:extLst>
                <a:ext uri="{FF2B5EF4-FFF2-40B4-BE49-F238E27FC236}">
                  <a16:creationId xmlns:a16="http://schemas.microsoft.com/office/drawing/2014/main" id="{810006C6-9177-415E-8621-AF05C70EDEE8}"/>
                </a:ext>
              </a:extLst>
            </p:cNvPr>
            <p:cNvSpPr/>
            <p:nvPr/>
          </p:nvSpPr>
          <p:spPr>
            <a:xfrm>
              <a:off x="2031449" y="3787386"/>
              <a:ext cx="4998" cy="6033"/>
            </a:xfrm>
            <a:custGeom>
              <a:avLst/>
              <a:gdLst/>
              <a:ahLst/>
              <a:cxnLst/>
              <a:rect l="l" t="t" r="r" b="b"/>
              <a:pathLst>
                <a:path w="140" h="169" extrusionOk="0">
                  <a:moveTo>
                    <a:pt x="140" y="85"/>
                  </a:moveTo>
                  <a:cubicBezTo>
                    <a:pt x="140" y="57"/>
                    <a:pt x="140" y="57"/>
                    <a:pt x="112" y="29"/>
                  </a:cubicBezTo>
                  <a:cubicBezTo>
                    <a:pt x="84" y="1"/>
                    <a:pt x="56" y="1"/>
                    <a:pt x="0" y="29"/>
                  </a:cubicBezTo>
                  <a:lnTo>
                    <a:pt x="0" y="57"/>
                  </a:lnTo>
                  <a:cubicBezTo>
                    <a:pt x="0" y="85"/>
                    <a:pt x="0" y="85"/>
                    <a:pt x="56" y="140"/>
                  </a:cubicBezTo>
                  <a:cubicBezTo>
                    <a:pt x="84" y="168"/>
                    <a:pt x="112" y="168"/>
                    <a:pt x="140" y="14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536;p30">
              <a:extLst>
                <a:ext uri="{FF2B5EF4-FFF2-40B4-BE49-F238E27FC236}">
                  <a16:creationId xmlns:a16="http://schemas.microsoft.com/office/drawing/2014/main" id="{A40EC283-64AF-4584-A630-B9F4283065D3}"/>
                </a:ext>
              </a:extLst>
            </p:cNvPr>
            <p:cNvSpPr/>
            <p:nvPr/>
          </p:nvSpPr>
          <p:spPr>
            <a:xfrm>
              <a:off x="2028450" y="3795383"/>
              <a:ext cx="5034" cy="6997"/>
            </a:xfrm>
            <a:custGeom>
              <a:avLst/>
              <a:gdLst/>
              <a:ahLst/>
              <a:cxnLst/>
              <a:rect l="l" t="t" r="r" b="b"/>
              <a:pathLst>
                <a:path w="141" h="196" extrusionOk="0">
                  <a:moveTo>
                    <a:pt x="140" y="112"/>
                  </a:moveTo>
                  <a:cubicBezTo>
                    <a:pt x="140" y="84"/>
                    <a:pt x="140" y="84"/>
                    <a:pt x="84" y="56"/>
                  </a:cubicBezTo>
                  <a:cubicBezTo>
                    <a:pt x="56" y="0"/>
                    <a:pt x="29" y="0"/>
                    <a:pt x="1" y="56"/>
                  </a:cubicBezTo>
                  <a:lnTo>
                    <a:pt x="1" y="84"/>
                  </a:lnTo>
                  <a:cubicBezTo>
                    <a:pt x="1" y="112"/>
                    <a:pt x="1" y="112"/>
                    <a:pt x="29" y="140"/>
                  </a:cubicBezTo>
                  <a:cubicBezTo>
                    <a:pt x="56" y="195"/>
                    <a:pt x="84" y="195"/>
                    <a:pt x="140" y="14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537;p30">
              <a:extLst>
                <a:ext uri="{FF2B5EF4-FFF2-40B4-BE49-F238E27FC236}">
                  <a16:creationId xmlns:a16="http://schemas.microsoft.com/office/drawing/2014/main" id="{66BF6B9E-0096-4FA9-9F35-D6C17E8D42B9}"/>
                </a:ext>
              </a:extLst>
            </p:cNvPr>
            <p:cNvSpPr/>
            <p:nvPr/>
          </p:nvSpPr>
          <p:spPr>
            <a:xfrm>
              <a:off x="2134014" y="3803344"/>
              <a:ext cx="74756" cy="154403"/>
            </a:xfrm>
            <a:custGeom>
              <a:avLst/>
              <a:gdLst/>
              <a:ahLst/>
              <a:cxnLst/>
              <a:rect l="l" t="t" r="r" b="b"/>
              <a:pathLst>
                <a:path w="2094" h="4325" extrusionOk="0">
                  <a:moveTo>
                    <a:pt x="2093" y="4297"/>
                  </a:moveTo>
                  <a:cubicBezTo>
                    <a:pt x="2093" y="4241"/>
                    <a:pt x="2093" y="4241"/>
                    <a:pt x="2093" y="4297"/>
                  </a:cubicBezTo>
                  <a:cubicBezTo>
                    <a:pt x="1731" y="2344"/>
                    <a:pt x="1033" y="893"/>
                    <a:pt x="57" y="28"/>
                  </a:cubicBezTo>
                  <a:cubicBezTo>
                    <a:pt x="29" y="0"/>
                    <a:pt x="29" y="0"/>
                    <a:pt x="1" y="28"/>
                  </a:cubicBezTo>
                  <a:lnTo>
                    <a:pt x="1" y="56"/>
                  </a:lnTo>
                  <a:lnTo>
                    <a:pt x="1" y="112"/>
                  </a:lnTo>
                  <a:cubicBezTo>
                    <a:pt x="950" y="977"/>
                    <a:pt x="1591" y="2400"/>
                    <a:pt x="1982" y="4297"/>
                  </a:cubicBezTo>
                  <a:cubicBezTo>
                    <a:pt x="1982" y="4325"/>
                    <a:pt x="2010" y="4325"/>
                    <a:pt x="2010" y="4325"/>
                  </a:cubicBezTo>
                  <a:lnTo>
                    <a:pt x="2010" y="4325"/>
                  </a:lnTo>
                  <a:cubicBezTo>
                    <a:pt x="2066" y="4325"/>
                    <a:pt x="2093" y="4297"/>
                    <a:pt x="2093" y="429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538;p30">
              <a:extLst>
                <a:ext uri="{FF2B5EF4-FFF2-40B4-BE49-F238E27FC236}">
                  <a16:creationId xmlns:a16="http://schemas.microsoft.com/office/drawing/2014/main" id="{20A25BA0-159B-453F-816B-971DB61CA6B5}"/>
                </a:ext>
              </a:extLst>
            </p:cNvPr>
            <p:cNvSpPr/>
            <p:nvPr/>
          </p:nvSpPr>
          <p:spPr>
            <a:xfrm>
              <a:off x="2021489" y="3756542"/>
              <a:ext cx="103601" cy="40841"/>
            </a:xfrm>
            <a:custGeom>
              <a:avLst/>
              <a:gdLst/>
              <a:ahLst/>
              <a:cxnLst/>
              <a:rect l="l" t="t" r="r" b="b"/>
              <a:pathLst>
                <a:path w="2902" h="1144" extrusionOk="0">
                  <a:moveTo>
                    <a:pt x="2902" y="1088"/>
                  </a:moveTo>
                  <a:cubicBezTo>
                    <a:pt x="2902" y="1088"/>
                    <a:pt x="2902" y="1060"/>
                    <a:pt x="2874" y="1060"/>
                  </a:cubicBezTo>
                  <a:cubicBezTo>
                    <a:pt x="1479" y="0"/>
                    <a:pt x="28" y="363"/>
                    <a:pt x="28" y="363"/>
                  </a:cubicBezTo>
                  <a:cubicBezTo>
                    <a:pt x="0" y="363"/>
                    <a:pt x="0" y="391"/>
                    <a:pt x="0" y="391"/>
                  </a:cubicBezTo>
                  <a:lnTo>
                    <a:pt x="0" y="391"/>
                  </a:lnTo>
                  <a:cubicBezTo>
                    <a:pt x="0" y="446"/>
                    <a:pt x="28" y="446"/>
                    <a:pt x="84" y="446"/>
                  </a:cubicBezTo>
                  <a:cubicBezTo>
                    <a:pt x="84" y="446"/>
                    <a:pt x="1479" y="84"/>
                    <a:pt x="2818" y="1088"/>
                  </a:cubicBezTo>
                  <a:lnTo>
                    <a:pt x="2874" y="1088"/>
                  </a:lnTo>
                  <a:cubicBezTo>
                    <a:pt x="2874" y="1144"/>
                    <a:pt x="2902" y="1144"/>
                    <a:pt x="2902" y="108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539;p30">
              <a:extLst>
                <a:ext uri="{FF2B5EF4-FFF2-40B4-BE49-F238E27FC236}">
                  <a16:creationId xmlns:a16="http://schemas.microsoft.com/office/drawing/2014/main" id="{A249CEB0-171B-4412-A037-C9802D91D147}"/>
                </a:ext>
              </a:extLst>
            </p:cNvPr>
            <p:cNvSpPr/>
            <p:nvPr/>
          </p:nvSpPr>
          <p:spPr>
            <a:xfrm>
              <a:off x="2031449" y="3775463"/>
              <a:ext cx="151439" cy="192244"/>
            </a:xfrm>
            <a:custGeom>
              <a:avLst/>
              <a:gdLst/>
              <a:ahLst/>
              <a:cxnLst/>
              <a:rect l="l" t="t" r="r" b="b"/>
              <a:pathLst>
                <a:path w="4242" h="5385" extrusionOk="0">
                  <a:moveTo>
                    <a:pt x="4241" y="5357"/>
                  </a:moveTo>
                  <a:cubicBezTo>
                    <a:pt x="4241" y="5357"/>
                    <a:pt x="4241" y="5301"/>
                    <a:pt x="4241" y="5357"/>
                  </a:cubicBezTo>
                  <a:cubicBezTo>
                    <a:pt x="3850" y="2567"/>
                    <a:pt x="2734" y="1256"/>
                    <a:pt x="1870" y="670"/>
                  </a:cubicBezTo>
                  <a:cubicBezTo>
                    <a:pt x="921" y="0"/>
                    <a:pt x="84" y="56"/>
                    <a:pt x="56" y="56"/>
                  </a:cubicBezTo>
                  <a:cubicBezTo>
                    <a:pt x="0" y="56"/>
                    <a:pt x="0" y="84"/>
                    <a:pt x="0" y="84"/>
                  </a:cubicBezTo>
                  <a:cubicBezTo>
                    <a:pt x="0" y="112"/>
                    <a:pt x="56" y="112"/>
                    <a:pt x="56" y="112"/>
                  </a:cubicBezTo>
                  <a:cubicBezTo>
                    <a:pt x="56" y="112"/>
                    <a:pt x="893" y="112"/>
                    <a:pt x="1814" y="753"/>
                  </a:cubicBezTo>
                  <a:cubicBezTo>
                    <a:pt x="2651" y="1339"/>
                    <a:pt x="3739" y="2595"/>
                    <a:pt x="4129" y="5357"/>
                  </a:cubicBezTo>
                  <a:cubicBezTo>
                    <a:pt x="4129" y="5385"/>
                    <a:pt x="4157" y="5385"/>
                    <a:pt x="4157" y="5385"/>
                  </a:cubicBezTo>
                  <a:lnTo>
                    <a:pt x="4157" y="5385"/>
                  </a:lnTo>
                  <a:cubicBezTo>
                    <a:pt x="4185" y="5385"/>
                    <a:pt x="4241" y="5357"/>
                    <a:pt x="4241" y="535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540;p30">
              <a:extLst>
                <a:ext uri="{FF2B5EF4-FFF2-40B4-BE49-F238E27FC236}">
                  <a16:creationId xmlns:a16="http://schemas.microsoft.com/office/drawing/2014/main" id="{A845A016-D2F2-4B80-9877-EAE099C7A946}"/>
                </a:ext>
              </a:extLst>
            </p:cNvPr>
            <p:cNvSpPr/>
            <p:nvPr/>
          </p:nvSpPr>
          <p:spPr>
            <a:xfrm>
              <a:off x="2034448" y="3790385"/>
              <a:ext cx="126521" cy="208202"/>
            </a:xfrm>
            <a:custGeom>
              <a:avLst/>
              <a:gdLst/>
              <a:ahLst/>
              <a:cxnLst/>
              <a:rect l="l" t="t" r="r" b="b"/>
              <a:pathLst>
                <a:path w="3544" h="5832" extrusionOk="0">
                  <a:moveTo>
                    <a:pt x="3543" y="5804"/>
                  </a:moveTo>
                  <a:lnTo>
                    <a:pt x="3543" y="5804"/>
                  </a:lnTo>
                  <a:cubicBezTo>
                    <a:pt x="3069" y="1033"/>
                    <a:pt x="112" y="56"/>
                    <a:pt x="56" y="1"/>
                  </a:cubicBezTo>
                  <a:cubicBezTo>
                    <a:pt x="28" y="1"/>
                    <a:pt x="0" y="1"/>
                    <a:pt x="0" y="56"/>
                  </a:cubicBezTo>
                  <a:lnTo>
                    <a:pt x="0" y="56"/>
                  </a:lnTo>
                  <a:cubicBezTo>
                    <a:pt x="0" y="84"/>
                    <a:pt x="0" y="84"/>
                    <a:pt x="28" y="84"/>
                  </a:cubicBezTo>
                  <a:cubicBezTo>
                    <a:pt x="56" y="84"/>
                    <a:pt x="2957" y="1089"/>
                    <a:pt x="3460" y="5776"/>
                  </a:cubicBezTo>
                  <a:cubicBezTo>
                    <a:pt x="3460" y="5804"/>
                    <a:pt x="3487" y="5804"/>
                    <a:pt x="3487" y="5804"/>
                  </a:cubicBezTo>
                  <a:lnTo>
                    <a:pt x="3487" y="5804"/>
                  </a:lnTo>
                  <a:cubicBezTo>
                    <a:pt x="3515" y="5832"/>
                    <a:pt x="3543" y="5832"/>
                    <a:pt x="3543" y="580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541;p30">
              <a:extLst>
                <a:ext uri="{FF2B5EF4-FFF2-40B4-BE49-F238E27FC236}">
                  <a16:creationId xmlns:a16="http://schemas.microsoft.com/office/drawing/2014/main" id="{53727ED9-94AB-47B7-B59B-5B7CA4298B12}"/>
                </a:ext>
              </a:extLst>
            </p:cNvPr>
            <p:cNvSpPr/>
            <p:nvPr/>
          </p:nvSpPr>
          <p:spPr>
            <a:xfrm>
              <a:off x="2148973" y="3907909"/>
              <a:ext cx="11995" cy="31916"/>
            </a:xfrm>
            <a:custGeom>
              <a:avLst/>
              <a:gdLst/>
              <a:ahLst/>
              <a:cxnLst/>
              <a:rect l="l" t="t" r="r" b="b"/>
              <a:pathLst>
                <a:path w="336" h="894" extrusionOk="0">
                  <a:moveTo>
                    <a:pt x="335" y="866"/>
                  </a:moveTo>
                  <a:lnTo>
                    <a:pt x="335" y="866"/>
                  </a:lnTo>
                  <a:cubicBezTo>
                    <a:pt x="279" y="559"/>
                    <a:pt x="168" y="308"/>
                    <a:pt x="112" y="29"/>
                  </a:cubicBezTo>
                  <a:cubicBezTo>
                    <a:pt x="112" y="1"/>
                    <a:pt x="56" y="1"/>
                    <a:pt x="28" y="1"/>
                  </a:cubicBezTo>
                  <a:cubicBezTo>
                    <a:pt x="0" y="1"/>
                    <a:pt x="0" y="29"/>
                    <a:pt x="0" y="29"/>
                  </a:cubicBezTo>
                  <a:lnTo>
                    <a:pt x="0" y="29"/>
                  </a:lnTo>
                  <a:cubicBezTo>
                    <a:pt x="112" y="280"/>
                    <a:pt x="168" y="559"/>
                    <a:pt x="252" y="838"/>
                  </a:cubicBezTo>
                  <a:cubicBezTo>
                    <a:pt x="252" y="866"/>
                    <a:pt x="279" y="866"/>
                    <a:pt x="279" y="866"/>
                  </a:cubicBezTo>
                  <a:lnTo>
                    <a:pt x="279" y="866"/>
                  </a:lnTo>
                  <a:cubicBezTo>
                    <a:pt x="307" y="894"/>
                    <a:pt x="335" y="894"/>
                    <a:pt x="335" y="8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542;p30">
              <a:extLst>
                <a:ext uri="{FF2B5EF4-FFF2-40B4-BE49-F238E27FC236}">
                  <a16:creationId xmlns:a16="http://schemas.microsoft.com/office/drawing/2014/main" id="{5C5549FE-6B9D-4EBC-8CB1-03464891001F}"/>
                </a:ext>
              </a:extLst>
            </p:cNvPr>
            <p:cNvSpPr/>
            <p:nvPr/>
          </p:nvSpPr>
          <p:spPr>
            <a:xfrm>
              <a:off x="2016491" y="3779425"/>
              <a:ext cx="129520" cy="117560"/>
            </a:xfrm>
            <a:custGeom>
              <a:avLst/>
              <a:gdLst/>
              <a:ahLst/>
              <a:cxnLst/>
              <a:rect l="l" t="t" r="r" b="b"/>
              <a:pathLst>
                <a:path w="3628" h="3293" extrusionOk="0">
                  <a:moveTo>
                    <a:pt x="3628" y="3237"/>
                  </a:moveTo>
                  <a:cubicBezTo>
                    <a:pt x="3628" y="3237"/>
                    <a:pt x="3628" y="3209"/>
                    <a:pt x="3628" y="3237"/>
                  </a:cubicBezTo>
                  <a:cubicBezTo>
                    <a:pt x="2344" y="29"/>
                    <a:pt x="113" y="1"/>
                    <a:pt x="57" y="1"/>
                  </a:cubicBezTo>
                  <a:cubicBezTo>
                    <a:pt x="1" y="1"/>
                    <a:pt x="1" y="29"/>
                    <a:pt x="1" y="29"/>
                  </a:cubicBezTo>
                  <a:cubicBezTo>
                    <a:pt x="1" y="84"/>
                    <a:pt x="57" y="84"/>
                    <a:pt x="57" y="84"/>
                  </a:cubicBezTo>
                  <a:cubicBezTo>
                    <a:pt x="85" y="84"/>
                    <a:pt x="2289" y="112"/>
                    <a:pt x="3544" y="3209"/>
                  </a:cubicBezTo>
                  <a:cubicBezTo>
                    <a:pt x="3544" y="3237"/>
                    <a:pt x="3572" y="3237"/>
                    <a:pt x="3572" y="3237"/>
                  </a:cubicBezTo>
                  <a:lnTo>
                    <a:pt x="3572" y="3237"/>
                  </a:lnTo>
                  <a:cubicBezTo>
                    <a:pt x="3628" y="3293"/>
                    <a:pt x="3628" y="3237"/>
                    <a:pt x="3628" y="323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543;p30">
              <a:extLst>
                <a:ext uri="{FF2B5EF4-FFF2-40B4-BE49-F238E27FC236}">
                  <a16:creationId xmlns:a16="http://schemas.microsoft.com/office/drawing/2014/main" id="{7F03E5F5-7CD5-47EA-B9FC-AA1DB0EE615F}"/>
                </a:ext>
              </a:extLst>
            </p:cNvPr>
            <p:cNvSpPr/>
            <p:nvPr/>
          </p:nvSpPr>
          <p:spPr>
            <a:xfrm>
              <a:off x="2109132" y="3928829"/>
              <a:ext cx="8996" cy="38877"/>
            </a:xfrm>
            <a:custGeom>
              <a:avLst/>
              <a:gdLst/>
              <a:ahLst/>
              <a:cxnLst/>
              <a:rect l="l" t="t" r="r" b="b"/>
              <a:pathLst>
                <a:path w="252" h="1089" extrusionOk="0">
                  <a:moveTo>
                    <a:pt x="252" y="1061"/>
                  </a:moveTo>
                  <a:cubicBezTo>
                    <a:pt x="196" y="698"/>
                    <a:pt x="168" y="363"/>
                    <a:pt x="112" y="29"/>
                  </a:cubicBezTo>
                  <a:cubicBezTo>
                    <a:pt x="112" y="1"/>
                    <a:pt x="56" y="1"/>
                    <a:pt x="28" y="1"/>
                  </a:cubicBezTo>
                  <a:cubicBezTo>
                    <a:pt x="1" y="1"/>
                    <a:pt x="1" y="29"/>
                    <a:pt x="1" y="29"/>
                  </a:cubicBezTo>
                  <a:lnTo>
                    <a:pt x="1" y="29"/>
                  </a:lnTo>
                  <a:cubicBezTo>
                    <a:pt x="56" y="363"/>
                    <a:pt x="112" y="698"/>
                    <a:pt x="140" y="1061"/>
                  </a:cubicBezTo>
                  <a:cubicBezTo>
                    <a:pt x="140" y="1089"/>
                    <a:pt x="168" y="1089"/>
                    <a:pt x="168" y="1089"/>
                  </a:cubicBezTo>
                  <a:lnTo>
                    <a:pt x="168" y="1089"/>
                  </a:lnTo>
                  <a:cubicBezTo>
                    <a:pt x="196" y="1089"/>
                    <a:pt x="252" y="1061"/>
                    <a:pt x="252" y="106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544;p30">
              <a:extLst>
                <a:ext uri="{FF2B5EF4-FFF2-40B4-BE49-F238E27FC236}">
                  <a16:creationId xmlns:a16="http://schemas.microsoft.com/office/drawing/2014/main" id="{E527E5F1-C1A9-415A-B5DF-B030FF78EC39}"/>
                </a:ext>
              </a:extLst>
            </p:cNvPr>
            <p:cNvSpPr/>
            <p:nvPr/>
          </p:nvSpPr>
          <p:spPr>
            <a:xfrm>
              <a:off x="2019489" y="3793384"/>
              <a:ext cx="88679" cy="121558"/>
            </a:xfrm>
            <a:custGeom>
              <a:avLst/>
              <a:gdLst/>
              <a:ahLst/>
              <a:cxnLst/>
              <a:rect l="l" t="t" r="r" b="b"/>
              <a:pathLst>
                <a:path w="2484" h="3405" extrusionOk="0">
                  <a:moveTo>
                    <a:pt x="2484" y="3348"/>
                  </a:moveTo>
                  <a:lnTo>
                    <a:pt x="2484" y="3348"/>
                  </a:lnTo>
                  <a:cubicBezTo>
                    <a:pt x="1814" y="1116"/>
                    <a:pt x="112" y="0"/>
                    <a:pt x="56" y="0"/>
                  </a:cubicBezTo>
                  <a:lnTo>
                    <a:pt x="1" y="0"/>
                  </a:lnTo>
                  <a:lnTo>
                    <a:pt x="1" y="28"/>
                  </a:lnTo>
                  <a:cubicBezTo>
                    <a:pt x="1" y="28"/>
                    <a:pt x="1" y="56"/>
                    <a:pt x="29" y="56"/>
                  </a:cubicBezTo>
                  <a:cubicBezTo>
                    <a:pt x="29" y="56"/>
                    <a:pt x="1702" y="1172"/>
                    <a:pt x="2372" y="3376"/>
                  </a:cubicBezTo>
                  <a:cubicBezTo>
                    <a:pt x="2372" y="3404"/>
                    <a:pt x="2400" y="3404"/>
                    <a:pt x="2400" y="3404"/>
                  </a:cubicBezTo>
                  <a:lnTo>
                    <a:pt x="2400" y="3404"/>
                  </a:lnTo>
                  <a:cubicBezTo>
                    <a:pt x="2484" y="3404"/>
                    <a:pt x="2484" y="3376"/>
                    <a:pt x="2484" y="334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545;p30">
              <a:extLst>
                <a:ext uri="{FF2B5EF4-FFF2-40B4-BE49-F238E27FC236}">
                  <a16:creationId xmlns:a16="http://schemas.microsoft.com/office/drawing/2014/main" id="{8FDF47A9-2AF7-4E7A-8F36-87B6F8503722}"/>
                </a:ext>
              </a:extLst>
            </p:cNvPr>
            <p:cNvSpPr/>
            <p:nvPr/>
          </p:nvSpPr>
          <p:spPr>
            <a:xfrm>
              <a:off x="2081250" y="3829227"/>
              <a:ext cx="46838" cy="99639"/>
            </a:xfrm>
            <a:custGeom>
              <a:avLst/>
              <a:gdLst/>
              <a:ahLst/>
              <a:cxnLst/>
              <a:rect l="l" t="t" r="r" b="b"/>
              <a:pathLst>
                <a:path w="1312" h="2791" extrusionOk="0">
                  <a:moveTo>
                    <a:pt x="1312" y="2735"/>
                  </a:moveTo>
                  <a:lnTo>
                    <a:pt x="1312" y="2735"/>
                  </a:lnTo>
                  <a:cubicBezTo>
                    <a:pt x="1088" y="1675"/>
                    <a:pt x="670" y="754"/>
                    <a:pt x="112" y="29"/>
                  </a:cubicBezTo>
                  <a:cubicBezTo>
                    <a:pt x="84" y="1"/>
                    <a:pt x="84" y="1"/>
                    <a:pt x="56" y="29"/>
                  </a:cubicBezTo>
                  <a:lnTo>
                    <a:pt x="0" y="84"/>
                  </a:lnTo>
                  <a:lnTo>
                    <a:pt x="0" y="112"/>
                  </a:lnTo>
                  <a:cubicBezTo>
                    <a:pt x="558" y="810"/>
                    <a:pt x="949" y="1703"/>
                    <a:pt x="1172" y="2735"/>
                  </a:cubicBezTo>
                  <a:cubicBezTo>
                    <a:pt x="1172" y="2763"/>
                    <a:pt x="1200" y="2763"/>
                    <a:pt x="1200" y="2763"/>
                  </a:cubicBezTo>
                  <a:lnTo>
                    <a:pt x="1200" y="2763"/>
                  </a:lnTo>
                  <a:cubicBezTo>
                    <a:pt x="1256" y="2791"/>
                    <a:pt x="1312" y="2763"/>
                    <a:pt x="1312" y="273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546;p30">
              <a:extLst>
                <a:ext uri="{FF2B5EF4-FFF2-40B4-BE49-F238E27FC236}">
                  <a16:creationId xmlns:a16="http://schemas.microsoft.com/office/drawing/2014/main" id="{0D9BC530-DCB1-4B3C-9533-809232BFFD7F}"/>
                </a:ext>
              </a:extLst>
            </p:cNvPr>
            <p:cNvSpPr/>
            <p:nvPr/>
          </p:nvSpPr>
          <p:spPr>
            <a:xfrm>
              <a:off x="2024487" y="3785423"/>
              <a:ext cx="50801" cy="36878"/>
            </a:xfrm>
            <a:custGeom>
              <a:avLst/>
              <a:gdLst/>
              <a:ahLst/>
              <a:cxnLst/>
              <a:rect l="l" t="t" r="r" b="b"/>
              <a:pathLst>
                <a:path w="1423" h="1033" extrusionOk="0">
                  <a:moveTo>
                    <a:pt x="1423" y="977"/>
                  </a:moveTo>
                  <a:cubicBezTo>
                    <a:pt x="1423" y="949"/>
                    <a:pt x="1423" y="949"/>
                    <a:pt x="1423" y="977"/>
                  </a:cubicBezTo>
                  <a:cubicBezTo>
                    <a:pt x="725" y="223"/>
                    <a:pt x="112" y="0"/>
                    <a:pt x="56" y="0"/>
                  </a:cubicBezTo>
                  <a:cubicBezTo>
                    <a:pt x="28" y="0"/>
                    <a:pt x="0" y="0"/>
                    <a:pt x="0" y="56"/>
                  </a:cubicBezTo>
                  <a:lnTo>
                    <a:pt x="0" y="56"/>
                  </a:lnTo>
                  <a:cubicBezTo>
                    <a:pt x="0" y="84"/>
                    <a:pt x="0" y="84"/>
                    <a:pt x="28" y="84"/>
                  </a:cubicBezTo>
                  <a:cubicBezTo>
                    <a:pt x="28" y="84"/>
                    <a:pt x="670" y="279"/>
                    <a:pt x="1367" y="977"/>
                  </a:cubicBezTo>
                  <a:lnTo>
                    <a:pt x="1395" y="977"/>
                  </a:lnTo>
                  <a:cubicBezTo>
                    <a:pt x="1395" y="1032"/>
                    <a:pt x="1395" y="1032"/>
                    <a:pt x="1423" y="97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547;p30">
              <a:extLst>
                <a:ext uri="{FF2B5EF4-FFF2-40B4-BE49-F238E27FC236}">
                  <a16:creationId xmlns:a16="http://schemas.microsoft.com/office/drawing/2014/main" id="{B892E7F3-81D1-4DF6-8736-227382846594}"/>
                </a:ext>
              </a:extLst>
            </p:cNvPr>
            <p:cNvSpPr/>
            <p:nvPr/>
          </p:nvSpPr>
          <p:spPr>
            <a:xfrm>
              <a:off x="2029450" y="3797347"/>
              <a:ext cx="98639" cy="201241"/>
            </a:xfrm>
            <a:custGeom>
              <a:avLst/>
              <a:gdLst/>
              <a:ahLst/>
              <a:cxnLst/>
              <a:rect l="l" t="t" r="r" b="b"/>
              <a:pathLst>
                <a:path w="2763" h="5637" extrusionOk="0">
                  <a:moveTo>
                    <a:pt x="2763" y="5609"/>
                  </a:moveTo>
                  <a:cubicBezTo>
                    <a:pt x="2484" y="838"/>
                    <a:pt x="112" y="1"/>
                    <a:pt x="56" y="1"/>
                  </a:cubicBezTo>
                  <a:cubicBezTo>
                    <a:pt x="28" y="1"/>
                    <a:pt x="28" y="1"/>
                    <a:pt x="1" y="29"/>
                  </a:cubicBezTo>
                  <a:lnTo>
                    <a:pt x="1" y="29"/>
                  </a:lnTo>
                  <a:cubicBezTo>
                    <a:pt x="1" y="57"/>
                    <a:pt x="1" y="57"/>
                    <a:pt x="28" y="57"/>
                  </a:cubicBezTo>
                  <a:cubicBezTo>
                    <a:pt x="56" y="57"/>
                    <a:pt x="2372" y="894"/>
                    <a:pt x="2651" y="5609"/>
                  </a:cubicBezTo>
                  <a:cubicBezTo>
                    <a:pt x="2651" y="5637"/>
                    <a:pt x="2679" y="5637"/>
                    <a:pt x="2679" y="5637"/>
                  </a:cubicBezTo>
                  <a:lnTo>
                    <a:pt x="2679" y="5637"/>
                  </a:lnTo>
                  <a:cubicBezTo>
                    <a:pt x="2763" y="5637"/>
                    <a:pt x="2763" y="5637"/>
                    <a:pt x="2763" y="560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548;p30">
              <a:extLst>
                <a:ext uri="{FF2B5EF4-FFF2-40B4-BE49-F238E27FC236}">
                  <a16:creationId xmlns:a16="http://schemas.microsoft.com/office/drawing/2014/main" id="{D55B94D5-EC5C-468A-9274-68FC97CED8B9}"/>
                </a:ext>
              </a:extLst>
            </p:cNvPr>
            <p:cNvSpPr/>
            <p:nvPr/>
          </p:nvSpPr>
          <p:spPr>
            <a:xfrm>
              <a:off x="1720682" y="3727661"/>
              <a:ext cx="58798" cy="87679"/>
            </a:xfrm>
            <a:custGeom>
              <a:avLst/>
              <a:gdLst/>
              <a:ahLst/>
              <a:cxnLst/>
              <a:rect l="l" t="t" r="r" b="b"/>
              <a:pathLst>
                <a:path w="1647" h="2456" extrusionOk="0">
                  <a:moveTo>
                    <a:pt x="1647" y="1283"/>
                  </a:moveTo>
                  <a:cubicBezTo>
                    <a:pt x="1647" y="1004"/>
                    <a:pt x="810" y="1116"/>
                    <a:pt x="810" y="1116"/>
                  </a:cubicBezTo>
                  <a:cubicBezTo>
                    <a:pt x="810" y="1116"/>
                    <a:pt x="1396" y="893"/>
                    <a:pt x="1396" y="642"/>
                  </a:cubicBezTo>
                  <a:lnTo>
                    <a:pt x="1396" y="642"/>
                  </a:lnTo>
                  <a:cubicBezTo>
                    <a:pt x="1396" y="502"/>
                    <a:pt x="977" y="502"/>
                    <a:pt x="587" y="586"/>
                  </a:cubicBezTo>
                  <a:cubicBezTo>
                    <a:pt x="615" y="446"/>
                    <a:pt x="698" y="335"/>
                    <a:pt x="698" y="223"/>
                  </a:cubicBezTo>
                  <a:cubicBezTo>
                    <a:pt x="698" y="167"/>
                    <a:pt x="670" y="84"/>
                    <a:pt x="587" y="56"/>
                  </a:cubicBezTo>
                  <a:cubicBezTo>
                    <a:pt x="336" y="0"/>
                    <a:pt x="140" y="558"/>
                    <a:pt x="57" y="781"/>
                  </a:cubicBezTo>
                  <a:lnTo>
                    <a:pt x="57" y="781"/>
                  </a:lnTo>
                  <a:cubicBezTo>
                    <a:pt x="1" y="837"/>
                    <a:pt x="1" y="976"/>
                    <a:pt x="1" y="1144"/>
                  </a:cubicBezTo>
                  <a:cubicBezTo>
                    <a:pt x="1" y="1590"/>
                    <a:pt x="168" y="2371"/>
                    <a:pt x="531" y="2399"/>
                  </a:cubicBezTo>
                  <a:cubicBezTo>
                    <a:pt x="949" y="2455"/>
                    <a:pt x="1312" y="2399"/>
                    <a:pt x="1368" y="2288"/>
                  </a:cubicBezTo>
                  <a:lnTo>
                    <a:pt x="1368" y="2260"/>
                  </a:lnTo>
                  <a:cubicBezTo>
                    <a:pt x="1368" y="2037"/>
                    <a:pt x="754" y="1869"/>
                    <a:pt x="754" y="1869"/>
                  </a:cubicBezTo>
                  <a:cubicBezTo>
                    <a:pt x="754" y="1869"/>
                    <a:pt x="1591" y="2009"/>
                    <a:pt x="1591" y="1813"/>
                  </a:cubicBezTo>
                  <a:lnTo>
                    <a:pt x="1591" y="1813"/>
                  </a:lnTo>
                  <a:cubicBezTo>
                    <a:pt x="1591" y="1590"/>
                    <a:pt x="754" y="1534"/>
                    <a:pt x="754" y="1534"/>
                  </a:cubicBezTo>
                  <a:cubicBezTo>
                    <a:pt x="754" y="1534"/>
                    <a:pt x="1591" y="1479"/>
                    <a:pt x="1647" y="1283"/>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549;p30">
              <a:extLst>
                <a:ext uri="{FF2B5EF4-FFF2-40B4-BE49-F238E27FC236}">
                  <a16:creationId xmlns:a16="http://schemas.microsoft.com/office/drawing/2014/main" id="{011A127E-5DB7-4564-B23C-B18A2D4585D6}"/>
                </a:ext>
              </a:extLst>
            </p:cNvPr>
            <p:cNvSpPr/>
            <p:nvPr/>
          </p:nvSpPr>
          <p:spPr>
            <a:xfrm>
              <a:off x="1900966" y="3802345"/>
              <a:ext cx="60797" cy="84680"/>
            </a:xfrm>
            <a:custGeom>
              <a:avLst/>
              <a:gdLst/>
              <a:ahLst/>
              <a:cxnLst/>
              <a:rect l="l" t="t" r="r" b="b"/>
              <a:pathLst>
                <a:path w="1703" h="2372" extrusionOk="0">
                  <a:moveTo>
                    <a:pt x="1702" y="977"/>
                  </a:moveTo>
                  <a:cubicBezTo>
                    <a:pt x="1702" y="893"/>
                    <a:pt x="1702" y="865"/>
                    <a:pt x="1675" y="837"/>
                  </a:cubicBezTo>
                  <a:lnTo>
                    <a:pt x="1675" y="837"/>
                  </a:lnTo>
                  <a:cubicBezTo>
                    <a:pt x="1647" y="586"/>
                    <a:pt x="1563" y="0"/>
                    <a:pt x="1340" y="28"/>
                  </a:cubicBezTo>
                  <a:cubicBezTo>
                    <a:pt x="1228" y="28"/>
                    <a:pt x="1200" y="140"/>
                    <a:pt x="1200" y="307"/>
                  </a:cubicBezTo>
                  <a:cubicBezTo>
                    <a:pt x="1200" y="363"/>
                    <a:pt x="1200" y="475"/>
                    <a:pt x="1228" y="558"/>
                  </a:cubicBezTo>
                  <a:lnTo>
                    <a:pt x="1228" y="558"/>
                  </a:lnTo>
                  <a:cubicBezTo>
                    <a:pt x="865" y="419"/>
                    <a:pt x="503" y="307"/>
                    <a:pt x="419" y="447"/>
                  </a:cubicBezTo>
                  <a:lnTo>
                    <a:pt x="419" y="475"/>
                  </a:lnTo>
                  <a:cubicBezTo>
                    <a:pt x="419" y="726"/>
                    <a:pt x="921" y="1005"/>
                    <a:pt x="921" y="1005"/>
                  </a:cubicBezTo>
                  <a:lnTo>
                    <a:pt x="921" y="1005"/>
                  </a:lnTo>
                  <a:cubicBezTo>
                    <a:pt x="921" y="1005"/>
                    <a:pt x="84" y="698"/>
                    <a:pt x="29" y="1033"/>
                  </a:cubicBezTo>
                  <a:lnTo>
                    <a:pt x="29" y="1033"/>
                  </a:lnTo>
                  <a:cubicBezTo>
                    <a:pt x="29" y="1256"/>
                    <a:pt x="865" y="1423"/>
                    <a:pt x="865" y="1423"/>
                  </a:cubicBezTo>
                  <a:lnTo>
                    <a:pt x="865" y="1423"/>
                  </a:lnTo>
                  <a:cubicBezTo>
                    <a:pt x="865" y="1423"/>
                    <a:pt x="1" y="1312"/>
                    <a:pt x="1" y="1535"/>
                  </a:cubicBezTo>
                  <a:lnTo>
                    <a:pt x="1" y="1535"/>
                  </a:lnTo>
                  <a:cubicBezTo>
                    <a:pt x="1" y="1730"/>
                    <a:pt x="810" y="1758"/>
                    <a:pt x="810" y="1758"/>
                  </a:cubicBezTo>
                  <a:cubicBezTo>
                    <a:pt x="810" y="1758"/>
                    <a:pt x="140" y="1814"/>
                    <a:pt x="140" y="2009"/>
                  </a:cubicBezTo>
                  <a:lnTo>
                    <a:pt x="140" y="2009"/>
                  </a:lnTo>
                  <a:cubicBezTo>
                    <a:pt x="140" y="2121"/>
                    <a:pt x="503" y="2260"/>
                    <a:pt x="949" y="2288"/>
                  </a:cubicBezTo>
                  <a:cubicBezTo>
                    <a:pt x="1284" y="2372"/>
                    <a:pt x="1702" y="1395"/>
                    <a:pt x="1702" y="977"/>
                  </a:cubicBezTo>
                  <a:close/>
                </a:path>
              </a:pathLst>
            </a:custGeom>
            <a:solidFill>
              <a:srgbClr val="846A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1" name="صورة 3">
            <a:extLst>
              <a:ext uri="{FF2B5EF4-FFF2-40B4-BE49-F238E27FC236}">
                <a16:creationId xmlns:a16="http://schemas.microsoft.com/office/drawing/2014/main" id="{82A1A9F0-E291-4AA7-857E-D7AA241C1F1F}"/>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2972" y="2251047"/>
            <a:ext cx="2075815" cy="2612390"/>
          </a:xfrm>
          <a:prstGeom prst="rect">
            <a:avLst/>
          </a:prstGeom>
          <a:noFill/>
          <a:ln>
            <a:noFill/>
          </a:ln>
        </p:spPr>
      </p:pic>
      <p:graphicFrame>
        <p:nvGraphicFramePr>
          <p:cNvPr id="2" name="Table 1">
            <a:extLst>
              <a:ext uri="{FF2B5EF4-FFF2-40B4-BE49-F238E27FC236}">
                <a16:creationId xmlns:a16="http://schemas.microsoft.com/office/drawing/2014/main" id="{BF72EBB1-84D3-4233-811C-F0157BBE7280}"/>
              </a:ext>
            </a:extLst>
          </p:cNvPr>
          <p:cNvGraphicFramePr>
            <a:graphicFrameLocks noGrp="1"/>
          </p:cNvGraphicFramePr>
          <p:nvPr>
            <p:extLst>
              <p:ext uri="{D42A27DB-BD31-4B8C-83A1-F6EECF244321}">
                <p14:modId xmlns:p14="http://schemas.microsoft.com/office/powerpoint/2010/main" val="2390570414"/>
              </p:ext>
            </p:extLst>
          </p:nvPr>
        </p:nvGraphicFramePr>
        <p:xfrm>
          <a:off x="311989" y="204182"/>
          <a:ext cx="5097780" cy="686435"/>
        </p:xfrm>
        <a:graphic>
          <a:graphicData uri="http://schemas.openxmlformats.org/drawingml/2006/table">
            <a:tbl>
              <a:tblPr firstRow="1" firstCol="1" bandRow="1">
                <a:tableStyleId>{75353DFA-5DBC-4EE4-998F-86A40DBA2107}</a:tableStyleId>
              </a:tblPr>
              <a:tblGrid>
                <a:gridCol w="5097780">
                  <a:extLst>
                    <a:ext uri="{9D8B030D-6E8A-4147-A177-3AD203B41FA5}">
                      <a16:colId xmlns:a16="http://schemas.microsoft.com/office/drawing/2014/main" val="1839713430"/>
                    </a:ext>
                  </a:extLst>
                </a:gridCol>
              </a:tblGrid>
              <a:tr h="686435">
                <a:tc>
                  <a:txBody>
                    <a:bodyPr/>
                    <a:lstStyle/>
                    <a:p>
                      <a:pPr marL="0" marR="0" lvl="0" indent="0" algn="just" rtl="0">
                        <a:lnSpc>
                          <a:spcPct val="150000"/>
                        </a:lnSpc>
                        <a:spcBef>
                          <a:spcPts val="0"/>
                        </a:spcBef>
                        <a:spcAft>
                          <a:spcPts val="0"/>
                        </a:spcAft>
                        <a:buFont typeface="+mj-lt"/>
                        <a:buNone/>
                      </a:pPr>
                      <a:r>
                        <a:rPr lang="en-US" sz="1600" b="1" dirty="0">
                          <a:solidFill>
                            <a:srgbClr val="339933"/>
                          </a:solidFill>
                          <a:effectLst/>
                        </a:rPr>
                        <a:t>Rectangle MOLD</a:t>
                      </a:r>
                      <a:endParaRPr lang="en-US" sz="1600" b="1" dirty="0">
                        <a:solidFill>
                          <a:srgbClr val="339933"/>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51401019"/>
                  </a:ext>
                </a:extLst>
              </a:tr>
            </a:tbl>
          </a:graphicData>
        </a:graphic>
      </p:graphicFrame>
    </p:spTree>
    <p:extLst>
      <p:ext uri="{BB962C8B-B14F-4D97-AF65-F5344CB8AC3E}">
        <p14:creationId xmlns:p14="http://schemas.microsoft.com/office/powerpoint/2010/main" val="487055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50"/>
          <p:cNvSpPr txBox="1">
            <a:spLocks noGrp="1"/>
          </p:cNvSpPr>
          <p:nvPr>
            <p:ph type="title"/>
          </p:nvPr>
        </p:nvSpPr>
        <p:spPr>
          <a:xfrm>
            <a:off x="1678775" y="1478200"/>
            <a:ext cx="6576000" cy="151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6000" b="1" dirty="0">
                <a:solidFill>
                  <a:schemeClr val="tx1">
                    <a:lumMod val="50000"/>
                  </a:schemeClr>
                </a:solidFill>
              </a:rPr>
              <a:t>manufacturing process</a:t>
            </a:r>
            <a:endParaRPr sz="6000" dirty="0"/>
          </a:p>
        </p:txBody>
      </p:sp>
      <p:cxnSp>
        <p:nvCxnSpPr>
          <p:cNvPr id="544" name="Google Shape;544;p50"/>
          <p:cNvCxnSpPr/>
          <p:nvPr/>
        </p:nvCxnSpPr>
        <p:spPr>
          <a:xfrm>
            <a:off x="1374275" y="2989300"/>
            <a:ext cx="609000" cy="0"/>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2586381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cxnSp>
        <p:nvCxnSpPr>
          <p:cNvPr id="94" name="Google Shape;94;p16"/>
          <p:cNvCxnSpPr/>
          <p:nvPr/>
        </p:nvCxnSpPr>
        <p:spPr>
          <a:xfrm>
            <a:off x="1654650" y="3089200"/>
            <a:ext cx="5847000" cy="0"/>
          </a:xfrm>
          <a:prstGeom prst="straightConnector1">
            <a:avLst/>
          </a:prstGeom>
          <a:noFill/>
          <a:ln w="19050" cap="flat" cmpd="sng">
            <a:solidFill>
              <a:srgbClr val="000000"/>
            </a:solidFill>
            <a:prstDash val="solid"/>
            <a:round/>
            <a:headEnd type="none" w="med" len="med"/>
            <a:tailEnd type="none" w="med" len="med"/>
          </a:ln>
        </p:spPr>
      </p:cxnSp>
      <p:sp>
        <p:nvSpPr>
          <p:cNvPr id="95" name="Google Shape;95;p16"/>
          <p:cNvSpPr txBox="1">
            <a:spLocks noGrp="1"/>
          </p:cNvSpPr>
          <p:nvPr>
            <p:ph type="title"/>
          </p:nvPr>
        </p:nvSpPr>
        <p:spPr>
          <a:xfrm>
            <a:off x="710275" y="536650"/>
            <a:ext cx="7723500" cy="48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solidFill>
                  <a:schemeClr val="tx1">
                    <a:lumMod val="50000"/>
                  </a:schemeClr>
                </a:solidFill>
              </a:rPr>
              <a:t>manufacturing process</a:t>
            </a:r>
            <a:endParaRPr b="1" dirty="0"/>
          </a:p>
        </p:txBody>
      </p:sp>
      <p:grpSp>
        <p:nvGrpSpPr>
          <p:cNvPr id="96" name="Google Shape;96;p16"/>
          <p:cNvGrpSpPr/>
          <p:nvPr/>
        </p:nvGrpSpPr>
        <p:grpSpPr>
          <a:xfrm>
            <a:off x="710275" y="1333888"/>
            <a:ext cx="1884600" cy="2997975"/>
            <a:chOff x="710275" y="1333888"/>
            <a:chExt cx="1884600" cy="2997975"/>
          </a:xfrm>
        </p:grpSpPr>
        <p:sp>
          <p:nvSpPr>
            <p:cNvPr id="97" name="Google Shape;97;p16"/>
            <p:cNvSpPr/>
            <p:nvPr/>
          </p:nvSpPr>
          <p:spPr>
            <a:xfrm>
              <a:off x="1060675" y="1333888"/>
              <a:ext cx="1183800" cy="11838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6"/>
            <p:cNvSpPr/>
            <p:nvPr/>
          </p:nvSpPr>
          <p:spPr>
            <a:xfrm>
              <a:off x="1143175" y="1416388"/>
              <a:ext cx="1018800" cy="1018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6"/>
            <p:cNvSpPr/>
            <p:nvPr/>
          </p:nvSpPr>
          <p:spPr>
            <a:xfrm>
              <a:off x="1570075" y="2583338"/>
              <a:ext cx="165000" cy="165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p:nvPr/>
          </p:nvSpPr>
          <p:spPr>
            <a:xfrm>
              <a:off x="1604125" y="2813988"/>
              <a:ext cx="96900" cy="96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6"/>
            <p:cNvSpPr/>
            <p:nvPr/>
          </p:nvSpPr>
          <p:spPr>
            <a:xfrm>
              <a:off x="1543525" y="2976538"/>
              <a:ext cx="218100" cy="218100"/>
            </a:xfrm>
            <a:prstGeom prst="ellipse">
              <a:avLst/>
            </a:prstGeom>
            <a:solidFill>
              <a:srgbClr val="FFFFFF"/>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6"/>
            <p:cNvSpPr/>
            <p:nvPr/>
          </p:nvSpPr>
          <p:spPr>
            <a:xfrm>
              <a:off x="1578475" y="3011383"/>
              <a:ext cx="148200" cy="148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txBox="1"/>
            <p:nvPr/>
          </p:nvSpPr>
          <p:spPr>
            <a:xfrm>
              <a:off x="710275" y="3450113"/>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dirty="0">
                  <a:solidFill>
                    <a:schemeClr val="accent1"/>
                  </a:solidFill>
                  <a:latin typeface="Fira Sans Extra Condensed Medium"/>
                  <a:ea typeface="Fira Sans Extra Condensed Medium"/>
                  <a:cs typeface="Fira Sans Extra Condensed Medium"/>
                  <a:sym typeface="Fira Sans Extra Condensed Medium"/>
                </a:rPr>
                <a:t>1</a:t>
              </a:r>
              <a:endParaRPr sz="1700" dirty="0">
                <a:solidFill>
                  <a:schemeClr val="accent1"/>
                </a:solidFill>
                <a:latin typeface="Fira Sans Extra Condensed Medium"/>
                <a:ea typeface="Fira Sans Extra Condensed Medium"/>
                <a:cs typeface="Fira Sans Extra Condensed Medium"/>
                <a:sym typeface="Fira Sans Extra Condensed Medium"/>
              </a:endParaRPr>
            </a:p>
          </p:txBody>
        </p:sp>
        <p:sp>
          <p:nvSpPr>
            <p:cNvPr id="104" name="Google Shape;104;p16"/>
            <p:cNvSpPr txBox="1"/>
            <p:nvPr/>
          </p:nvSpPr>
          <p:spPr>
            <a:xfrm>
              <a:off x="710275" y="3796962"/>
              <a:ext cx="1884600" cy="534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a:latin typeface="Roboto"/>
                  <a:ea typeface="Roboto"/>
                  <a:cs typeface="Roboto"/>
                  <a:sym typeface="Roboto"/>
                </a:rPr>
                <a:t>P</a:t>
              </a:r>
              <a:r>
                <a:rPr lang="en" sz="1200" dirty="0">
                  <a:latin typeface="Roboto"/>
                  <a:ea typeface="Roboto"/>
                  <a:cs typeface="Roboto"/>
                  <a:sym typeface="Roboto"/>
                </a:rPr>
                <a:t>eat compress</a:t>
              </a:r>
              <a:endParaRPr sz="1200" dirty="0">
                <a:latin typeface="Roboto"/>
                <a:ea typeface="Roboto"/>
                <a:cs typeface="Roboto"/>
                <a:sym typeface="Roboto"/>
              </a:endParaRPr>
            </a:p>
          </p:txBody>
        </p:sp>
      </p:grpSp>
      <p:grpSp>
        <p:nvGrpSpPr>
          <p:cNvPr id="105" name="Google Shape;105;p16"/>
          <p:cNvGrpSpPr/>
          <p:nvPr/>
        </p:nvGrpSpPr>
        <p:grpSpPr>
          <a:xfrm>
            <a:off x="6549175" y="1333888"/>
            <a:ext cx="1884600" cy="2997975"/>
            <a:chOff x="6549175" y="1333888"/>
            <a:chExt cx="1884600" cy="2997975"/>
          </a:xfrm>
        </p:grpSpPr>
        <p:sp>
          <p:nvSpPr>
            <p:cNvPr id="106" name="Google Shape;106;p16"/>
            <p:cNvSpPr/>
            <p:nvPr/>
          </p:nvSpPr>
          <p:spPr>
            <a:xfrm>
              <a:off x="6899575" y="1333888"/>
              <a:ext cx="1183800" cy="11838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6"/>
            <p:cNvSpPr/>
            <p:nvPr/>
          </p:nvSpPr>
          <p:spPr>
            <a:xfrm>
              <a:off x="6982075" y="1416388"/>
              <a:ext cx="1018800" cy="10188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6"/>
            <p:cNvSpPr/>
            <p:nvPr/>
          </p:nvSpPr>
          <p:spPr>
            <a:xfrm>
              <a:off x="7408975" y="2583338"/>
              <a:ext cx="165000" cy="1650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6"/>
            <p:cNvSpPr/>
            <p:nvPr/>
          </p:nvSpPr>
          <p:spPr>
            <a:xfrm>
              <a:off x="7443025" y="2813988"/>
              <a:ext cx="96900" cy="969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6"/>
            <p:cNvSpPr/>
            <p:nvPr/>
          </p:nvSpPr>
          <p:spPr>
            <a:xfrm>
              <a:off x="7382425" y="2976538"/>
              <a:ext cx="218100" cy="218100"/>
            </a:xfrm>
            <a:prstGeom prst="ellipse">
              <a:avLst/>
            </a:prstGeom>
            <a:solidFill>
              <a:srgbClr val="FFFFFF"/>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6"/>
            <p:cNvSpPr/>
            <p:nvPr/>
          </p:nvSpPr>
          <p:spPr>
            <a:xfrm>
              <a:off x="7417375" y="3011383"/>
              <a:ext cx="148200" cy="1482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6"/>
            <p:cNvSpPr txBox="1"/>
            <p:nvPr/>
          </p:nvSpPr>
          <p:spPr>
            <a:xfrm>
              <a:off x="6549175" y="3450113"/>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dirty="0">
                  <a:solidFill>
                    <a:schemeClr val="accent4"/>
                  </a:solidFill>
                  <a:latin typeface="Fira Sans Extra Condensed Medium"/>
                  <a:ea typeface="Fira Sans Extra Condensed Medium"/>
                  <a:cs typeface="Fira Sans Extra Condensed Medium"/>
                  <a:sym typeface="Fira Sans Extra Condensed Medium"/>
                </a:rPr>
                <a:t>4</a:t>
              </a:r>
              <a:endParaRPr sz="1700" dirty="0">
                <a:solidFill>
                  <a:schemeClr val="accent4"/>
                </a:solidFill>
                <a:latin typeface="Fira Sans Extra Condensed Medium"/>
                <a:ea typeface="Fira Sans Extra Condensed Medium"/>
                <a:cs typeface="Fira Sans Extra Condensed Medium"/>
                <a:sym typeface="Fira Sans Extra Condensed Medium"/>
              </a:endParaRPr>
            </a:p>
          </p:txBody>
        </p:sp>
        <p:sp>
          <p:nvSpPr>
            <p:cNvPr id="113" name="Google Shape;113;p16"/>
            <p:cNvSpPr txBox="1"/>
            <p:nvPr/>
          </p:nvSpPr>
          <p:spPr>
            <a:xfrm>
              <a:off x="6549175" y="3796962"/>
              <a:ext cx="1884600" cy="534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a:latin typeface="Roboto"/>
                  <a:ea typeface="Roboto"/>
                  <a:cs typeface="Roboto"/>
                  <a:sym typeface="Roboto"/>
                </a:rPr>
                <a:t>M</a:t>
              </a:r>
              <a:r>
                <a:rPr lang="en" sz="1200" dirty="0">
                  <a:latin typeface="Roboto"/>
                  <a:ea typeface="Roboto"/>
                  <a:cs typeface="Roboto"/>
                  <a:sym typeface="Roboto"/>
                </a:rPr>
                <a:t>old backiging</a:t>
              </a:r>
              <a:endParaRPr sz="1200" dirty="0">
                <a:latin typeface="Roboto"/>
                <a:ea typeface="Roboto"/>
                <a:cs typeface="Roboto"/>
                <a:sym typeface="Roboto"/>
              </a:endParaRPr>
            </a:p>
          </p:txBody>
        </p:sp>
      </p:grpSp>
      <p:grpSp>
        <p:nvGrpSpPr>
          <p:cNvPr id="114" name="Google Shape;114;p16"/>
          <p:cNvGrpSpPr/>
          <p:nvPr/>
        </p:nvGrpSpPr>
        <p:grpSpPr>
          <a:xfrm>
            <a:off x="2656574" y="1333888"/>
            <a:ext cx="2029725" cy="3055228"/>
            <a:chOff x="2656574" y="1333888"/>
            <a:chExt cx="2029725" cy="3055228"/>
          </a:xfrm>
        </p:grpSpPr>
        <p:sp>
          <p:nvSpPr>
            <p:cNvPr id="115" name="Google Shape;115;p16"/>
            <p:cNvSpPr/>
            <p:nvPr/>
          </p:nvSpPr>
          <p:spPr>
            <a:xfrm>
              <a:off x="3006975" y="1333888"/>
              <a:ext cx="1183800" cy="11838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6"/>
            <p:cNvSpPr/>
            <p:nvPr/>
          </p:nvSpPr>
          <p:spPr>
            <a:xfrm>
              <a:off x="3089475" y="1416388"/>
              <a:ext cx="1018800" cy="10188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6"/>
            <p:cNvSpPr/>
            <p:nvPr/>
          </p:nvSpPr>
          <p:spPr>
            <a:xfrm>
              <a:off x="3516375" y="2583338"/>
              <a:ext cx="165000" cy="1650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6"/>
            <p:cNvSpPr/>
            <p:nvPr/>
          </p:nvSpPr>
          <p:spPr>
            <a:xfrm>
              <a:off x="3550425" y="2813988"/>
              <a:ext cx="96900" cy="96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6"/>
            <p:cNvSpPr/>
            <p:nvPr/>
          </p:nvSpPr>
          <p:spPr>
            <a:xfrm>
              <a:off x="3489825" y="2976538"/>
              <a:ext cx="218100" cy="218100"/>
            </a:xfrm>
            <a:prstGeom prst="ellipse">
              <a:avLst/>
            </a:prstGeom>
            <a:solidFill>
              <a:srgbClr val="FFFFFF"/>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6"/>
            <p:cNvSpPr/>
            <p:nvPr/>
          </p:nvSpPr>
          <p:spPr>
            <a:xfrm>
              <a:off x="3524775" y="3011383"/>
              <a:ext cx="148200" cy="148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6"/>
            <p:cNvSpPr txBox="1"/>
            <p:nvPr/>
          </p:nvSpPr>
          <p:spPr>
            <a:xfrm>
              <a:off x="2656575" y="3450113"/>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dirty="0">
                  <a:solidFill>
                    <a:schemeClr val="accent2"/>
                  </a:solidFill>
                  <a:latin typeface="Fira Sans Extra Condensed Medium"/>
                  <a:ea typeface="Fira Sans Extra Condensed Medium"/>
                  <a:cs typeface="Fira Sans Extra Condensed Medium"/>
                  <a:sym typeface="Fira Sans Extra Condensed Medium"/>
                </a:rPr>
                <a:t>2</a:t>
              </a:r>
              <a:endParaRPr sz="17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122" name="Google Shape;122;p16"/>
            <p:cNvSpPr txBox="1"/>
            <p:nvPr/>
          </p:nvSpPr>
          <p:spPr>
            <a:xfrm>
              <a:off x="2656574" y="3796961"/>
              <a:ext cx="2029725" cy="59215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a:latin typeface="Roboto"/>
                  <a:ea typeface="Roboto"/>
                  <a:cs typeface="Roboto"/>
                  <a:sym typeface="Roboto"/>
                </a:rPr>
                <a:t>F</a:t>
              </a:r>
              <a:r>
                <a:rPr lang="en" sz="1200" dirty="0">
                  <a:latin typeface="Roboto"/>
                  <a:ea typeface="Roboto"/>
                  <a:cs typeface="Roboto"/>
                  <a:sym typeface="Roboto"/>
                </a:rPr>
                <a:t>orming peat breaquettes  </a:t>
              </a:r>
              <a:endParaRPr sz="1200" dirty="0">
                <a:latin typeface="Roboto"/>
                <a:ea typeface="Roboto"/>
                <a:cs typeface="Roboto"/>
                <a:sym typeface="Roboto"/>
              </a:endParaRPr>
            </a:p>
          </p:txBody>
        </p:sp>
      </p:grpSp>
      <p:grpSp>
        <p:nvGrpSpPr>
          <p:cNvPr id="123" name="Google Shape;123;p16"/>
          <p:cNvGrpSpPr/>
          <p:nvPr/>
        </p:nvGrpSpPr>
        <p:grpSpPr>
          <a:xfrm>
            <a:off x="4602875" y="1333888"/>
            <a:ext cx="1884600" cy="2997975"/>
            <a:chOff x="4602875" y="1333888"/>
            <a:chExt cx="1884600" cy="2997975"/>
          </a:xfrm>
        </p:grpSpPr>
        <p:sp>
          <p:nvSpPr>
            <p:cNvPr id="124" name="Google Shape;124;p16"/>
            <p:cNvSpPr/>
            <p:nvPr/>
          </p:nvSpPr>
          <p:spPr>
            <a:xfrm>
              <a:off x="4953275" y="1333888"/>
              <a:ext cx="1183800" cy="1183800"/>
            </a:xfrm>
            <a:prstGeom prst="ellipse">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6"/>
            <p:cNvSpPr/>
            <p:nvPr/>
          </p:nvSpPr>
          <p:spPr>
            <a:xfrm>
              <a:off x="5035775" y="1416388"/>
              <a:ext cx="1018800" cy="1018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6"/>
            <p:cNvSpPr/>
            <p:nvPr/>
          </p:nvSpPr>
          <p:spPr>
            <a:xfrm>
              <a:off x="5462675" y="2583338"/>
              <a:ext cx="165000" cy="1650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6"/>
            <p:cNvSpPr/>
            <p:nvPr/>
          </p:nvSpPr>
          <p:spPr>
            <a:xfrm>
              <a:off x="5496725" y="2813988"/>
              <a:ext cx="96900" cy="96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6"/>
            <p:cNvSpPr/>
            <p:nvPr/>
          </p:nvSpPr>
          <p:spPr>
            <a:xfrm>
              <a:off x="5436125" y="2976538"/>
              <a:ext cx="218100" cy="218100"/>
            </a:xfrm>
            <a:prstGeom prst="ellipse">
              <a:avLst/>
            </a:prstGeom>
            <a:solidFill>
              <a:schemeClr val="lt1"/>
            </a:solidFill>
            <a:ln w="9525"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6"/>
            <p:cNvSpPr/>
            <p:nvPr/>
          </p:nvSpPr>
          <p:spPr>
            <a:xfrm>
              <a:off x="5471075" y="3011383"/>
              <a:ext cx="148200" cy="148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6"/>
            <p:cNvSpPr txBox="1"/>
            <p:nvPr/>
          </p:nvSpPr>
          <p:spPr>
            <a:xfrm>
              <a:off x="4602875" y="3450113"/>
              <a:ext cx="18846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700" dirty="0">
                  <a:solidFill>
                    <a:schemeClr val="accent3"/>
                  </a:solidFill>
                  <a:latin typeface="Fira Sans Extra Condensed Medium"/>
                  <a:ea typeface="Fira Sans Extra Condensed Medium"/>
                  <a:cs typeface="Fira Sans Extra Condensed Medium"/>
                  <a:sym typeface="Fira Sans Extra Condensed Medium"/>
                </a:rPr>
                <a:t>3</a:t>
              </a:r>
              <a:endParaRPr sz="1700" dirty="0">
                <a:solidFill>
                  <a:schemeClr val="accent3"/>
                </a:solidFill>
                <a:latin typeface="Fira Sans Extra Condensed Medium"/>
                <a:ea typeface="Fira Sans Extra Condensed Medium"/>
                <a:cs typeface="Fira Sans Extra Condensed Medium"/>
                <a:sym typeface="Fira Sans Extra Condensed Medium"/>
              </a:endParaRPr>
            </a:p>
          </p:txBody>
        </p:sp>
        <p:sp>
          <p:nvSpPr>
            <p:cNvPr id="131" name="Google Shape;131;p16"/>
            <p:cNvSpPr txBox="1"/>
            <p:nvPr/>
          </p:nvSpPr>
          <p:spPr>
            <a:xfrm>
              <a:off x="4602875" y="3796962"/>
              <a:ext cx="1884600" cy="534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a:latin typeface="Roboto"/>
                  <a:ea typeface="Roboto"/>
                  <a:cs typeface="Roboto"/>
                  <a:sym typeface="Roboto"/>
                </a:rPr>
                <a:t>M</a:t>
              </a:r>
              <a:r>
                <a:rPr lang="en" sz="1200" dirty="0">
                  <a:latin typeface="Roboto"/>
                  <a:ea typeface="Roboto"/>
                  <a:cs typeface="Roboto"/>
                  <a:sym typeface="Roboto"/>
                </a:rPr>
                <a:t>olding dry </a:t>
              </a:r>
              <a:endParaRPr sz="1200" dirty="0">
                <a:latin typeface="Roboto"/>
                <a:ea typeface="Roboto"/>
                <a:cs typeface="Roboto"/>
                <a:sym typeface="Roboto"/>
              </a:endParaRPr>
            </a:p>
          </p:txBody>
        </p:sp>
      </p:grpSp>
      <p:sp>
        <p:nvSpPr>
          <p:cNvPr id="132" name="Google Shape;132;p16"/>
          <p:cNvSpPr/>
          <p:nvPr/>
        </p:nvSpPr>
        <p:spPr>
          <a:xfrm>
            <a:off x="1393231" y="1667553"/>
            <a:ext cx="518689" cy="516495"/>
          </a:xfrm>
          <a:custGeom>
            <a:avLst/>
            <a:gdLst/>
            <a:ahLst/>
            <a:cxnLst/>
            <a:rect l="l" t="t" r="r" b="b"/>
            <a:pathLst>
              <a:path w="11348" h="11300" extrusionOk="0">
                <a:moveTo>
                  <a:pt x="7752" y="846"/>
                </a:moveTo>
                <a:cubicBezTo>
                  <a:pt x="7978" y="846"/>
                  <a:pt x="8133" y="1025"/>
                  <a:pt x="8133" y="1239"/>
                </a:cubicBezTo>
                <a:lnTo>
                  <a:pt x="8133" y="4001"/>
                </a:lnTo>
                <a:lnTo>
                  <a:pt x="4252" y="4001"/>
                </a:lnTo>
                <a:cubicBezTo>
                  <a:pt x="3763" y="4001"/>
                  <a:pt x="3359" y="4406"/>
                  <a:pt x="3359" y="4894"/>
                </a:cubicBezTo>
                <a:lnTo>
                  <a:pt x="3359" y="4990"/>
                </a:lnTo>
                <a:lnTo>
                  <a:pt x="1168" y="4990"/>
                </a:lnTo>
                <a:lnTo>
                  <a:pt x="1168" y="5001"/>
                </a:lnTo>
                <a:cubicBezTo>
                  <a:pt x="942" y="5001"/>
                  <a:pt x="787" y="4823"/>
                  <a:pt x="787" y="4609"/>
                </a:cubicBezTo>
                <a:lnTo>
                  <a:pt x="787" y="1239"/>
                </a:lnTo>
                <a:cubicBezTo>
                  <a:pt x="787" y="1013"/>
                  <a:pt x="965" y="846"/>
                  <a:pt x="1168" y="846"/>
                </a:cubicBezTo>
                <a:close/>
                <a:moveTo>
                  <a:pt x="3370" y="6621"/>
                </a:moveTo>
                <a:lnTo>
                  <a:pt x="3370" y="6978"/>
                </a:lnTo>
                <a:lnTo>
                  <a:pt x="3180" y="6978"/>
                </a:lnTo>
                <a:lnTo>
                  <a:pt x="3370" y="6621"/>
                </a:lnTo>
                <a:close/>
                <a:moveTo>
                  <a:pt x="3382" y="7335"/>
                </a:moveTo>
                <a:lnTo>
                  <a:pt x="3382" y="7490"/>
                </a:lnTo>
                <a:lnTo>
                  <a:pt x="2644" y="7490"/>
                </a:lnTo>
                <a:cubicBezTo>
                  <a:pt x="2597" y="7490"/>
                  <a:pt x="2573" y="7454"/>
                  <a:pt x="2573" y="7407"/>
                </a:cubicBezTo>
                <a:cubicBezTo>
                  <a:pt x="2573" y="7383"/>
                  <a:pt x="2585" y="7371"/>
                  <a:pt x="2597" y="7347"/>
                </a:cubicBezTo>
                <a:cubicBezTo>
                  <a:pt x="2620" y="7335"/>
                  <a:pt x="2632" y="7335"/>
                  <a:pt x="2656" y="7335"/>
                </a:cubicBezTo>
                <a:close/>
                <a:moveTo>
                  <a:pt x="8966" y="8276"/>
                </a:moveTo>
                <a:cubicBezTo>
                  <a:pt x="9062" y="8276"/>
                  <a:pt x="9133" y="8347"/>
                  <a:pt x="9133" y="8442"/>
                </a:cubicBezTo>
                <a:lnTo>
                  <a:pt x="9133" y="8573"/>
                </a:lnTo>
                <a:cubicBezTo>
                  <a:pt x="9109" y="8573"/>
                  <a:pt x="9074" y="8561"/>
                  <a:pt x="9038" y="8561"/>
                </a:cubicBezTo>
                <a:lnTo>
                  <a:pt x="7454" y="8561"/>
                </a:lnTo>
                <a:cubicBezTo>
                  <a:pt x="7419" y="8561"/>
                  <a:pt x="7395" y="8561"/>
                  <a:pt x="7359" y="8573"/>
                </a:cubicBezTo>
                <a:lnTo>
                  <a:pt x="7359" y="8442"/>
                </a:lnTo>
                <a:cubicBezTo>
                  <a:pt x="7359" y="8347"/>
                  <a:pt x="7430" y="8276"/>
                  <a:pt x="7526" y="8276"/>
                </a:cubicBezTo>
                <a:close/>
                <a:moveTo>
                  <a:pt x="9883" y="4347"/>
                </a:moveTo>
                <a:cubicBezTo>
                  <a:pt x="10193" y="4347"/>
                  <a:pt x="10443" y="4597"/>
                  <a:pt x="10443" y="4906"/>
                </a:cubicBezTo>
                <a:lnTo>
                  <a:pt x="10443" y="9276"/>
                </a:lnTo>
                <a:lnTo>
                  <a:pt x="9478" y="9276"/>
                </a:lnTo>
                <a:lnTo>
                  <a:pt x="9478" y="9109"/>
                </a:lnTo>
                <a:lnTo>
                  <a:pt x="9764" y="9109"/>
                </a:lnTo>
                <a:cubicBezTo>
                  <a:pt x="10038" y="9109"/>
                  <a:pt x="10264" y="8883"/>
                  <a:pt x="10264" y="8597"/>
                </a:cubicBezTo>
                <a:lnTo>
                  <a:pt x="10264" y="5942"/>
                </a:lnTo>
                <a:cubicBezTo>
                  <a:pt x="10264" y="5847"/>
                  <a:pt x="10193" y="5775"/>
                  <a:pt x="10097" y="5775"/>
                </a:cubicBezTo>
                <a:cubicBezTo>
                  <a:pt x="10014" y="5775"/>
                  <a:pt x="9931" y="5847"/>
                  <a:pt x="9931" y="5942"/>
                </a:cubicBezTo>
                <a:lnTo>
                  <a:pt x="9931" y="8585"/>
                </a:lnTo>
                <a:cubicBezTo>
                  <a:pt x="9931" y="8680"/>
                  <a:pt x="9859" y="8752"/>
                  <a:pt x="9764" y="8752"/>
                </a:cubicBezTo>
                <a:lnTo>
                  <a:pt x="9478" y="8752"/>
                </a:lnTo>
                <a:lnTo>
                  <a:pt x="9478" y="8419"/>
                </a:lnTo>
                <a:cubicBezTo>
                  <a:pt x="9478" y="8157"/>
                  <a:pt x="9252" y="7918"/>
                  <a:pt x="8966" y="7918"/>
                </a:cubicBezTo>
                <a:lnTo>
                  <a:pt x="7526" y="7918"/>
                </a:lnTo>
                <a:cubicBezTo>
                  <a:pt x="7264" y="7918"/>
                  <a:pt x="7026" y="8145"/>
                  <a:pt x="7026" y="8419"/>
                </a:cubicBezTo>
                <a:lnTo>
                  <a:pt x="7026" y="8752"/>
                </a:lnTo>
                <a:lnTo>
                  <a:pt x="4382" y="8752"/>
                </a:lnTo>
                <a:cubicBezTo>
                  <a:pt x="4299" y="8752"/>
                  <a:pt x="4204" y="8680"/>
                  <a:pt x="4204" y="8585"/>
                </a:cubicBezTo>
                <a:lnTo>
                  <a:pt x="4204" y="5121"/>
                </a:lnTo>
                <a:cubicBezTo>
                  <a:pt x="4204" y="5025"/>
                  <a:pt x="4287" y="4942"/>
                  <a:pt x="4382" y="4942"/>
                </a:cubicBezTo>
                <a:lnTo>
                  <a:pt x="9740" y="4942"/>
                </a:lnTo>
                <a:cubicBezTo>
                  <a:pt x="9836" y="4942"/>
                  <a:pt x="9919" y="5013"/>
                  <a:pt x="9919" y="5121"/>
                </a:cubicBezTo>
                <a:lnTo>
                  <a:pt x="9919" y="5251"/>
                </a:lnTo>
                <a:cubicBezTo>
                  <a:pt x="9919" y="5347"/>
                  <a:pt x="10002" y="5418"/>
                  <a:pt x="10086" y="5418"/>
                </a:cubicBezTo>
                <a:cubicBezTo>
                  <a:pt x="10181" y="5418"/>
                  <a:pt x="10252" y="5347"/>
                  <a:pt x="10252" y="5251"/>
                </a:cubicBezTo>
                <a:lnTo>
                  <a:pt x="10252" y="5121"/>
                </a:lnTo>
                <a:cubicBezTo>
                  <a:pt x="10252" y="4835"/>
                  <a:pt x="10026" y="4609"/>
                  <a:pt x="9740" y="4609"/>
                </a:cubicBezTo>
                <a:lnTo>
                  <a:pt x="4382" y="4609"/>
                </a:lnTo>
                <a:cubicBezTo>
                  <a:pt x="4109" y="4609"/>
                  <a:pt x="3882" y="4835"/>
                  <a:pt x="3882" y="5121"/>
                </a:cubicBezTo>
                <a:lnTo>
                  <a:pt x="3882" y="8585"/>
                </a:lnTo>
                <a:cubicBezTo>
                  <a:pt x="3882" y="8871"/>
                  <a:pt x="4109" y="9097"/>
                  <a:pt x="4382" y="9097"/>
                </a:cubicBezTo>
                <a:lnTo>
                  <a:pt x="7026" y="9097"/>
                </a:lnTo>
                <a:lnTo>
                  <a:pt x="7026" y="9252"/>
                </a:lnTo>
                <a:lnTo>
                  <a:pt x="3716" y="9252"/>
                </a:lnTo>
                <a:lnTo>
                  <a:pt x="3716" y="4906"/>
                </a:lnTo>
                <a:cubicBezTo>
                  <a:pt x="3716" y="4597"/>
                  <a:pt x="3966" y="4347"/>
                  <a:pt x="4287" y="4347"/>
                </a:cubicBezTo>
                <a:close/>
                <a:moveTo>
                  <a:pt x="7038" y="9597"/>
                </a:moveTo>
                <a:lnTo>
                  <a:pt x="7038" y="10002"/>
                </a:lnTo>
                <a:lnTo>
                  <a:pt x="3549" y="10002"/>
                </a:lnTo>
                <a:cubicBezTo>
                  <a:pt x="3539" y="10003"/>
                  <a:pt x="3529" y="10004"/>
                  <a:pt x="3520" y="10004"/>
                </a:cubicBezTo>
                <a:cubicBezTo>
                  <a:pt x="3434" y="10004"/>
                  <a:pt x="3351" y="9959"/>
                  <a:pt x="3287" y="9895"/>
                </a:cubicBezTo>
                <a:cubicBezTo>
                  <a:pt x="3216" y="9823"/>
                  <a:pt x="3168" y="9716"/>
                  <a:pt x="3168" y="9609"/>
                </a:cubicBezTo>
                <a:cubicBezTo>
                  <a:pt x="3168" y="9597"/>
                  <a:pt x="3168" y="9597"/>
                  <a:pt x="3180" y="9597"/>
                </a:cubicBezTo>
                <a:close/>
                <a:moveTo>
                  <a:pt x="10990" y="9609"/>
                </a:moveTo>
                <a:lnTo>
                  <a:pt x="10990" y="9633"/>
                </a:lnTo>
                <a:cubicBezTo>
                  <a:pt x="10979" y="9835"/>
                  <a:pt x="10812" y="10014"/>
                  <a:pt x="10598" y="10014"/>
                </a:cubicBezTo>
                <a:lnTo>
                  <a:pt x="9478" y="10014"/>
                </a:lnTo>
                <a:lnTo>
                  <a:pt x="9478" y="9609"/>
                </a:lnTo>
                <a:close/>
                <a:moveTo>
                  <a:pt x="9050" y="8883"/>
                </a:moveTo>
                <a:cubicBezTo>
                  <a:pt x="9085" y="8883"/>
                  <a:pt x="9133" y="8931"/>
                  <a:pt x="9133" y="8978"/>
                </a:cubicBezTo>
                <a:lnTo>
                  <a:pt x="9133" y="10240"/>
                </a:lnTo>
                <a:cubicBezTo>
                  <a:pt x="9133" y="10288"/>
                  <a:pt x="9085" y="10324"/>
                  <a:pt x="9050" y="10324"/>
                </a:cubicBezTo>
                <a:lnTo>
                  <a:pt x="7454" y="10324"/>
                </a:lnTo>
                <a:cubicBezTo>
                  <a:pt x="7407" y="10324"/>
                  <a:pt x="7359" y="10288"/>
                  <a:pt x="7359" y="10240"/>
                </a:cubicBezTo>
                <a:lnTo>
                  <a:pt x="7359" y="10181"/>
                </a:lnTo>
                <a:lnTo>
                  <a:pt x="7359" y="8978"/>
                </a:lnTo>
                <a:cubicBezTo>
                  <a:pt x="7359" y="8931"/>
                  <a:pt x="7407" y="8883"/>
                  <a:pt x="7454" y="8883"/>
                </a:cubicBezTo>
                <a:close/>
                <a:moveTo>
                  <a:pt x="9133" y="10645"/>
                </a:moveTo>
                <a:lnTo>
                  <a:pt x="9133" y="10776"/>
                </a:lnTo>
                <a:cubicBezTo>
                  <a:pt x="9133" y="10859"/>
                  <a:pt x="9062" y="10943"/>
                  <a:pt x="8966" y="10943"/>
                </a:cubicBezTo>
                <a:lnTo>
                  <a:pt x="7526" y="10943"/>
                </a:lnTo>
                <a:cubicBezTo>
                  <a:pt x="7442" y="10943"/>
                  <a:pt x="7359" y="10859"/>
                  <a:pt x="7359" y="10776"/>
                </a:cubicBezTo>
                <a:lnTo>
                  <a:pt x="7359" y="10645"/>
                </a:lnTo>
                <a:cubicBezTo>
                  <a:pt x="7395" y="10645"/>
                  <a:pt x="7419" y="10657"/>
                  <a:pt x="7454" y="10657"/>
                </a:cubicBezTo>
                <a:lnTo>
                  <a:pt x="9050" y="10657"/>
                </a:lnTo>
                <a:cubicBezTo>
                  <a:pt x="9074" y="10657"/>
                  <a:pt x="9109" y="10657"/>
                  <a:pt x="9133" y="10645"/>
                </a:cubicBezTo>
                <a:close/>
                <a:moveTo>
                  <a:pt x="858" y="1"/>
                </a:moveTo>
                <a:cubicBezTo>
                  <a:pt x="382" y="1"/>
                  <a:pt x="1" y="382"/>
                  <a:pt x="1" y="858"/>
                </a:cubicBezTo>
                <a:lnTo>
                  <a:pt x="1" y="5561"/>
                </a:lnTo>
                <a:cubicBezTo>
                  <a:pt x="1" y="6037"/>
                  <a:pt x="382" y="6430"/>
                  <a:pt x="858" y="6430"/>
                </a:cubicBezTo>
                <a:lnTo>
                  <a:pt x="1334" y="6430"/>
                </a:lnTo>
                <a:cubicBezTo>
                  <a:pt x="1430" y="6430"/>
                  <a:pt x="1501" y="6359"/>
                  <a:pt x="1501" y="6264"/>
                </a:cubicBezTo>
                <a:cubicBezTo>
                  <a:pt x="1501" y="6180"/>
                  <a:pt x="1430" y="6097"/>
                  <a:pt x="1334" y="6097"/>
                </a:cubicBezTo>
                <a:lnTo>
                  <a:pt x="858" y="6097"/>
                </a:lnTo>
                <a:cubicBezTo>
                  <a:pt x="572" y="6097"/>
                  <a:pt x="334" y="5859"/>
                  <a:pt x="334" y="5585"/>
                </a:cubicBezTo>
                <a:lnTo>
                  <a:pt x="334" y="882"/>
                </a:lnTo>
                <a:cubicBezTo>
                  <a:pt x="334" y="596"/>
                  <a:pt x="572" y="358"/>
                  <a:pt x="858" y="358"/>
                </a:cubicBezTo>
                <a:lnTo>
                  <a:pt x="8062" y="358"/>
                </a:lnTo>
                <a:cubicBezTo>
                  <a:pt x="8347" y="358"/>
                  <a:pt x="8585" y="596"/>
                  <a:pt x="8585" y="882"/>
                </a:cubicBezTo>
                <a:lnTo>
                  <a:pt x="8585" y="4001"/>
                </a:lnTo>
                <a:lnTo>
                  <a:pt x="8478" y="4001"/>
                </a:lnTo>
                <a:lnTo>
                  <a:pt x="8478" y="1215"/>
                </a:lnTo>
                <a:cubicBezTo>
                  <a:pt x="8478" y="822"/>
                  <a:pt x="8157" y="489"/>
                  <a:pt x="7752" y="489"/>
                </a:cubicBezTo>
                <a:lnTo>
                  <a:pt x="1168" y="489"/>
                </a:lnTo>
                <a:cubicBezTo>
                  <a:pt x="775" y="489"/>
                  <a:pt x="442" y="822"/>
                  <a:pt x="442" y="1215"/>
                </a:cubicBezTo>
                <a:lnTo>
                  <a:pt x="442" y="4597"/>
                </a:lnTo>
                <a:cubicBezTo>
                  <a:pt x="442" y="5001"/>
                  <a:pt x="775" y="5323"/>
                  <a:pt x="1168" y="5323"/>
                </a:cubicBezTo>
                <a:lnTo>
                  <a:pt x="3370" y="5323"/>
                </a:lnTo>
                <a:lnTo>
                  <a:pt x="3370" y="6085"/>
                </a:lnTo>
                <a:lnTo>
                  <a:pt x="2001" y="6085"/>
                </a:lnTo>
                <a:cubicBezTo>
                  <a:pt x="1918" y="6085"/>
                  <a:pt x="1846" y="6156"/>
                  <a:pt x="1846" y="6252"/>
                </a:cubicBezTo>
                <a:cubicBezTo>
                  <a:pt x="1846" y="6335"/>
                  <a:pt x="1918" y="6418"/>
                  <a:pt x="2001" y="6418"/>
                </a:cubicBezTo>
                <a:lnTo>
                  <a:pt x="3109" y="6418"/>
                </a:lnTo>
                <a:lnTo>
                  <a:pt x="2811" y="6978"/>
                </a:lnTo>
                <a:lnTo>
                  <a:pt x="2656" y="6978"/>
                </a:lnTo>
                <a:cubicBezTo>
                  <a:pt x="2561" y="6978"/>
                  <a:pt x="2454" y="7026"/>
                  <a:pt x="2358" y="7097"/>
                </a:cubicBezTo>
                <a:cubicBezTo>
                  <a:pt x="2287" y="7168"/>
                  <a:pt x="2239" y="7276"/>
                  <a:pt x="2239" y="7395"/>
                </a:cubicBezTo>
                <a:cubicBezTo>
                  <a:pt x="2239" y="7621"/>
                  <a:pt x="2418" y="7811"/>
                  <a:pt x="2656" y="7811"/>
                </a:cubicBezTo>
                <a:lnTo>
                  <a:pt x="3394" y="7811"/>
                </a:lnTo>
                <a:lnTo>
                  <a:pt x="3394" y="9276"/>
                </a:lnTo>
                <a:lnTo>
                  <a:pt x="3192" y="9276"/>
                </a:lnTo>
                <a:cubicBezTo>
                  <a:pt x="3001" y="9276"/>
                  <a:pt x="2835" y="9431"/>
                  <a:pt x="2835" y="9633"/>
                </a:cubicBezTo>
                <a:cubicBezTo>
                  <a:pt x="2835" y="9823"/>
                  <a:pt x="2918" y="10002"/>
                  <a:pt x="3049" y="10145"/>
                </a:cubicBezTo>
                <a:cubicBezTo>
                  <a:pt x="3180" y="10288"/>
                  <a:pt x="3370" y="10359"/>
                  <a:pt x="3573" y="10359"/>
                </a:cubicBezTo>
                <a:lnTo>
                  <a:pt x="7049" y="10359"/>
                </a:lnTo>
                <a:lnTo>
                  <a:pt x="7049" y="10788"/>
                </a:lnTo>
                <a:cubicBezTo>
                  <a:pt x="7049" y="11062"/>
                  <a:pt x="7276" y="11300"/>
                  <a:pt x="7550" y="11300"/>
                </a:cubicBezTo>
                <a:lnTo>
                  <a:pt x="9002" y="11300"/>
                </a:lnTo>
                <a:cubicBezTo>
                  <a:pt x="9264" y="11300"/>
                  <a:pt x="9502" y="11074"/>
                  <a:pt x="9502" y="10788"/>
                </a:cubicBezTo>
                <a:lnTo>
                  <a:pt x="9502" y="10359"/>
                </a:lnTo>
                <a:lnTo>
                  <a:pt x="10621" y="10359"/>
                </a:lnTo>
                <a:cubicBezTo>
                  <a:pt x="11026" y="10359"/>
                  <a:pt x="11348" y="10026"/>
                  <a:pt x="11348" y="9633"/>
                </a:cubicBezTo>
                <a:cubicBezTo>
                  <a:pt x="11324" y="9526"/>
                  <a:pt x="11276" y="9431"/>
                  <a:pt x="11217" y="9371"/>
                </a:cubicBezTo>
                <a:cubicBezTo>
                  <a:pt x="11157" y="9312"/>
                  <a:pt x="11074" y="9276"/>
                  <a:pt x="10967" y="9276"/>
                </a:cubicBezTo>
                <a:lnTo>
                  <a:pt x="10776" y="9276"/>
                </a:lnTo>
                <a:lnTo>
                  <a:pt x="10776" y="4906"/>
                </a:lnTo>
                <a:cubicBezTo>
                  <a:pt x="10776" y="4418"/>
                  <a:pt x="10371" y="4013"/>
                  <a:pt x="9883" y="4013"/>
                </a:cubicBezTo>
                <a:lnTo>
                  <a:pt x="8931" y="4013"/>
                </a:lnTo>
                <a:lnTo>
                  <a:pt x="8931" y="858"/>
                </a:lnTo>
                <a:cubicBezTo>
                  <a:pt x="8931" y="382"/>
                  <a:pt x="8538" y="1"/>
                  <a:pt x="80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 name="Google Shape;133;p16"/>
          <p:cNvGrpSpPr/>
          <p:nvPr/>
        </p:nvGrpSpPr>
        <p:grpSpPr>
          <a:xfrm>
            <a:off x="5312788" y="1675451"/>
            <a:ext cx="464774" cy="500698"/>
            <a:chOff x="6896644" y="3216007"/>
            <a:chExt cx="322917" cy="347876"/>
          </a:xfrm>
        </p:grpSpPr>
        <p:sp>
          <p:nvSpPr>
            <p:cNvPr id="134" name="Google Shape;134;p16"/>
            <p:cNvSpPr/>
            <p:nvPr/>
          </p:nvSpPr>
          <p:spPr>
            <a:xfrm>
              <a:off x="6896644" y="3216007"/>
              <a:ext cx="301387" cy="347876"/>
            </a:xfrm>
            <a:custGeom>
              <a:avLst/>
              <a:gdLst/>
              <a:ahLst/>
              <a:cxnLst/>
              <a:rect l="l" t="t" r="r" b="b"/>
              <a:pathLst>
                <a:path w="9491" h="10955" extrusionOk="0">
                  <a:moveTo>
                    <a:pt x="5192" y="382"/>
                  </a:moveTo>
                  <a:lnTo>
                    <a:pt x="6490" y="1679"/>
                  </a:lnTo>
                  <a:lnTo>
                    <a:pt x="3906" y="1679"/>
                  </a:lnTo>
                  <a:lnTo>
                    <a:pt x="5192" y="382"/>
                  </a:lnTo>
                  <a:close/>
                  <a:moveTo>
                    <a:pt x="5186" y="1"/>
                  </a:moveTo>
                  <a:cubicBezTo>
                    <a:pt x="5144" y="1"/>
                    <a:pt x="5103" y="13"/>
                    <a:pt x="5073" y="36"/>
                  </a:cubicBezTo>
                  <a:lnTo>
                    <a:pt x="3442" y="1679"/>
                  </a:lnTo>
                  <a:lnTo>
                    <a:pt x="870" y="1679"/>
                  </a:lnTo>
                  <a:cubicBezTo>
                    <a:pt x="775" y="1679"/>
                    <a:pt x="703" y="1751"/>
                    <a:pt x="703" y="1846"/>
                  </a:cubicBezTo>
                  <a:lnTo>
                    <a:pt x="703" y="4501"/>
                  </a:lnTo>
                  <a:lnTo>
                    <a:pt x="168" y="4501"/>
                  </a:lnTo>
                  <a:cubicBezTo>
                    <a:pt x="72" y="4501"/>
                    <a:pt x="1" y="4585"/>
                    <a:pt x="1" y="4668"/>
                  </a:cubicBezTo>
                  <a:lnTo>
                    <a:pt x="1" y="10788"/>
                  </a:lnTo>
                  <a:cubicBezTo>
                    <a:pt x="1" y="10883"/>
                    <a:pt x="72" y="10954"/>
                    <a:pt x="168" y="10954"/>
                  </a:cubicBezTo>
                  <a:lnTo>
                    <a:pt x="1846" y="10954"/>
                  </a:lnTo>
                  <a:cubicBezTo>
                    <a:pt x="1942" y="10954"/>
                    <a:pt x="2013" y="10883"/>
                    <a:pt x="2013" y="10788"/>
                  </a:cubicBezTo>
                  <a:cubicBezTo>
                    <a:pt x="2013" y="10704"/>
                    <a:pt x="1942" y="10621"/>
                    <a:pt x="1846" y="10621"/>
                  </a:cubicBezTo>
                  <a:lnTo>
                    <a:pt x="334" y="10621"/>
                  </a:lnTo>
                  <a:lnTo>
                    <a:pt x="334" y="4989"/>
                  </a:lnTo>
                  <a:lnTo>
                    <a:pt x="1084" y="5537"/>
                  </a:lnTo>
                  <a:cubicBezTo>
                    <a:pt x="1115" y="5554"/>
                    <a:pt x="1147" y="5562"/>
                    <a:pt x="1178" y="5562"/>
                  </a:cubicBezTo>
                  <a:cubicBezTo>
                    <a:pt x="1231" y="5562"/>
                    <a:pt x="1280" y="5539"/>
                    <a:pt x="1311" y="5501"/>
                  </a:cubicBezTo>
                  <a:cubicBezTo>
                    <a:pt x="1358" y="5430"/>
                    <a:pt x="1346" y="5323"/>
                    <a:pt x="1275" y="5287"/>
                  </a:cubicBezTo>
                  <a:lnTo>
                    <a:pt x="1049" y="5096"/>
                  </a:lnTo>
                  <a:lnTo>
                    <a:pt x="1049" y="4692"/>
                  </a:lnTo>
                  <a:lnTo>
                    <a:pt x="1049" y="4668"/>
                  </a:lnTo>
                  <a:lnTo>
                    <a:pt x="1049" y="4656"/>
                  </a:lnTo>
                  <a:lnTo>
                    <a:pt x="1049" y="2013"/>
                  </a:lnTo>
                  <a:lnTo>
                    <a:pt x="9169" y="2013"/>
                  </a:lnTo>
                  <a:lnTo>
                    <a:pt x="9169" y="2620"/>
                  </a:lnTo>
                  <a:cubicBezTo>
                    <a:pt x="9169" y="2703"/>
                    <a:pt x="9240" y="2787"/>
                    <a:pt x="9335" y="2787"/>
                  </a:cubicBezTo>
                  <a:cubicBezTo>
                    <a:pt x="9419" y="2787"/>
                    <a:pt x="9490" y="2703"/>
                    <a:pt x="9490" y="2620"/>
                  </a:cubicBezTo>
                  <a:lnTo>
                    <a:pt x="9490" y="1846"/>
                  </a:lnTo>
                  <a:cubicBezTo>
                    <a:pt x="9466" y="1751"/>
                    <a:pt x="9395" y="1679"/>
                    <a:pt x="9300" y="1679"/>
                  </a:cubicBezTo>
                  <a:lnTo>
                    <a:pt x="6930" y="1679"/>
                  </a:lnTo>
                  <a:lnTo>
                    <a:pt x="5299" y="36"/>
                  </a:lnTo>
                  <a:cubicBezTo>
                    <a:pt x="5269" y="13"/>
                    <a:pt x="5228" y="1"/>
                    <a:pt x="51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6"/>
            <p:cNvSpPr/>
            <p:nvPr/>
          </p:nvSpPr>
          <p:spPr>
            <a:xfrm>
              <a:off x="6954883" y="3306382"/>
              <a:ext cx="42012" cy="41980"/>
            </a:xfrm>
            <a:custGeom>
              <a:avLst/>
              <a:gdLst/>
              <a:ahLst/>
              <a:cxnLst/>
              <a:rect l="l" t="t" r="r" b="b"/>
              <a:pathLst>
                <a:path w="1323" h="1322" extrusionOk="0">
                  <a:moveTo>
                    <a:pt x="1001" y="322"/>
                  </a:moveTo>
                  <a:lnTo>
                    <a:pt x="1001" y="988"/>
                  </a:lnTo>
                  <a:lnTo>
                    <a:pt x="322" y="988"/>
                  </a:lnTo>
                  <a:lnTo>
                    <a:pt x="322" y="322"/>
                  </a:lnTo>
                  <a:close/>
                  <a:moveTo>
                    <a:pt x="167" y="0"/>
                  </a:moveTo>
                  <a:cubicBezTo>
                    <a:pt x="72" y="0"/>
                    <a:pt x="1" y="72"/>
                    <a:pt x="1" y="155"/>
                  </a:cubicBezTo>
                  <a:lnTo>
                    <a:pt x="1" y="1155"/>
                  </a:lnTo>
                  <a:cubicBezTo>
                    <a:pt x="1" y="1250"/>
                    <a:pt x="72" y="1322"/>
                    <a:pt x="167" y="1322"/>
                  </a:cubicBezTo>
                  <a:lnTo>
                    <a:pt x="1155" y="1322"/>
                  </a:lnTo>
                  <a:cubicBezTo>
                    <a:pt x="1251" y="1322"/>
                    <a:pt x="1322" y="1250"/>
                    <a:pt x="1322" y="1155"/>
                  </a:cubicBezTo>
                  <a:lnTo>
                    <a:pt x="1322" y="155"/>
                  </a:lnTo>
                  <a:cubicBezTo>
                    <a:pt x="1310" y="72"/>
                    <a:pt x="1239" y="0"/>
                    <a:pt x="11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6"/>
            <p:cNvSpPr/>
            <p:nvPr/>
          </p:nvSpPr>
          <p:spPr>
            <a:xfrm>
              <a:off x="7013122" y="3306382"/>
              <a:ext cx="32168" cy="10225"/>
            </a:xfrm>
            <a:custGeom>
              <a:avLst/>
              <a:gdLst/>
              <a:ahLst/>
              <a:cxnLst/>
              <a:rect l="l" t="t" r="r" b="b"/>
              <a:pathLst>
                <a:path w="1013" h="322" extrusionOk="0">
                  <a:moveTo>
                    <a:pt x="155" y="0"/>
                  </a:moveTo>
                  <a:cubicBezTo>
                    <a:pt x="72" y="0"/>
                    <a:pt x="0" y="72"/>
                    <a:pt x="0" y="155"/>
                  </a:cubicBezTo>
                  <a:cubicBezTo>
                    <a:pt x="0" y="250"/>
                    <a:pt x="72" y="322"/>
                    <a:pt x="155" y="322"/>
                  </a:cubicBezTo>
                  <a:lnTo>
                    <a:pt x="845" y="322"/>
                  </a:lnTo>
                  <a:cubicBezTo>
                    <a:pt x="929" y="322"/>
                    <a:pt x="1012" y="250"/>
                    <a:pt x="1012" y="155"/>
                  </a:cubicBezTo>
                  <a:cubicBezTo>
                    <a:pt x="1012" y="72"/>
                    <a:pt x="929" y="0"/>
                    <a:pt x="8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6"/>
            <p:cNvSpPr/>
            <p:nvPr/>
          </p:nvSpPr>
          <p:spPr>
            <a:xfrm>
              <a:off x="7013471" y="3333596"/>
              <a:ext cx="105903" cy="10606"/>
            </a:xfrm>
            <a:custGeom>
              <a:avLst/>
              <a:gdLst/>
              <a:ahLst/>
              <a:cxnLst/>
              <a:rect l="l" t="t" r="r" b="b"/>
              <a:pathLst>
                <a:path w="3335" h="334" extrusionOk="0">
                  <a:moveTo>
                    <a:pt x="168" y="0"/>
                  </a:moveTo>
                  <a:cubicBezTo>
                    <a:pt x="72" y="0"/>
                    <a:pt x="1" y="72"/>
                    <a:pt x="1" y="167"/>
                  </a:cubicBezTo>
                  <a:cubicBezTo>
                    <a:pt x="1" y="250"/>
                    <a:pt x="72" y="334"/>
                    <a:pt x="168" y="334"/>
                  </a:cubicBezTo>
                  <a:lnTo>
                    <a:pt x="3168" y="334"/>
                  </a:lnTo>
                  <a:cubicBezTo>
                    <a:pt x="3251" y="334"/>
                    <a:pt x="3335" y="250"/>
                    <a:pt x="3335" y="167"/>
                  </a:cubicBezTo>
                  <a:cubicBezTo>
                    <a:pt x="3335" y="60"/>
                    <a:pt x="3263" y="0"/>
                    <a:pt x="31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6"/>
            <p:cNvSpPr/>
            <p:nvPr/>
          </p:nvSpPr>
          <p:spPr>
            <a:xfrm>
              <a:off x="6966982" y="3375576"/>
              <a:ext cx="63923" cy="10606"/>
            </a:xfrm>
            <a:custGeom>
              <a:avLst/>
              <a:gdLst/>
              <a:ahLst/>
              <a:cxnLst/>
              <a:rect l="l" t="t" r="r" b="b"/>
              <a:pathLst>
                <a:path w="2013" h="334" extrusionOk="0">
                  <a:moveTo>
                    <a:pt x="167" y="0"/>
                  </a:moveTo>
                  <a:cubicBezTo>
                    <a:pt x="84" y="0"/>
                    <a:pt x="1" y="71"/>
                    <a:pt x="1" y="167"/>
                  </a:cubicBezTo>
                  <a:cubicBezTo>
                    <a:pt x="1" y="262"/>
                    <a:pt x="84" y="333"/>
                    <a:pt x="167" y="333"/>
                  </a:cubicBezTo>
                  <a:lnTo>
                    <a:pt x="1846" y="333"/>
                  </a:lnTo>
                  <a:cubicBezTo>
                    <a:pt x="1941" y="333"/>
                    <a:pt x="2013" y="262"/>
                    <a:pt x="2013" y="167"/>
                  </a:cubicBezTo>
                  <a:cubicBezTo>
                    <a:pt x="2013" y="71"/>
                    <a:pt x="1941" y="0"/>
                    <a:pt x="18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6"/>
            <p:cNvSpPr/>
            <p:nvPr/>
          </p:nvSpPr>
          <p:spPr>
            <a:xfrm>
              <a:off x="6928781" y="3524157"/>
              <a:ext cx="52237" cy="10225"/>
            </a:xfrm>
            <a:custGeom>
              <a:avLst/>
              <a:gdLst/>
              <a:ahLst/>
              <a:cxnLst/>
              <a:rect l="l" t="t" r="r" b="b"/>
              <a:pathLst>
                <a:path w="1645" h="322" extrusionOk="0">
                  <a:moveTo>
                    <a:pt x="168" y="0"/>
                  </a:moveTo>
                  <a:cubicBezTo>
                    <a:pt x="72" y="0"/>
                    <a:pt x="1" y="72"/>
                    <a:pt x="1" y="167"/>
                  </a:cubicBezTo>
                  <a:cubicBezTo>
                    <a:pt x="1" y="250"/>
                    <a:pt x="72" y="322"/>
                    <a:pt x="168" y="322"/>
                  </a:cubicBezTo>
                  <a:lnTo>
                    <a:pt x="1477" y="322"/>
                  </a:lnTo>
                  <a:cubicBezTo>
                    <a:pt x="1561" y="322"/>
                    <a:pt x="1644" y="250"/>
                    <a:pt x="1644" y="167"/>
                  </a:cubicBezTo>
                  <a:cubicBezTo>
                    <a:pt x="1644" y="72"/>
                    <a:pt x="1561" y="0"/>
                    <a:pt x="14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6"/>
            <p:cNvSpPr/>
            <p:nvPr/>
          </p:nvSpPr>
          <p:spPr>
            <a:xfrm>
              <a:off x="6945420" y="3314701"/>
              <a:ext cx="274141" cy="248800"/>
            </a:xfrm>
            <a:custGeom>
              <a:avLst/>
              <a:gdLst/>
              <a:ahLst/>
              <a:cxnLst/>
              <a:rect l="l" t="t" r="r" b="b"/>
              <a:pathLst>
                <a:path w="8633" h="7835" extrusionOk="0">
                  <a:moveTo>
                    <a:pt x="5835" y="3274"/>
                  </a:moveTo>
                  <a:lnTo>
                    <a:pt x="5323" y="3632"/>
                  </a:lnTo>
                  <a:lnTo>
                    <a:pt x="1787" y="3632"/>
                  </a:lnTo>
                  <a:lnTo>
                    <a:pt x="1275" y="3274"/>
                  </a:lnTo>
                  <a:close/>
                  <a:moveTo>
                    <a:pt x="4882" y="3965"/>
                  </a:moveTo>
                  <a:lnTo>
                    <a:pt x="4370" y="4322"/>
                  </a:lnTo>
                  <a:lnTo>
                    <a:pt x="2739" y="4322"/>
                  </a:lnTo>
                  <a:lnTo>
                    <a:pt x="2227" y="3965"/>
                  </a:lnTo>
                  <a:close/>
                  <a:moveTo>
                    <a:pt x="3930" y="4632"/>
                  </a:moveTo>
                  <a:lnTo>
                    <a:pt x="3561" y="4894"/>
                  </a:lnTo>
                  <a:lnTo>
                    <a:pt x="3180" y="4632"/>
                  </a:lnTo>
                  <a:close/>
                  <a:moveTo>
                    <a:pt x="7752" y="0"/>
                  </a:moveTo>
                  <a:cubicBezTo>
                    <a:pt x="7668" y="0"/>
                    <a:pt x="7585" y="72"/>
                    <a:pt x="7585" y="167"/>
                  </a:cubicBezTo>
                  <a:lnTo>
                    <a:pt x="7585" y="1560"/>
                  </a:lnTo>
                  <a:lnTo>
                    <a:pt x="7585" y="1977"/>
                  </a:lnTo>
                  <a:lnTo>
                    <a:pt x="6252" y="2929"/>
                  </a:lnTo>
                  <a:lnTo>
                    <a:pt x="799" y="2929"/>
                  </a:lnTo>
                  <a:lnTo>
                    <a:pt x="263" y="2548"/>
                  </a:lnTo>
                  <a:cubicBezTo>
                    <a:pt x="233" y="2528"/>
                    <a:pt x="197" y="2519"/>
                    <a:pt x="162" y="2519"/>
                  </a:cubicBezTo>
                  <a:cubicBezTo>
                    <a:pt x="114" y="2519"/>
                    <a:pt x="69" y="2537"/>
                    <a:pt x="48" y="2572"/>
                  </a:cubicBezTo>
                  <a:cubicBezTo>
                    <a:pt x="1" y="2643"/>
                    <a:pt x="13" y="2750"/>
                    <a:pt x="72" y="2798"/>
                  </a:cubicBezTo>
                  <a:lnTo>
                    <a:pt x="3442" y="5215"/>
                  </a:lnTo>
                  <a:cubicBezTo>
                    <a:pt x="3472" y="5233"/>
                    <a:pt x="3504" y="5242"/>
                    <a:pt x="3537" y="5242"/>
                  </a:cubicBezTo>
                  <a:cubicBezTo>
                    <a:pt x="3570" y="5242"/>
                    <a:pt x="3602" y="5233"/>
                    <a:pt x="3632" y="5215"/>
                  </a:cubicBezTo>
                  <a:lnTo>
                    <a:pt x="8300" y="1858"/>
                  </a:lnTo>
                  <a:lnTo>
                    <a:pt x="8300" y="7501"/>
                  </a:lnTo>
                  <a:lnTo>
                    <a:pt x="941" y="7501"/>
                  </a:lnTo>
                  <a:cubicBezTo>
                    <a:pt x="846" y="7501"/>
                    <a:pt x="775" y="7572"/>
                    <a:pt x="775" y="7668"/>
                  </a:cubicBezTo>
                  <a:cubicBezTo>
                    <a:pt x="775" y="7751"/>
                    <a:pt x="846" y="7834"/>
                    <a:pt x="941" y="7834"/>
                  </a:cubicBezTo>
                  <a:lnTo>
                    <a:pt x="8454" y="7834"/>
                  </a:lnTo>
                  <a:cubicBezTo>
                    <a:pt x="8538" y="7834"/>
                    <a:pt x="8621" y="7751"/>
                    <a:pt x="8621" y="7668"/>
                  </a:cubicBezTo>
                  <a:lnTo>
                    <a:pt x="8621" y="1548"/>
                  </a:lnTo>
                  <a:cubicBezTo>
                    <a:pt x="8625" y="1552"/>
                    <a:pt x="8628" y="1553"/>
                    <a:pt x="8629" y="1553"/>
                  </a:cubicBezTo>
                  <a:cubicBezTo>
                    <a:pt x="8633" y="1553"/>
                    <a:pt x="8633" y="1548"/>
                    <a:pt x="8633" y="1548"/>
                  </a:cubicBezTo>
                  <a:cubicBezTo>
                    <a:pt x="8621" y="1477"/>
                    <a:pt x="8561" y="1417"/>
                    <a:pt x="8466" y="1417"/>
                  </a:cubicBezTo>
                  <a:lnTo>
                    <a:pt x="7919" y="1417"/>
                  </a:lnTo>
                  <a:lnTo>
                    <a:pt x="7919" y="167"/>
                  </a:lnTo>
                  <a:cubicBezTo>
                    <a:pt x="7919" y="72"/>
                    <a:pt x="7847" y="0"/>
                    <a:pt x="77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 name="Google Shape;141;p16"/>
          <p:cNvGrpSpPr/>
          <p:nvPr/>
        </p:nvGrpSpPr>
        <p:grpSpPr>
          <a:xfrm>
            <a:off x="3329216" y="1656643"/>
            <a:ext cx="539319" cy="538313"/>
            <a:chOff x="1421638" y="4125629"/>
            <a:chExt cx="374709" cy="374010"/>
          </a:xfrm>
        </p:grpSpPr>
        <p:sp>
          <p:nvSpPr>
            <p:cNvPr id="142" name="Google Shape;142;p16"/>
            <p:cNvSpPr/>
            <p:nvPr/>
          </p:nvSpPr>
          <p:spPr>
            <a:xfrm>
              <a:off x="1421638" y="4265954"/>
              <a:ext cx="374709" cy="233685"/>
            </a:xfrm>
            <a:custGeom>
              <a:avLst/>
              <a:gdLst/>
              <a:ahLst/>
              <a:cxnLst/>
              <a:rect l="l" t="t" r="r" b="b"/>
              <a:pathLst>
                <a:path w="11800" h="7359" extrusionOk="0">
                  <a:moveTo>
                    <a:pt x="3180" y="3298"/>
                  </a:moveTo>
                  <a:lnTo>
                    <a:pt x="3180" y="7001"/>
                  </a:lnTo>
                  <a:lnTo>
                    <a:pt x="1691" y="7001"/>
                  </a:lnTo>
                  <a:lnTo>
                    <a:pt x="1691" y="3298"/>
                  </a:lnTo>
                  <a:close/>
                  <a:moveTo>
                    <a:pt x="6680" y="2370"/>
                  </a:moveTo>
                  <a:lnTo>
                    <a:pt x="6680" y="7001"/>
                  </a:lnTo>
                  <a:lnTo>
                    <a:pt x="5192" y="7001"/>
                  </a:lnTo>
                  <a:lnTo>
                    <a:pt x="5192" y="2370"/>
                  </a:lnTo>
                  <a:close/>
                  <a:moveTo>
                    <a:pt x="10180" y="345"/>
                  </a:moveTo>
                  <a:lnTo>
                    <a:pt x="10180" y="7001"/>
                  </a:lnTo>
                  <a:lnTo>
                    <a:pt x="8692" y="7001"/>
                  </a:lnTo>
                  <a:lnTo>
                    <a:pt x="8692" y="345"/>
                  </a:lnTo>
                  <a:close/>
                  <a:moveTo>
                    <a:pt x="8502" y="0"/>
                  </a:moveTo>
                  <a:cubicBezTo>
                    <a:pt x="8406" y="0"/>
                    <a:pt x="8323" y="84"/>
                    <a:pt x="8323" y="179"/>
                  </a:cubicBezTo>
                  <a:lnTo>
                    <a:pt x="8323" y="7001"/>
                  </a:lnTo>
                  <a:lnTo>
                    <a:pt x="7013" y="7001"/>
                  </a:lnTo>
                  <a:lnTo>
                    <a:pt x="7013" y="2203"/>
                  </a:lnTo>
                  <a:cubicBezTo>
                    <a:pt x="7013" y="2120"/>
                    <a:pt x="6930" y="2024"/>
                    <a:pt x="6835" y="2024"/>
                  </a:cubicBezTo>
                  <a:lnTo>
                    <a:pt x="4989" y="2024"/>
                  </a:lnTo>
                  <a:cubicBezTo>
                    <a:pt x="4894" y="2024"/>
                    <a:pt x="4811" y="2108"/>
                    <a:pt x="4811" y="2203"/>
                  </a:cubicBezTo>
                  <a:lnTo>
                    <a:pt x="4811" y="7001"/>
                  </a:lnTo>
                  <a:lnTo>
                    <a:pt x="3501" y="7001"/>
                  </a:lnTo>
                  <a:lnTo>
                    <a:pt x="3501" y="3132"/>
                  </a:lnTo>
                  <a:cubicBezTo>
                    <a:pt x="3501" y="3036"/>
                    <a:pt x="3418" y="2953"/>
                    <a:pt x="3322" y="2953"/>
                  </a:cubicBezTo>
                  <a:lnTo>
                    <a:pt x="1477" y="2953"/>
                  </a:lnTo>
                  <a:cubicBezTo>
                    <a:pt x="1382" y="2953"/>
                    <a:pt x="1298" y="3024"/>
                    <a:pt x="1298" y="3132"/>
                  </a:cubicBezTo>
                  <a:lnTo>
                    <a:pt x="1298" y="7001"/>
                  </a:lnTo>
                  <a:lnTo>
                    <a:pt x="179" y="7001"/>
                  </a:lnTo>
                  <a:cubicBezTo>
                    <a:pt x="84" y="7001"/>
                    <a:pt x="1" y="7073"/>
                    <a:pt x="1" y="7180"/>
                  </a:cubicBezTo>
                  <a:cubicBezTo>
                    <a:pt x="1" y="7287"/>
                    <a:pt x="72" y="7358"/>
                    <a:pt x="179" y="7358"/>
                  </a:cubicBezTo>
                  <a:lnTo>
                    <a:pt x="11597" y="7358"/>
                  </a:lnTo>
                  <a:cubicBezTo>
                    <a:pt x="11681" y="7358"/>
                    <a:pt x="11776" y="7287"/>
                    <a:pt x="11776" y="7180"/>
                  </a:cubicBezTo>
                  <a:cubicBezTo>
                    <a:pt x="11800" y="7073"/>
                    <a:pt x="11728" y="7001"/>
                    <a:pt x="11633" y="7001"/>
                  </a:cubicBezTo>
                  <a:lnTo>
                    <a:pt x="10526" y="7001"/>
                  </a:lnTo>
                  <a:lnTo>
                    <a:pt x="10526" y="179"/>
                  </a:lnTo>
                  <a:cubicBezTo>
                    <a:pt x="10526" y="95"/>
                    <a:pt x="10442" y="0"/>
                    <a:pt x="103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6"/>
            <p:cNvSpPr/>
            <p:nvPr/>
          </p:nvSpPr>
          <p:spPr>
            <a:xfrm>
              <a:off x="1428052" y="4125629"/>
              <a:ext cx="356958" cy="215585"/>
            </a:xfrm>
            <a:custGeom>
              <a:avLst/>
              <a:gdLst/>
              <a:ahLst/>
              <a:cxnLst/>
              <a:rect l="l" t="t" r="r" b="b"/>
              <a:pathLst>
                <a:path w="11241" h="6789" extrusionOk="0">
                  <a:moveTo>
                    <a:pt x="10668" y="0"/>
                  </a:moveTo>
                  <a:cubicBezTo>
                    <a:pt x="10653" y="0"/>
                    <a:pt x="10637" y="1"/>
                    <a:pt x="10621" y="2"/>
                  </a:cubicBezTo>
                  <a:lnTo>
                    <a:pt x="9145" y="181"/>
                  </a:lnTo>
                  <a:cubicBezTo>
                    <a:pt x="8847" y="216"/>
                    <a:pt x="8633" y="490"/>
                    <a:pt x="8669" y="788"/>
                  </a:cubicBezTo>
                  <a:cubicBezTo>
                    <a:pt x="8691" y="1064"/>
                    <a:pt x="8938" y="1268"/>
                    <a:pt x="9211" y="1268"/>
                  </a:cubicBezTo>
                  <a:cubicBezTo>
                    <a:pt x="9232" y="1268"/>
                    <a:pt x="9254" y="1267"/>
                    <a:pt x="9276" y="1264"/>
                  </a:cubicBezTo>
                  <a:lnTo>
                    <a:pt x="9395" y="1252"/>
                  </a:lnTo>
                  <a:lnTo>
                    <a:pt x="9395" y="1252"/>
                  </a:lnTo>
                  <a:cubicBezTo>
                    <a:pt x="7597" y="3348"/>
                    <a:pt x="5442" y="4443"/>
                    <a:pt x="3918" y="4979"/>
                  </a:cubicBezTo>
                  <a:cubicBezTo>
                    <a:pt x="2025" y="5657"/>
                    <a:pt x="561" y="5717"/>
                    <a:pt x="537" y="5717"/>
                  </a:cubicBezTo>
                  <a:cubicBezTo>
                    <a:pt x="239" y="5729"/>
                    <a:pt x="1" y="5967"/>
                    <a:pt x="25" y="6265"/>
                  </a:cubicBezTo>
                  <a:cubicBezTo>
                    <a:pt x="37" y="6562"/>
                    <a:pt x="275" y="6789"/>
                    <a:pt x="561" y="6789"/>
                  </a:cubicBezTo>
                  <a:lnTo>
                    <a:pt x="572" y="6789"/>
                  </a:lnTo>
                  <a:cubicBezTo>
                    <a:pt x="632" y="6789"/>
                    <a:pt x="2192" y="6729"/>
                    <a:pt x="4263" y="6003"/>
                  </a:cubicBezTo>
                  <a:cubicBezTo>
                    <a:pt x="5418" y="5586"/>
                    <a:pt x="6514" y="5050"/>
                    <a:pt x="7490" y="4383"/>
                  </a:cubicBezTo>
                  <a:cubicBezTo>
                    <a:pt x="7561" y="4324"/>
                    <a:pt x="7597" y="4217"/>
                    <a:pt x="7538" y="4145"/>
                  </a:cubicBezTo>
                  <a:cubicBezTo>
                    <a:pt x="7501" y="4093"/>
                    <a:pt x="7445" y="4065"/>
                    <a:pt x="7391" y="4065"/>
                  </a:cubicBezTo>
                  <a:cubicBezTo>
                    <a:pt x="7358" y="4065"/>
                    <a:pt x="7326" y="4075"/>
                    <a:pt x="7299" y="4098"/>
                  </a:cubicBezTo>
                  <a:cubicBezTo>
                    <a:pt x="6335" y="4753"/>
                    <a:pt x="5275" y="5288"/>
                    <a:pt x="4144" y="5693"/>
                  </a:cubicBezTo>
                  <a:cubicBezTo>
                    <a:pt x="2132" y="6408"/>
                    <a:pt x="632" y="6467"/>
                    <a:pt x="561" y="6467"/>
                  </a:cubicBezTo>
                  <a:cubicBezTo>
                    <a:pt x="453" y="6467"/>
                    <a:pt x="358" y="6372"/>
                    <a:pt x="358" y="6265"/>
                  </a:cubicBezTo>
                  <a:cubicBezTo>
                    <a:pt x="358" y="6169"/>
                    <a:pt x="441" y="6074"/>
                    <a:pt x="561" y="6062"/>
                  </a:cubicBezTo>
                  <a:cubicBezTo>
                    <a:pt x="572" y="6062"/>
                    <a:pt x="2085" y="6003"/>
                    <a:pt x="4037" y="5300"/>
                  </a:cubicBezTo>
                  <a:cubicBezTo>
                    <a:pt x="5680" y="4717"/>
                    <a:pt x="8026" y="3514"/>
                    <a:pt x="9943" y="1133"/>
                  </a:cubicBezTo>
                  <a:cubicBezTo>
                    <a:pt x="10035" y="1018"/>
                    <a:pt x="9949" y="847"/>
                    <a:pt x="9813" y="847"/>
                  </a:cubicBezTo>
                  <a:cubicBezTo>
                    <a:pt x="9809" y="847"/>
                    <a:pt x="9804" y="847"/>
                    <a:pt x="9800" y="847"/>
                  </a:cubicBezTo>
                  <a:lnTo>
                    <a:pt x="9252" y="931"/>
                  </a:lnTo>
                  <a:cubicBezTo>
                    <a:pt x="9244" y="932"/>
                    <a:pt x="9236" y="932"/>
                    <a:pt x="9228" y="932"/>
                  </a:cubicBezTo>
                  <a:cubicBezTo>
                    <a:pt x="9139" y="932"/>
                    <a:pt x="9049" y="874"/>
                    <a:pt x="9038" y="776"/>
                  </a:cubicBezTo>
                  <a:cubicBezTo>
                    <a:pt x="9014" y="657"/>
                    <a:pt x="9085" y="550"/>
                    <a:pt x="9204" y="538"/>
                  </a:cubicBezTo>
                  <a:lnTo>
                    <a:pt x="10681" y="359"/>
                  </a:lnTo>
                  <a:cubicBezTo>
                    <a:pt x="10688" y="358"/>
                    <a:pt x="10696" y="358"/>
                    <a:pt x="10703" y="358"/>
                  </a:cubicBezTo>
                  <a:cubicBezTo>
                    <a:pt x="10812" y="358"/>
                    <a:pt x="10895" y="438"/>
                    <a:pt x="10895" y="550"/>
                  </a:cubicBezTo>
                  <a:lnTo>
                    <a:pt x="10895" y="2026"/>
                  </a:lnTo>
                  <a:cubicBezTo>
                    <a:pt x="10895" y="2133"/>
                    <a:pt x="10812" y="2217"/>
                    <a:pt x="10705" y="2217"/>
                  </a:cubicBezTo>
                  <a:cubicBezTo>
                    <a:pt x="10598" y="2217"/>
                    <a:pt x="10514" y="2133"/>
                    <a:pt x="10514" y="2026"/>
                  </a:cubicBezTo>
                  <a:lnTo>
                    <a:pt x="10514" y="1586"/>
                  </a:lnTo>
                  <a:cubicBezTo>
                    <a:pt x="10514" y="1502"/>
                    <a:pt x="10467" y="1443"/>
                    <a:pt x="10407" y="1419"/>
                  </a:cubicBezTo>
                  <a:cubicBezTo>
                    <a:pt x="10387" y="1409"/>
                    <a:pt x="10368" y="1405"/>
                    <a:pt x="10349" y="1405"/>
                  </a:cubicBezTo>
                  <a:cubicBezTo>
                    <a:pt x="10298" y="1405"/>
                    <a:pt x="10251" y="1435"/>
                    <a:pt x="10217" y="1478"/>
                  </a:cubicBezTo>
                  <a:cubicBezTo>
                    <a:pt x="9574" y="2264"/>
                    <a:pt x="8835" y="2979"/>
                    <a:pt x="8026" y="3610"/>
                  </a:cubicBezTo>
                  <a:cubicBezTo>
                    <a:pt x="7954" y="3669"/>
                    <a:pt x="7942" y="3764"/>
                    <a:pt x="8002" y="3848"/>
                  </a:cubicBezTo>
                  <a:cubicBezTo>
                    <a:pt x="8036" y="3888"/>
                    <a:pt x="8081" y="3910"/>
                    <a:pt x="8129" y="3910"/>
                  </a:cubicBezTo>
                  <a:cubicBezTo>
                    <a:pt x="8166" y="3910"/>
                    <a:pt x="8204" y="3897"/>
                    <a:pt x="8240" y="3872"/>
                  </a:cubicBezTo>
                  <a:cubicBezTo>
                    <a:pt x="8931" y="3336"/>
                    <a:pt x="9585" y="2729"/>
                    <a:pt x="10169" y="2062"/>
                  </a:cubicBezTo>
                  <a:cubicBezTo>
                    <a:pt x="10181" y="2336"/>
                    <a:pt x="10419" y="2574"/>
                    <a:pt x="10705" y="2574"/>
                  </a:cubicBezTo>
                  <a:cubicBezTo>
                    <a:pt x="11002" y="2574"/>
                    <a:pt x="11240" y="2336"/>
                    <a:pt x="11240" y="2038"/>
                  </a:cubicBezTo>
                  <a:lnTo>
                    <a:pt x="11240" y="573"/>
                  </a:lnTo>
                  <a:cubicBezTo>
                    <a:pt x="11240" y="395"/>
                    <a:pt x="11169" y="240"/>
                    <a:pt x="11050" y="133"/>
                  </a:cubicBezTo>
                  <a:cubicBezTo>
                    <a:pt x="10943" y="47"/>
                    <a:pt x="10807" y="0"/>
                    <a:pt x="106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 name="Google Shape;144;p16"/>
          <p:cNvGrpSpPr/>
          <p:nvPr/>
        </p:nvGrpSpPr>
        <p:grpSpPr>
          <a:xfrm>
            <a:off x="7217999" y="1673006"/>
            <a:ext cx="546951" cy="505588"/>
            <a:chOff x="7384751" y="4147984"/>
            <a:chExt cx="380012" cy="351274"/>
          </a:xfrm>
        </p:grpSpPr>
        <p:sp>
          <p:nvSpPr>
            <p:cNvPr id="145" name="Google Shape;145;p16"/>
            <p:cNvSpPr/>
            <p:nvPr/>
          </p:nvSpPr>
          <p:spPr>
            <a:xfrm>
              <a:off x="7385513" y="4225879"/>
              <a:ext cx="379250" cy="273379"/>
            </a:xfrm>
            <a:custGeom>
              <a:avLst/>
              <a:gdLst/>
              <a:ahLst/>
              <a:cxnLst/>
              <a:rect l="l" t="t" r="r" b="b"/>
              <a:pathLst>
                <a:path w="11943" h="8609" extrusionOk="0">
                  <a:moveTo>
                    <a:pt x="11740" y="0"/>
                  </a:moveTo>
                  <a:cubicBezTo>
                    <a:pt x="11645" y="0"/>
                    <a:pt x="11562" y="72"/>
                    <a:pt x="11562" y="179"/>
                  </a:cubicBezTo>
                  <a:lnTo>
                    <a:pt x="11562" y="2667"/>
                  </a:lnTo>
                  <a:cubicBezTo>
                    <a:pt x="11562" y="3393"/>
                    <a:pt x="10966" y="3989"/>
                    <a:pt x="10240" y="3989"/>
                  </a:cubicBezTo>
                  <a:lnTo>
                    <a:pt x="9085" y="3989"/>
                  </a:lnTo>
                  <a:cubicBezTo>
                    <a:pt x="8954" y="3989"/>
                    <a:pt x="8823" y="4084"/>
                    <a:pt x="8776" y="4203"/>
                  </a:cubicBezTo>
                  <a:cubicBezTo>
                    <a:pt x="8573" y="4703"/>
                    <a:pt x="8549" y="5167"/>
                    <a:pt x="8752" y="5537"/>
                  </a:cubicBezTo>
                  <a:cubicBezTo>
                    <a:pt x="8823" y="5703"/>
                    <a:pt x="8942" y="5834"/>
                    <a:pt x="9049" y="5941"/>
                  </a:cubicBezTo>
                  <a:cubicBezTo>
                    <a:pt x="8752" y="5929"/>
                    <a:pt x="8514" y="5822"/>
                    <a:pt x="8359" y="5656"/>
                  </a:cubicBezTo>
                  <a:cubicBezTo>
                    <a:pt x="8240" y="5537"/>
                    <a:pt x="7978" y="5167"/>
                    <a:pt x="8073" y="4358"/>
                  </a:cubicBezTo>
                  <a:cubicBezTo>
                    <a:pt x="8109" y="4155"/>
                    <a:pt x="7942" y="3977"/>
                    <a:pt x="7740" y="3977"/>
                  </a:cubicBezTo>
                  <a:lnTo>
                    <a:pt x="5954" y="3977"/>
                  </a:lnTo>
                  <a:cubicBezTo>
                    <a:pt x="5859" y="3977"/>
                    <a:pt x="5775" y="4048"/>
                    <a:pt x="5775" y="4155"/>
                  </a:cubicBezTo>
                  <a:cubicBezTo>
                    <a:pt x="5775" y="4263"/>
                    <a:pt x="5847" y="4334"/>
                    <a:pt x="5954" y="4334"/>
                  </a:cubicBezTo>
                  <a:lnTo>
                    <a:pt x="6847" y="4334"/>
                  </a:lnTo>
                  <a:lnTo>
                    <a:pt x="6847" y="5691"/>
                  </a:lnTo>
                  <a:cubicBezTo>
                    <a:pt x="6847" y="6430"/>
                    <a:pt x="6228" y="7037"/>
                    <a:pt x="5490" y="7037"/>
                  </a:cubicBezTo>
                  <a:lnTo>
                    <a:pt x="4704" y="7037"/>
                  </a:lnTo>
                  <a:cubicBezTo>
                    <a:pt x="4561" y="7037"/>
                    <a:pt x="4466" y="7144"/>
                    <a:pt x="4466" y="7275"/>
                  </a:cubicBezTo>
                  <a:cubicBezTo>
                    <a:pt x="4442" y="7834"/>
                    <a:pt x="4239" y="8215"/>
                    <a:pt x="3668" y="8251"/>
                  </a:cubicBezTo>
                  <a:cubicBezTo>
                    <a:pt x="3930" y="7977"/>
                    <a:pt x="3954" y="7573"/>
                    <a:pt x="3882" y="7239"/>
                  </a:cubicBezTo>
                  <a:cubicBezTo>
                    <a:pt x="3846" y="7120"/>
                    <a:pt x="3763" y="7037"/>
                    <a:pt x="3644" y="7037"/>
                  </a:cubicBezTo>
                  <a:lnTo>
                    <a:pt x="1703" y="7037"/>
                  </a:lnTo>
                  <a:cubicBezTo>
                    <a:pt x="965" y="7037"/>
                    <a:pt x="358" y="6430"/>
                    <a:pt x="358" y="5691"/>
                  </a:cubicBezTo>
                  <a:lnTo>
                    <a:pt x="358" y="5310"/>
                  </a:lnTo>
                  <a:cubicBezTo>
                    <a:pt x="358" y="5227"/>
                    <a:pt x="275" y="5132"/>
                    <a:pt x="179" y="5132"/>
                  </a:cubicBezTo>
                  <a:cubicBezTo>
                    <a:pt x="84" y="5132"/>
                    <a:pt x="1" y="5215"/>
                    <a:pt x="1" y="5310"/>
                  </a:cubicBezTo>
                  <a:lnTo>
                    <a:pt x="1" y="5691"/>
                  </a:lnTo>
                  <a:cubicBezTo>
                    <a:pt x="1" y="6620"/>
                    <a:pt x="751" y="7394"/>
                    <a:pt x="1703" y="7394"/>
                  </a:cubicBezTo>
                  <a:lnTo>
                    <a:pt x="3573" y="7394"/>
                  </a:lnTo>
                  <a:cubicBezTo>
                    <a:pt x="3596" y="7620"/>
                    <a:pt x="3596" y="8025"/>
                    <a:pt x="3215" y="8144"/>
                  </a:cubicBezTo>
                  <a:cubicBezTo>
                    <a:pt x="2989" y="8215"/>
                    <a:pt x="3001" y="8525"/>
                    <a:pt x="3239" y="8573"/>
                  </a:cubicBezTo>
                  <a:cubicBezTo>
                    <a:pt x="3370" y="8608"/>
                    <a:pt x="3489" y="8608"/>
                    <a:pt x="3596" y="8608"/>
                  </a:cubicBezTo>
                  <a:cubicBezTo>
                    <a:pt x="4299" y="8608"/>
                    <a:pt x="4763" y="8204"/>
                    <a:pt x="4823" y="7394"/>
                  </a:cubicBezTo>
                  <a:lnTo>
                    <a:pt x="5513" y="7394"/>
                  </a:lnTo>
                  <a:cubicBezTo>
                    <a:pt x="6454" y="7394"/>
                    <a:pt x="7228" y="6644"/>
                    <a:pt x="7228" y="5691"/>
                  </a:cubicBezTo>
                  <a:lnTo>
                    <a:pt x="7228" y="4334"/>
                  </a:lnTo>
                  <a:lnTo>
                    <a:pt x="7764" y="4334"/>
                  </a:lnTo>
                  <a:cubicBezTo>
                    <a:pt x="7716" y="4715"/>
                    <a:pt x="7704" y="5429"/>
                    <a:pt x="8157" y="5894"/>
                  </a:cubicBezTo>
                  <a:cubicBezTo>
                    <a:pt x="8407" y="6168"/>
                    <a:pt x="8764" y="6299"/>
                    <a:pt x="9240" y="6299"/>
                  </a:cubicBezTo>
                  <a:cubicBezTo>
                    <a:pt x="9311" y="6299"/>
                    <a:pt x="9383" y="6299"/>
                    <a:pt x="9478" y="6287"/>
                  </a:cubicBezTo>
                  <a:cubicBezTo>
                    <a:pt x="9704" y="6263"/>
                    <a:pt x="9776" y="5965"/>
                    <a:pt x="9561" y="5846"/>
                  </a:cubicBezTo>
                  <a:cubicBezTo>
                    <a:pt x="8847" y="5429"/>
                    <a:pt x="9002" y="4715"/>
                    <a:pt x="9145" y="4334"/>
                  </a:cubicBezTo>
                  <a:lnTo>
                    <a:pt x="10276" y="4334"/>
                  </a:lnTo>
                  <a:cubicBezTo>
                    <a:pt x="11205" y="4334"/>
                    <a:pt x="11943" y="3584"/>
                    <a:pt x="11943" y="2667"/>
                  </a:cubicBezTo>
                  <a:lnTo>
                    <a:pt x="11943" y="179"/>
                  </a:lnTo>
                  <a:cubicBezTo>
                    <a:pt x="11919" y="95"/>
                    <a:pt x="11847" y="0"/>
                    <a:pt x="117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6"/>
            <p:cNvSpPr/>
            <p:nvPr/>
          </p:nvSpPr>
          <p:spPr>
            <a:xfrm>
              <a:off x="7384751" y="4147984"/>
              <a:ext cx="380012" cy="228382"/>
            </a:xfrm>
            <a:custGeom>
              <a:avLst/>
              <a:gdLst/>
              <a:ahLst/>
              <a:cxnLst/>
              <a:rect l="l" t="t" r="r" b="b"/>
              <a:pathLst>
                <a:path w="11967" h="7192" extrusionOk="0">
                  <a:moveTo>
                    <a:pt x="3144" y="0"/>
                  </a:moveTo>
                  <a:cubicBezTo>
                    <a:pt x="2227" y="0"/>
                    <a:pt x="1477" y="739"/>
                    <a:pt x="1477" y="1667"/>
                  </a:cubicBezTo>
                  <a:lnTo>
                    <a:pt x="1477" y="4132"/>
                  </a:lnTo>
                  <a:cubicBezTo>
                    <a:pt x="1108" y="4191"/>
                    <a:pt x="751" y="4358"/>
                    <a:pt x="477" y="4644"/>
                  </a:cubicBezTo>
                  <a:cubicBezTo>
                    <a:pt x="168" y="4965"/>
                    <a:pt x="1" y="5382"/>
                    <a:pt x="1" y="5823"/>
                  </a:cubicBezTo>
                  <a:lnTo>
                    <a:pt x="1" y="7013"/>
                  </a:lnTo>
                  <a:cubicBezTo>
                    <a:pt x="1" y="7097"/>
                    <a:pt x="84" y="7192"/>
                    <a:pt x="180" y="7192"/>
                  </a:cubicBezTo>
                  <a:cubicBezTo>
                    <a:pt x="275" y="7192"/>
                    <a:pt x="358" y="7108"/>
                    <a:pt x="358" y="7013"/>
                  </a:cubicBezTo>
                  <a:lnTo>
                    <a:pt x="358" y="5823"/>
                  </a:lnTo>
                  <a:cubicBezTo>
                    <a:pt x="358" y="5465"/>
                    <a:pt x="501" y="5132"/>
                    <a:pt x="751" y="4882"/>
                  </a:cubicBezTo>
                  <a:cubicBezTo>
                    <a:pt x="953" y="4668"/>
                    <a:pt x="1203" y="4537"/>
                    <a:pt x="1489" y="4477"/>
                  </a:cubicBezTo>
                  <a:lnTo>
                    <a:pt x="1489" y="5084"/>
                  </a:lnTo>
                  <a:cubicBezTo>
                    <a:pt x="1489" y="6013"/>
                    <a:pt x="2239" y="6751"/>
                    <a:pt x="3156" y="6751"/>
                  </a:cubicBezTo>
                  <a:lnTo>
                    <a:pt x="5240" y="6751"/>
                  </a:lnTo>
                  <a:cubicBezTo>
                    <a:pt x="5335" y="6751"/>
                    <a:pt x="5418" y="6680"/>
                    <a:pt x="5418" y="6573"/>
                  </a:cubicBezTo>
                  <a:cubicBezTo>
                    <a:pt x="5418" y="6489"/>
                    <a:pt x="5347" y="6394"/>
                    <a:pt x="5240" y="6394"/>
                  </a:cubicBezTo>
                  <a:lnTo>
                    <a:pt x="3156" y="6394"/>
                  </a:lnTo>
                  <a:cubicBezTo>
                    <a:pt x="2430" y="6394"/>
                    <a:pt x="1834" y="5799"/>
                    <a:pt x="1834" y="5073"/>
                  </a:cubicBezTo>
                  <a:lnTo>
                    <a:pt x="1834" y="1620"/>
                  </a:lnTo>
                  <a:cubicBezTo>
                    <a:pt x="1834" y="893"/>
                    <a:pt x="2430" y="298"/>
                    <a:pt x="3156" y="298"/>
                  </a:cubicBezTo>
                  <a:lnTo>
                    <a:pt x="10288" y="298"/>
                  </a:lnTo>
                  <a:cubicBezTo>
                    <a:pt x="11014" y="298"/>
                    <a:pt x="11610" y="893"/>
                    <a:pt x="11610" y="1620"/>
                  </a:cubicBezTo>
                  <a:lnTo>
                    <a:pt x="11610" y="1846"/>
                  </a:lnTo>
                  <a:cubicBezTo>
                    <a:pt x="11610" y="1929"/>
                    <a:pt x="11693" y="2025"/>
                    <a:pt x="11788" y="2025"/>
                  </a:cubicBezTo>
                  <a:cubicBezTo>
                    <a:pt x="11883" y="2025"/>
                    <a:pt x="11967" y="1953"/>
                    <a:pt x="11967" y="1846"/>
                  </a:cubicBezTo>
                  <a:lnTo>
                    <a:pt x="11967" y="1620"/>
                  </a:lnTo>
                  <a:cubicBezTo>
                    <a:pt x="11943" y="762"/>
                    <a:pt x="11193" y="0"/>
                    <a:pt x="102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6"/>
            <p:cNvSpPr/>
            <p:nvPr/>
          </p:nvSpPr>
          <p:spPr>
            <a:xfrm>
              <a:off x="7507642" y="4228134"/>
              <a:ext cx="37852" cy="37852"/>
            </a:xfrm>
            <a:custGeom>
              <a:avLst/>
              <a:gdLst/>
              <a:ahLst/>
              <a:cxnLst/>
              <a:rect l="l" t="t" r="r" b="b"/>
              <a:pathLst>
                <a:path w="1192" h="1192" extrusionOk="0">
                  <a:moveTo>
                    <a:pt x="596" y="358"/>
                  </a:moveTo>
                  <a:cubicBezTo>
                    <a:pt x="739" y="358"/>
                    <a:pt x="834" y="465"/>
                    <a:pt x="834" y="596"/>
                  </a:cubicBezTo>
                  <a:cubicBezTo>
                    <a:pt x="834" y="739"/>
                    <a:pt x="739" y="834"/>
                    <a:pt x="596" y="834"/>
                  </a:cubicBezTo>
                  <a:cubicBezTo>
                    <a:pt x="465" y="834"/>
                    <a:pt x="358" y="739"/>
                    <a:pt x="358" y="596"/>
                  </a:cubicBezTo>
                  <a:cubicBezTo>
                    <a:pt x="358" y="465"/>
                    <a:pt x="465" y="358"/>
                    <a:pt x="596" y="358"/>
                  </a:cubicBezTo>
                  <a:close/>
                  <a:moveTo>
                    <a:pt x="596" y="1"/>
                  </a:moveTo>
                  <a:cubicBezTo>
                    <a:pt x="274" y="1"/>
                    <a:pt x="0" y="274"/>
                    <a:pt x="0" y="596"/>
                  </a:cubicBezTo>
                  <a:cubicBezTo>
                    <a:pt x="0" y="929"/>
                    <a:pt x="274" y="1191"/>
                    <a:pt x="596" y="1191"/>
                  </a:cubicBezTo>
                  <a:cubicBezTo>
                    <a:pt x="929" y="1191"/>
                    <a:pt x="1191" y="929"/>
                    <a:pt x="1191" y="596"/>
                  </a:cubicBezTo>
                  <a:cubicBezTo>
                    <a:pt x="1191" y="274"/>
                    <a:pt x="929" y="1"/>
                    <a:pt x="59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6"/>
            <p:cNvSpPr/>
            <p:nvPr/>
          </p:nvSpPr>
          <p:spPr>
            <a:xfrm>
              <a:off x="7573820" y="4228134"/>
              <a:ext cx="37820" cy="37852"/>
            </a:xfrm>
            <a:custGeom>
              <a:avLst/>
              <a:gdLst/>
              <a:ahLst/>
              <a:cxnLst/>
              <a:rect l="l" t="t" r="r" b="b"/>
              <a:pathLst>
                <a:path w="1191" h="1192" extrusionOk="0">
                  <a:moveTo>
                    <a:pt x="595" y="358"/>
                  </a:moveTo>
                  <a:cubicBezTo>
                    <a:pt x="738" y="358"/>
                    <a:pt x="833" y="465"/>
                    <a:pt x="833" y="596"/>
                  </a:cubicBezTo>
                  <a:cubicBezTo>
                    <a:pt x="833" y="739"/>
                    <a:pt x="738" y="834"/>
                    <a:pt x="595" y="834"/>
                  </a:cubicBezTo>
                  <a:cubicBezTo>
                    <a:pt x="464" y="834"/>
                    <a:pt x="357" y="739"/>
                    <a:pt x="357" y="596"/>
                  </a:cubicBezTo>
                  <a:cubicBezTo>
                    <a:pt x="357" y="465"/>
                    <a:pt x="464" y="358"/>
                    <a:pt x="595" y="358"/>
                  </a:cubicBezTo>
                  <a:close/>
                  <a:moveTo>
                    <a:pt x="595" y="1"/>
                  </a:moveTo>
                  <a:cubicBezTo>
                    <a:pt x="274" y="1"/>
                    <a:pt x="0" y="274"/>
                    <a:pt x="0" y="596"/>
                  </a:cubicBezTo>
                  <a:cubicBezTo>
                    <a:pt x="0" y="929"/>
                    <a:pt x="274" y="1191"/>
                    <a:pt x="595" y="1191"/>
                  </a:cubicBezTo>
                  <a:cubicBezTo>
                    <a:pt x="929" y="1191"/>
                    <a:pt x="1191" y="929"/>
                    <a:pt x="1191" y="596"/>
                  </a:cubicBezTo>
                  <a:cubicBezTo>
                    <a:pt x="1191" y="274"/>
                    <a:pt x="929" y="1"/>
                    <a:pt x="5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6"/>
            <p:cNvSpPr/>
            <p:nvPr/>
          </p:nvSpPr>
          <p:spPr>
            <a:xfrm>
              <a:off x="7640728" y="4228134"/>
              <a:ext cx="37852" cy="37852"/>
            </a:xfrm>
            <a:custGeom>
              <a:avLst/>
              <a:gdLst/>
              <a:ahLst/>
              <a:cxnLst/>
              <a:rect l="l" t="t" r="r" b="b"/>
              <a:pathLst>
                <a:path w="1192" h="1192" extrusionOk="0">
                  <a:moveTo>
                    <a:pt x="596" y="358"/>
                  </a:moveTo>
                  <a:cubicBezTo>
                    <a:pt x="727" y="358"/>
                    <a:pt x="834" y="465"/>
                    <a:pt x="834" y="596"/>
                  </a:cubicBezTo>
                  <a:cubicBezTo>
                    <a:pt x="834" y="739"/>
                    <a:pt x="727" y="834"/>
                    <a:pt x="596" y="834"/>
                  </a:cubicBezTo>
                  <a:cubicBezTo>
                    <a:pt x="453" y="834"/>
                    <a:pt x="358" y="739"/>
                    <a:pt x="358" y="596"/>
                  </a:cubicBezTo>
                  <a:cubicBezTo>
                    <a:pt x="334" y="465"/>
                    <a:pt x="453" y="358"/>
                    <a:pt x="596" y="358"/>
                  </a:cubicBezTo>
                  <a:close/>
                  <a:moveTo>
                    <a:pt x="596" y="1"/>
                  </a:moveTo>
                  <a:cubicBezTo>
                    <a:pt x="262" y="1"/>
                    <a:pt x="0" y="274"/>
                    <a:pt x="0" y="596"/>
                  </a:cubicBezTo>
                  <a:cubicBezTo>
                    <a:pt x="0" y="929"/>
                    <a:pt x="262" y="1191"/>
                    <a:pt x="596" y="1191"/>
                  </a:cubicBezTo>
                  <a:cubicBezTo>
                    <a:pt x="917" y="1191"/>
                    <a:pt x="1191" y="929"/>
                    <a:pt x="1191" y="596"/>
                  </a:cubicBezTo>
                  <a:cubicBezTo>
                    <a:pt x="1191" y="274"/>
                    <a:pt x="917" y="1"/>
                    <a:pt x="59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8"/>
        <p:cNvGrpSpPr/>
        <p:nvPr/>
      </p:nvGrpSpPr>
      <p:grpSpPr>
        <a:xfrm>
          <a:off x="0" y="0"/>
          <a:ext cx="0" cy="0"/>
          <a:chOff x="0" y="0"/>
          <a:chExt cx="0" cy="0"/>
        </a:xfrm>
      </p:grpSpPr>
      <p:sp>
        <p:nvSpPr>
          <p:cNvPr id="1521" name="Google Shape;1521;p51"/>
          <p:cNvSpPr txBox="1">
            <a:spLocks noGrp="1"/>
          </p:cNvSpPr>
          <p:nvPr>
            <p:ph type="title"/>
          </p:nvPr>
        </p:nvSpPr>
        <p:spPr>
          <a:xfrm>
            <a:off x="2555047" y="258299"/>
            <a:ext cx="3637761" cy="688245"/>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dirty="0">
                <a:solidFill>
                  <a:schemeClr val="accent5">
                    <a:lumMod val="75000"/>
                  </a:schemeClr>
                </a:solidFill>
              </a:rPr>
              <a:t>Machines related</a:t>
            </a:r>
            <a:endParaRPr dirty="0">
              <a:solidFill>
                <a:schemeClr val="accent5">
                  <a:lumMod val="75000"/>
                </a:schemeClr>
              </a:solidFill>
            </a:endParaRPr>
          </a:p>
        </p:txBody>
      </p:sp>
      <p:grpSp>
        <p:nvGrpSpPr>
          <p:cNvPr id="1541" name="Google Shape;1541;p51"/>
          <p:cNvGrpSpPr/>
          <p:nvPr/>
        </p:nvGrpSpPr>
        <p:grpSpPr>
          <a:xfrm flipH="1">
            <a:off x="8129149" y="2514675"/>
            <a:ext cx="803325" cy="2089425"/>
            <a:chOff x="6053075" y="1778390"/>
            <a:chExt cx="1499708" cy="2825711"/>
          </a:xfrm>
        </p:grpSpPr>
        <p:sp>
          <p:nvSpPr>
            <p:cNvPr id="1542" name="Google Shape;1542;p51"/>
            <p:cNvSpPr/>
            <p:nvPr/>
          </p:nvSpPr>
          <p:spPr>
            <a:xfrm>
              <a:off x="6110736" y="2957514"/>
              <a:ext cx="739824" cy="1443866"/>
            </a:xfrm>
            <a:custGeom>
              <a:avLst/>
              <a:gdLst/>
              <a:ahLst/>
              <a:cxnLst/>
              <a:rect l="l" t="t" r="r" b="b"/>
              <a:pathLst>
                <a:path w="8994" h="17553" extrusionOk="0">
                  <a:moveTo>
                    <a:pt x="2123" y="0"/>
                  </a:moveTo>
                  <a:lnTo>
                    <a:pt x="1849" y="959"/>
                  </a:lnTo>
                  <a:cubicBezTo>
                    <a:pt x="1575" y="2009"/>
                    <a:pt x="1461" y="3082"/>
                    <a:pt x="1553" y="4154"/>
                  </a:cubicBezTo>
                  <a:lnTo>
                    <a:pt x="1941" y="8879"/>
                  </a:lnTo>
                  <a:lnTo>
                    <a:pt x="46" y="15864"/>
                  </a:lnTo>
                  <a:cubicBezTo>
                    <a:pt x="0" y="16024"/>
                    <a:pt x="92" y="16161"/>
                    <a:pt x="229" y="16229"/>
                  </a:cubicBezTo>
                  <a:lnTo>
                    <a:pt x="2899" y="17233"/>
                  </a:lnTo>
                  <a:cubicBezTo>
                    <a:pt x="2927" y="17243"/>
                    <a:pt x="2956" y="17247"/>
                    <a:pt x="2985" y="17247"/>
                  </a:cubicBezTo>
                  <a:cubicBezTo>
                    <a:pt x="3097" y="17247"/>
                    <a:pt x="3205" y="17178"/>
                    <a:pt x="3242" y="17051"/>
                  </a:cubicBezTo>
                  <a:lnTo>
                    <a:pt x="4702" y="11938"/>
                  </a:lnTo>
                  <a:lnTo>
                    <a:pt x="5410" y="17553"/>
                  </a:lnTo>
                  <a:lnTo>
                    <a:pt x="8765" y="17553"/>
                  </a:lnTo>
                  <a:lnTo>
                    <a:pt x="8628" y="1552"/>
                  </a:lnTo>
                  <a:lnTo>
                    <a:pt x="8994" y="251"/>
                  </a:lnTo>
                  <a:lnTo>
                    <a:pt x="212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51"/>
            <p:cNvSpPr/>
            <p:nvPr/>
          </p:nvSpPr>
          <p:spPr>
            <a:xfrm>
              <a:off x="6106952" y="2951838"/>
              <a:ext cx="747392" cy="1455217"/>
            </a:xfrm>
            <a:custGeom>
              <a:avLst/>
              <a:gdLst/>
              <a:ahLst/>
              <a:cxnLst/>
              <a:rect l="l" t="t" r="r" b="b"/>
              <a:pathLst>
                <a:path w="9086" h="17691" extrusionOk="0">
                  <a:moveTo>
                    <a:pt x="2215" y="115"/>
                  </a:moveTo>
                  <a:lnTo>
                    <a:pt x="8971" y="366"/>
                  </a:lnTo>
                  <a:lnTo>
                    <a:pt x="8629" y="1621"/>
                  </a:lnTo>
                  <a:lnTo>
                    <a:pt x="8766" y="17553"/>
                  </a:lnTo>
                  <a:lnTo>
                    <a:pt x="5502" y="17576"/>
                  </a:lnTo>
                  <a:lnTo>
                    <a:pt x="4794" y="11984"/>
                  </a:lnTo>
                  <a:cubicBezTo>
                    <a:pt x="4794" y="11961"/>
                    <a:pt x="4771" y="11938"/>
                    <a:pt x="4748" y="11938"/>
                  </a:cubicBezTo>
                  <a:cubicBezTo>
                    <a:pt x="4726" y="11938"/>
                    <a:pt x="4703" y="11961"/>
                    <a:pt x="4703" y="11984"/>
                  </a:cubicBezTo>
                  <a:lnTo>
                    <a:pt x="3242" y="17120"/>
                  </a:lnTo>
                  <a:cubicBezTo>
                    <a:pt x="3219" y="17165"/>
                    <a:pt x="3173" y="17211"/>
                    <a:pt x="3128" y="17234"/>
                  </a:cubicBezTo>
                  <a:cubicBezTo>
                    <a:pt x="3105" y="17245"/>
                    <a:pt x="3076" y="17251"/>
                    <a:pt x="3048" y="17251"/>
                  </a:cubicBezTo>
                  <a:cubicBezTo>
                    <a:pt x="3019" y="17251"/>
                    <a:pt x="2991" y="17245"/>
                    <a:pt x="2968" y="17234"/>
                  </a:cubicBezTo>
                  <a:lnTo>
                    <a:pt x="297" y="16230"/>
                  </a:lnTo>
                  <a:cubicBezTo>
                    <a:pt x="183" y="16184"/>
                    <a:pt x="115" y="16070"/>
                    <a:pt x="138" y="15956"/>
                  </a:cubicBezTo>
                  <a:lnTo>
                    <a:pt x="2032" y="8948"/>
                  </a:lnTo>
                  <a:cubicBezTo>
                    <a:pt x="2032" y="8948"/>
                    <a:pt x="2032" y="8948"/>
                    <a:pt x="2032" y="8925"/>
                  </a:cubicBezTo>
                  <a:lnTo>
                    <a:pt x="1644" y="4201"/>
                  </a:lnTo>
                  <a:cubicBezTo>
                    <a:pt x="1576" y="3151"/>
                    <a:pt x="1667" y="2078"/>
                    <a:pt x="1941" y="1051"/>
                  </a:cubicBezTo>
                  <a:lnTo>
                    <a:pt x="2215" y="115"/>
                  </a:lnTo>
                  <a:close/>
                  <a:moveTo>
                    <a:pt x="2169" y="1"/>
                  </a:moveTo>
                  <a:cubicBezTo>
                    <a:pt x="2146" y="1"/>
                    <a:pt x="2123" y="24"/>
                    <a:pt x="2123" y="46"/>
                  </a:cubicBezTo>
                  <a:lnTo>
                    <a:pt x="1850" y="1028"/>
                  </a:lnTo>
                  <a:cubicBezTo>
                    <a:pt x="1553" y="2055"/>
                    <a:pt x="1462" y="3151"/>
                    <a:pt x="1553" y="4223"/>
                  </a:cubicBezTo>
                  <a:lnTo>
                    <a:pt x="1918" y="8925"/>
                  </a:lnTo>
                  <a:lnTo>
                    <a:pt x="24" y="15910"/>
                  </a:lnTo>
                  <a:cubicBezTo>
                    <a:pt x="1" y="16093"/>
                    <a:pt x="92" y="16275"/>
                    <a:pt x="252" y="16344"/>
                  </a:cubicBezTo>
                  <a:lnTo>
                    <a:pt x="2922" y="17348"/>
                  </a:lnTo>
                  <a:cubicBezTo>
                    <a:pt x="2960" y="17357"/>
                    <a:pt x="2998" y="17363"/>
                    <a:pt x="3034" y="17363"/>
                  </a:cubicBezTo>
                  <a:cubicBezTo>
                    <a:pt x="3085" y="17363"/>
                    <a:pt x="3133" y="17352"/>
                    <a:pt x="3173" y="17325"/>
                  </a:cubicBezTo>
                  <a:cubicBezTo>
                    <a:pt x="3265" y="17302"/>
                    <a:pt x="3310" y="17234"/>
                    <a:pt x="3333" y="17143"/>
                  </a:cubicBezTo>
                  <a:lnTo>
                    <a:pt x="4726" y="12258"/>
                  </a:lnTo>
                  <a:lnTo>
                    <a:pt x="5388" y="17622"/>
                  </a:lnTo>
                  <a:cubicBezTo>
                    <a:pt x="5410" y="17668"/>
                    <a:pt x="5433" y="17690"/>
                    <a:pt x="5456" y="17690"/>
                  </a:cubicBezTo>
                  <a:lnTo>
                    <a:pt x="8811" y="17668"/>
                  </a:lnTo>
                  <a:cubicBezTo>
                    <a:pt x="8834" y="17668"/>
                    <a:pt x="8834" y="17668"/>
                    <a:pt x="8857" y="17645"/>
                  </a:cubicBezTo>
                  <a:cubicBezTo>
                    <a:pt x="8857" y="17645"/>
                    <a:pt x="8880" y="17622"/>
                    <a:pt x="8880" y="17622"/>
                  </a:cubicBezTo>
                  <a:lnTo>
                    <a:pt x="8743" y="1621"/>
                  </a:lnTo>
                  <a:lnTo>
                    <a:pt x="9085" y="320"/>
                  </a:lnTo>
                  <a:cubicBezTo>
                    <a:pt x="9085" y="297"/>
                    <a:pt x="9085" y="297"/>
                    <a:pt x="9062" y="275"/>
                  </a:cubicBezTo>
                  <a:cubicBezTo>
                    <a:pt x="9062" y="275"/>
                    <a:pt x="9040" y="252"/>
                    <a:pt x="9040" y="252"/>
                  </a:cubicBezTo>
                  <a:lnTo>
                    <a:pt x="21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51"/>
            <p:cNvSpPr/>
            <p:nvPr/>
          </p:nvSpPr>
          <p:spPr>
            <a:xfrm>
              <a:off x="6080713" y="4296130"/>
              <a:ext cx="378467" cy="303612"/>
            </a:xfrm>
            <a:custGeom>
              <a:avLst/>
              <a:gdLst/>
              <a:ahLst/>
              <a:cxnLst/>
              <a:rect l="l" t="t" r="r" b="b"/>
              <a:pathLst>
                <a:path w="4601" h="3691" extrusionOk="0">
                  <a:moveTo>
                    <a:pt x="731" y="1"/>
                  </a:moveTo>
                  <a:lnTo>
                    <a:pt x="46" y="1849"/>
                  </a:lnTo>
                  <a:cubicBezTo>
                    <a:pt x="0" y="1964"/>
                    <a:pt x="69" y="2078"/>
                    <a:pt x="183" y="2123"/>
                  </a:cubicBezTo>
                  <a:lnTo>
                    <a:pt x="4291" y="3676"/>
                  </a:lnTo>
                  <a:cubicBezTo>
                    <a:pt x="4315" y="3686"/>
                    <a:pt x="4339" y="3690"/>
                    <a:pt x="4362" y="3690"/>
                  </a:cubicBezTo>
                  <a:cubicBezTo>
                    <a:pt x="4493" y="3690"/>
                    <a:pt x="4601" y="3538"/>
                    <a:pt x="4542" y="3402"/>
                  </a:cubicBezTo>
                  <a:lnTo>
                    <a:pt x="3287" y="1073"/>
                  </a:lnTo>
                  <a:lnTo>
                    <a:pt x="3196" y="914"/>
                  </a:lnTo>
                  <a:lnTo>
                    <a:pt x="7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51"/>
            <p:cNvSpPr/>
            <p:nvPr/>
          </p:nvSpPr>
          <p:spPr>
            <a:xfrm>
              <a:off x="6078821" y="4292346"/>
              <a:ext cx="383073" cy="311756"/>
            </a:xfrm>
            <a:custGeom>
              <a:avLst/>
              <a:gdLst/>
              <a:ahLst/>
              <a:cxnLst/>
              <a:rect l="l" t="t" r="r" b="b"/>
              <a:pathLst>
                <a:path w="4657" h="3790" extrusionOk="0">
                  <a:moveTo>
                    <a:pt x="776" y="115"/>
                  </a:moveTo>
                  <a:lnTo>
                    <a:pt x="3173" y="1005"/>
                  </a:lnTo>
                  <a:lnTo>
                    <a:pt x="4520" y="3470"/>
                  </a:lnTo>
                  <a:cubicBezTo>
                    <a:pt x="4543" y="3539"/>
                    <a:pt x="4520" y="3607"/>
                    <a:pt x="4497" y="3630"/>
                  </a:cubicBezTo>
                  <a:cubicBezTo>
                    <a:pt x="4464" y="3664"/>
                    <a:pt x="4430" y="3685"/>
                    <a:pt x="4388" y="3685"/>
                  </a:cubicBezTo>
                  <a:cubicBezTo>
                    <a:pt x="4372" y="3685"/>
                    <a:pt x="4356" y="3682"/>
                    <a:pt x="4337" y="3676"/>
                  </a:cubicBezTo>
                  <a:lnTo>
                    <a:pt x="206" y="2124"/>
                  </a:lnTo>
                  <a:cubicBezTo>
                    <a:pt x="183" y="2101"/>
                    <a:pt x="137" y="2078"/>
                    <a:pt x="137" y="2032"/>
                  </a:cubicBezTo>
                  <a:cubicBezTo>
                    <a:pt x="114" y="1987"/>
                    <a:pt x="114" y="1941"/>
                    <a:pt x="137" y="1918"/>
                  </a:cubicBezTo>
                  <a:lnTo>
                    <a:pt x="776" y="115"/>
                  </a:lnTo>
                  <a:close/>
                  <a:moveTo>
                    <a:pt x="776" y="1"/>
                  </a:moveTo>
                  <a:cubicBezTo>
                    <a:pt x="731" y="1"/>
                    <a:pt x="708" y="24"/>
                    <a:pt x="708" y="47"/>
                  </a:cubicBezTo>
                  <a:lnTo>
                    <a:pt x="23" y="1873"/>
                  </a:lnTo>
                  <a:cubicBezTo>
                    <a:pt x="0" y="1941"/>
                    <a:pt x="0" y="2010"/>
                    <a:pt x="23" y="2078"/>
                  </a:cubicBezTo>
                  <a:cubicBezTo>
                    <a:pt x="69" y="2147"/>
                    <a:pt x="114" y="2192"/>
                    <a:pt x="183" y="2215"/>
                  </a:cubicBezTo>
                  <a:lnTo>
                    <a:pt x="4292" y="3767"/>
                  </a:lnTo>
                  <a:cubicBezTo>
                    <a:pt x="4337" y="3790"/>
                    <a:pt x="4360" y="3790"/>
                    <a:pt x="4383" y="3790"/>
                  </a:cubicBezTo>
                  <a:cubicBezTo>
                    <a:pt x="4451" y="3790"/>
                    <a:pt x="4520" y="3767"/>
                    <a:pt x="4565" y="3699"/>
                  </a:cubicBezTo>
                  <a:cubicBezTo>
                    <a:pt x="4634" y="3630"/>
                    <a:pt x="4657" y="3516"/>
                    <a:pt x="4611" y="3425"/>
                  </a:cubicBezTo>
                  <a:lnTo>
                    <a:pt x="3356" y="1097"/>
                  </a:lnTo>
                  <a:lnTo>
                    <a:pt x="3264" y="937"/>
                  </a:lnTo>
                  <a:cubicBezTo>
                    <a:pt x="3264" y="914"/>
                    <a:pt x="3242" y="914"/>
                    <a:pt x="3242" y="914"/>
                  </a:cubicBezTo>
                  <a:lnTo>
                    <a:pt x="7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51"/>
            <p:cNvSpPr/>
            <p:nvPr/>
          </p:nvSpPr>
          <p:spPr>
            <a:xfrm>
              <a:off x="6080713" y="4433166"/>
              <a:ext cx="378467" cy="166571"/>
            </a:xfrm>
            <a:custGeom>
              <a:avLst/>
              <a:gdLst/>
              <a:ahLst/>
              <a:cxnLst/>
              <a:rect l="l" t="t" r="r" b="b"/>
              <a:pathLst>
                <a:path w="4601" h="2025" extrusionOk="0">
                  <a:moveTo>
                    <a:pt x="114" y="1"/>
                  </a:moveTo>
                  <a:lnTo>
                    <a:pt x="46" y="183"/>
                  </a:lnTo>
                  <a:cubicBezTo>
                    <a:pt x="0" y="298"/>
                    <a:pt x="69" y="412"/>
                    <a:pt x="183" y="457"/>
                  </a:cubicBezTo>
                  <a:lnTo>
                    <a:pt x="4291" y="2010"/>
                  </a:lnTo>
                  <a:cubicBezTo>
                    <a:pt x="4315" y="2020"/>
                    <a:pt x="4339" y="2024"/>
                    <a:pt x="4362" y="2024"/>
                  </a:cubicBezTo>
                  <a:cubicBezTo>
                    <a:pt x="4493" y="2024"/>
                    <a:pt x="4601" y="1872"/>
                    <a:pt x="4542" y="1736"/>
                  </a:cubicBezTo>
                  <a:lnTo>
                    <a:pt x="4497" y="1667"/>
                  </a:lnTo>
                  <a:cubicBezTo>
                    <a:pt x="4466" y="1667"/>
                    <a:pt x="4436" y="1677"/>
                    <a:pt x="4405" y="1677"/>
                  </a:cubicBezTo>
                  <a:cubicBezTo>
                    <a:pt x="4390" y="1677"/>
                    <a:pt x="4375" y="1675"/>
                    <a:pt x="4360" y="1667"/>
                  </a:cubicBezTo>
                  <a:lnTo>
                    <a:pt x="228" y="115"/>
                  </a:lnTo>
                  <a:cubicBezTo>
                    <a:pt x="183" y="92"/>
                    <a:pt x="137" y="47"/>
                    <a:pt x="1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51"/>
            <p:cNvSpPr/>
            <p:nvPr/>
          </p:nvSpPr>
          <p:spPr>
            <a:xfrm>
              <a:off x="6078821" y="4429465"/>
              <a:ext cx="383073" cy="174633"/>
            </a:xfrm>
            <a:custGeom>
              <a:avLst/>
              <a:gdLst/>
              <a:ahLst/>
              <a:cxnLst/>
              <a:rect l="l" t="t" r="r" b="b"/>
              <a:pathLst>
                <a:path w="4657" h="2123" extrusionOk="0">
                  <a:moveTo>
                    <a:pt x="160" y="160"/>
                  </a:moveTo>
                  <a:cubicBezTo>
                    <a:pt x="183" y="183"/>
                    <a:pt x="206" y="183"/>
                    <a:pt x="229" y="206"/>
                  </a:cubicBezTo>
                  <a:lnTo>
                    <a:pt x="4360" y="1758"/>
                  </a:lnTo>
                  <a:cubicBezTo>
                    <a:pt x="4406" y="1781"/>
                    <a:pt x="4451" y="1781"/>
                    <a:pt x="4474" y="1781"/>
                  </a:cubicBezTo>
                  <a:lnTo>
                    <a:pt x="4520" y="1803"/>
                  </a:lnTo>
                  <a:cubicBezTo>
                    <a:pt x="4543" y="1872"/>
                    <a:pt x="4520" y="1940"/>
                    <a:pt x="4497" y="1963"/>
                  </a:cubicBezTo>
                  <a:cubicBezTo>
                    <a:pt x="4464" y="1997"/>
                    <a:pt x="4430" y="2018"/>
                    <a:pt x="4388" y="2018"/>
                  </a:cubicBezTo>
                  <a:cubicBezTo>
                    <a:pt x="4372" y="2018"/>
                    <a:pt x="4356" y="2015"/>
                    <a:pt x="4337" y="2009"/>
                  </a:cubicBezTo>
                  <a:lnTo>
                    <a:pt x="206" y="457"/>
                  </a:lnTo>
                  <a:cubicBezTo>
                    <a:pt x="183" y="434"/>
                    <a:pt x="137" y="411"/>
                    <a:pt x="137" y="365"/>
                  </a:cubicBezTo>
                  <a:cubicBezTo>
                    <a:pt x="114" y="320"/>
                    <a:pt x="114" y="274"/>
                    <a:pt x="137" y="251"/>
                  </a:cubicBezTo>
                  <a:lnTo>
                    <a:pt x="160" y="160"/>
                  </a:lnTo>
                  <a:close/>
                  <a:moveTo>
                    <a:pt x="137" y="0"/>
                  </a:moveTo>
                  <a:cubicBezTo>
                    <a:pt x="114" y="0"/>
                    <a:pt x="92" y="23"/>
                    <a:pt x="92" y="23"/>
                  </a:cubicBezTo>
                  <a:lnTo>
                    <a:pt x="23" y="206"/>
                  </a:lnTo>
                  <a:cubicBezTo>
                    <a:pt x="0" y="274"/>
                    <a:pt x="0" y="343"/>
                    <a:pt x="23" y="411"/>
                  </a:cubicBezTo>
                  <a:cubicBezTo>
                    <a:pt x="69" y="480"/>
                    <a:pt x="114" y="525"/>
                    <a:pt x="183" y="548"/>
                  </a:cubicBezTo>
                  <a:lnTo>
                    <a:pt x="4292" y="2100"/>
                  </a:lnTo>
                  <a:cubicBezTo>
                    <a:pt x="4337" y="2123"/>
                    <a:pt x="4360" y="2123"/>
                    <a:pt x="4383" y="2123"/>
                  </a:cubicBezTo>
                  <a:cubicBezTo>
                    <a:pt x="4451" y="2123"/>
                    <a:pt x="4520" y="2100"/>
                    <a:pt x="4565" y="2032"/>
                  </a:cubicBezTo>
                  <a:cubicBezTo>
                    <a:pt x="4634" y="1963"/>
                    <a:pt x="4657" y="1849"/>
                    <a:pt x="4611" y="1758"/>
                  </a:cubicBezTo>
                  <a:lnTo>
                    <a:pt x="4565" y="1689"/>
                  </a:lnTo>
                  <a:cubicBezTo>
                    <a:pt x="4549" y="1673"/>
                    <a:pt x="4533" y="1657"/>
                    <a:pt x="4517" y="1657"/>
                  </a:cubicBezTo>
                  <a:cubicBezTo>
                    <a:pt x="4510" y="1657"/>
                    <a:pt x="4504" y="1660"/>
                    <a:pt x="4497" y="1666"/>
                  </a:cubicBezTo>
                  <a:lnTo>
                    <a:pt x="4383" y="1666"/>
                  </a:lnTo>
                  <a:lnTo>
                    <a:pt x="274" y="92"/>
                  </a:lnTo>
                  <a:cubicBezTo>
                    <a:pt x="229" y="92"/>
                    <a:pt x="206" y="69"/>
                    <a:pt x="183" y="23"/>
                  </a:cubicBezTo>
                  <a:cubicBezTo>
                    <a:pt x="183" y="0"/>
                    <a:pt x="160" y="0"/>
                    <a:pt x="13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51"/>
            <p:cNvSpPr/>
            <p:nvPr/>
          </p:nvSpPr>
          <p:spPr>
            <a:xfrm>
              <a:off x="6088198" y="4438842"/>
              <a:ext cx="317349" cy="116477"/>
            </a:xfrm>
            <a:custGeom>
              <a:avLst/>
              <a:gdLst/>
              <a:ahLst/>
              <a:cxnLst/>
              <a:rect l="l" t="t" r="r" b="b"/>
              <a:pathLst>
                <a:path w="3858" h="1416" extrusionOk="0">
                  <a:moveTo>
                    <a:pt x="3858" y="1416"/>
                  </a:moveTo>
                  <a:lnTo>
                    <a:pt x="0"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51"/>
            <p:cNvSpPr/>
            <p:nvPr/>
          </p:nvSpPr>
          <p:spPr>
            <a:xfrm>
              <a:off x="6084414" y="4434318"/>
              <a:ext cx="324917" cy="126594"/>
            </a:xfrm>
            <a:custGeom>
              <a:avLst/>
              <a:gdLst/>
              <a:ahLst/>
              <a:cxnLst/>
              <a:rect l="l" t="t" r="r" b="b"/>
              <a:pathLst>
                <a:path w="3950" h="1539" extrusionOk="0">
                  <a:moveTo>
                    <a:pt x="49" y="0"/>
                  </a:moveTo>
                  <a:cubicBezTo>
                    <a:pt x="33" y="0"/>
                    <a:pt x="17" y="16"/>
                    <a:pt x="1" y="33"/>
                  </a:cubicBezTo>
                  <a:cubicBezTo>
                    <a:pt x="1" y="55"/>
                    <a:pt x="1" y="101"/>
                    <a:pt x="46" y="101"/>
                  </a:cubicBezTo>
                  <a:lnTo>
                    <a:pt x="3881" y="1539"/>
                  </a:lnTo>
                  <a:lnTo>
                    <a:pt x="3904" y="1539"/>
                  </a:lnTo>
                  <a:cubicBezTo>
                    <a:pt x="3927" y="1539"/>
                    <a:pt x="3950" y="1516"/>
                    <a:pt x="3950" y="1493"/>
                  </a:cubicBezTo>
                  <a:cubicBezTo>
                    <a:pt x="3950" y="1471"/>
                    <a:pt x="3950" y="1448"/>
                    <a:pt x="3927" y="1425"/>
                  </a:cubicBezTo>
                  <a:lnTo>
                    <a:pt x="69" y="10"/>
                  </a:lnTo>
                  <a:cubicBezTo>
                    <a:pt x="63" y="3"/>
                    <a:pt x="56" y="0"/>
                    <a:pt x="49"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51"/>
            <p:cNvSpPr/>
            <p:nvPr/>
          </p:nvSpPr>
          <p:spPr>
            <a:xfrm>
              <a:off x="6153920" y="4357163"/>
              <a:ext cx="69508" cy="60130"/>
            </a:xfrm>
            <a:custGeom>
              <a:avLst/>
              <a:gdLst/>
              <a:ahLst/>
              <a:cxnLst/>
              <a:rect l="l" t="t" r="r" b="b"/>
              <a:pathLst>
                <a:path w="845" h="731" extrusionOk="0">
                  <a:moveTo>
                    <a:pt x="421" y="1"/>
                  </a:moveTo>
                  <a:cubicBezTo>
                    <a:pt x="294" y="1"/>
                    <a:pt x="175" y="66"/>
                    <a:pt x="114" y="172"/>
                  </a:cubicBezTo>
                  <a:cubicBezTo>
                    <a:pt x="0" y="354"/>
                    <a:pt x="69" y="583"/>
                    <a:pt x="229" y="674"/>
                  </a:cubicBezTo>
                  <a:cubicBezTo>
                    <a:pt x="291" y="713"/>
                    <a:pt x="359" y="730"/>
                    <a:pt x="424" y="730"/>
                  </a:cubicBezTo>
                  <a:cubicBezTo>
                    <a:pt x="551" y="730"/>
                    <a:pt x="671" y="665"/>
                    <a:pt x="731" y="560"/>
                  </a:cubicBezTo>
                  <a:cubicBezTo>
                    <a:pt x="845" y="377"/>
                    <a:pt x="776" y="149"/>
                    <a:pt x="617" y="58"/>
                  </a:cubicBezTo>
                  <a:cubicBezTo>
                    <a:pt x="554" y="19"/>
                    <a:pt x="487" y="1"/>
                    <a:pt x="4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51"/>
            <p:cNvSpPr/>
            <p:nvPr/>
          </p:nvSpPr>
          <p:spPr>
            <a:xfrm>
              <a:off x="6150136" y="4353214"/>
              <a:ext cx="77075" cy="68767"/>
            </a:xfrm>
            <a:custGeom>
              <a:avLst/>
              <a:gdLst/>
              <a:ahLst/>
              <a:cxnLst/>
              <a:rect l="l" t="t" r="r" b="b"/>
              <a:pathLst>
                <a:path w="937" h="836" extrusionOk="0">
                  <a:moveTo>
                    <a:pt x="480" y="106"/>
                  </a:moveTo>
                  <a:cubicBezTo>
                    <a:pt x="526" y="106"/>
                    <a:pt x="571" y="128"/>
                    <a:pt x="640" y="151"/>
                  </a:cubicBezTo>
                  <a:cubicBezTo>
                    <a:pt x="777" y="242"/>
                    <a:pt x="822" y="425"/>
                    <a:pt x="731" y="585"/>
                  </a:cubicBezTo>
                  <a:cubicBezTo>
                    <a:pt x="672" y="673"/>
                    <a:pt x="575" y="724"/>
                    <a:pt x="477" y="724"/>
                  </a:cubicBezTo>
                  <a:cubicBezTo>
                    <a:pt x="423" y="724"/>
                    <a:pt x="369" y="708"/>
                    <a:pt x="320" y="676"/>
                  </a:cubicBezTo>
                  <a:cubicBezTo>
                    <a:pt x="160" y="585"/>
                    <a:pt x="115" y="402"/>
                    <a:pt x="206" y="265"/>
                  </a:cubicBezTo>
                  <a:cubicBezTo>
                    <a:pt x="252" y="197"/>
                    <a:pt x="320" y="128"/>
                    <a:pt x="389" y="106"/>
                  </a:cubicBezTo>
                  <a:close/>
                  <a:moveTo>
                    <a:pt x="490" y="1"/>
                  </a:moveTo>
                  <a:cubicBezTo>
                    <a:pt x="449" y="1"/>
                    <a:pt x="408" y="6"/>
                    <a:pt x="366" y="14"/>
                  </a:cubicBezTo>
                  <a:cubicBezTo>
                    <a:pt x="252" y="37"/>
                    <a:pt x="160" y="106"/>
                    <a:pt x="115" y="197"/>
                  </a:cubicBezTo>
                  <a:cubicBezTo>
                    <a:pt x="1" y="402"/>
                    <a:pt x="69" y="653"/>
                    <a:pt x="252" y="767"/>
                  </a:cubicBezTo>
                  <a:cubicBezTo>
                    <a:pt x="320" y="813"/>
                    <a:pt x="389" y="836"/>
                    <a:pt x="480" y="836"/>
                  </a:cubicBezTo>
                  <a:cubicBezTo>
                    <a:pt x="617" y="836"/>
                    <a:pt x="754" y="767"/>
                    <a:pt x="822" y="631"/>
                  </a:cubicBezTo>
                  <a:cubicBezTo>
                    <a:pt x="937" y="425"/>
                    <a:pt x="891" y="174"/>
                    <a:pt x="685" y="60"/>
                  </a:cubicBezTo>
                  <a:cubicBezTo>
                    <a:pt x="628" y="16"/>
                    <a:pt x="561" y="1"/>
                    <a:pt x="4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51"/>
            <p:cNvSpPr/>
            <p:nvPr/>
          </p:nvSpPr>
          <p:spPr>
            <a:xfrm>
              <a:off x="6311604" y="4384389"/>
              <a:ext cx="39566" cy="20729"/>
            </a:xfrm>
            <a:custGeom>
              <a:avLst/>
              <a:gdLst/>
              <a:ahLst/>
              <a:cxnLst/>
              <a:rect l="l" t="t" r="r" b="b"/>
              <a:pathLst>
                <a:path w="481" h="252" extrusionOk="0">
                  <a:moveTo>
                    <a:pt x="1" y="252"/>
                  </a:moveTo>
                  <a:lnTo>
                    <a:pt x="480"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51"/>
            <p:cNvSpPr/>
            <p:nvPr/>
          </p:nvSpPr>
          <p:spPr>
            <a:xfrm>
              <a:off x="6306010" y="4379372"/>
              <a:ext cx="50753" cy="29530"/>
            </a:xfrm>
            <a:custGeom>
              <a:avLst/>
              <a:gdLst/>
              <a:ahLst/>
              <a:cxnLst/>
              <a:rect l="l" t="t" r="r" b="b"/>
              <a:pathLst>
                <a:path w="617" h="359" extrusionOk="0">
                  <a:moveTo>
                    <a:pt x="554" y="1"/>
                  </a:moveTo>
                  <a:cubicBezTo>
                    <a:pt x="544" y="1"/>
                    <a:pt x="535" y="6"/>
                    <a:pt x="525" y="16"/>
                  </a:cubicBezTo>
                  <a:lnTo>
                    <a:pt x="46" y="267"/>
                  </a:lnTo>
                  <a:cubicBezTo>
                    <a:pt x="23" y="267"/>
                    <a:pt x="0" y="313"/>
                    <a:pt x="23" y="335"/>
                  </a:cubicBezTo>
                  <a:cubicBezTo>
                    <a:pt x="23" y="358"/>
                    <a:pt x="46" y="358"/>
                    <a:pt x="69" y="358"/>
                  </a:cubicBezTo>
                  <a:lnTo>
                    <a:pt x="92" y="358"/>
                  </a:lnTo>
                  <a:lnTo>
                    <a:pt x="571" y="107"/>
                  </a:lnTo>
                  <a:cubicBezTo>
                    <a:pt x="594" y="84"/>
                    <a:pt x="616" y="61"/>
                    <a:pt x="594" y="39"/>
                  </a:cubicBezTo>
                  <a:cubicBezTo>
                    <a:pt x="580" y="12"/>
                    <a:pt x="567" y="1"/>
                    <a:pt x="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51"/>
            <p:cNvSpPr/>
            <p:nvPr/>
          </p:nvSpPr>
          <p:spPr>
            <a:xfrm>
              <a:off x="6326656" y="4414412"/>
              <a:ext cx="39484" cy="20729"/>
            </a:xfrm>
            <a:custGeom>
              <a:avLst/>
              <a:gdLst/>
              <a:ahLst/>
              <a:cxnLst/>
              <a:rect l="l" t="t" r="r" b="b"/>
              <a:pathLst>
                <a:path w="480" h="252" extrusionOk="0">
                  <a:moveTo>
                    <a:pt x="0" y="252"/>
                  </a:moveTo>
                  <a:lnTo>
                    <a:pt x="480" y="1"/>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51"/>
            <p:cNvSpPr/>
            <p:nvPr/>
          </p:nvSpPr>
          <p:spPr>
            <a:xfrm>
              <a:off x="6320981" y="4409888"/>
              <a:ext cx="50835" cy="29037"/>
            </a:xfrm>
            <a:custGeom>
              <a:avLst/>
              <a:gdLst/>
              <a:ahLst/>
              <a:cxnLst/>
              <a:rect l="l" t="t" r="r" b="b"/>
              <a:pathLst>
                <a:path w="618" h="353" extrusionOk="0">
                  <a:moveTo>
                    <a:pt x="550" y="1"/>
                  </a:moveTo>
                  <a:cubicBezTo>
                    <a:pt x="541" y="1"/>
                    <a:pt x="532" y="3"/>
                    <a:pt x="526" y="10"/>
                  </a:cubicBezTo>
                  <a:lnTo>
                    <a:pt x="46" y="261"/>
                  </a:lnTo>
                  <a:cubicBezTo>
                    <a:pt x="24" y="284"/>
                    <a:pt x="1" y="307"/>
                    <a:pt x="24" y="330"/>
                  </a:cubicBezTo>
                  <a:cubicBezTo>
                    <a:pt x="24" y="352"/>
                    <a:pt x="46" y="352"/>
                    <a:pt x="69" y="352"/>
                  </a:cubicBezTo>
                  <a:lnTo>
                    <a:pt x="92" y="352"/>
                  </a:lnTo>
                  <a:lnTo>
                    <a:pt x="571" y="101"/>
                  </a:lnTo>
                  <a:cubicBezTo>
                    <a:pt x="594" y="78"/>
                    <a:pt x="617" y="56"/>
                    <a:pt x="594" y="33"/>
                  </a:cubicBezTo>
                  <a:cubicBezTo>
                    <a:pt x="594" y="17"/>
                    <a:pt x="571" y="1"/>
                    <a:pt x="5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51"/>
            <p:cNvSpPr/>
            <p:nvPr/>
          </p:nvSpPr>
          <p:spPr>
            <a:xfrm>
              <a:off x="6341627" y="4444435"/>
              <a:ext cx="39566" cy="20729"/>
            </a:xfrm>
            <a:custGeom>
              <a:avLst/>
              <a:gdLst/>
              <a:ahLst/>
              <a:cxnLst/>
              <a:rect l="l" t="t" r="r" b="b"/>
              <a:pathLst>
                <a:path w="481" h="252" extrusionOk="0">
                  <a:moveTo>
                    <a:pt x="1" y="252"/>
                  </a:moveTo>
                  <a:lnTo>
                    <a:pt x="480" y="1"/>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51"/>
            <p:cNvSpPr/>
            <p:nvPr/>
          </p:nvSpPr>
          <p:spPr>
            <a:xfrm>
              <a:off x="6336034" y="4439911"/>
              <a:ext cx="48861" cy="29037"/>
            </a:xfrm>
            <a:custGeom>
              <a:avLst/>
              <a:gdLst/>
              <a:ahLst/>
              <a:cxnLst/>
              <a:rect l="l" t="t" r="r" b="b"/>
              <a:pathLst>
                <a:path w="594" h="353" extrusionOk="0">
                  <a:moveTo>
                    <a:pt x="545" y="1"/>
                  </a:moveTo>
                  <a:cubicBezTo>
                    <a:pt x="539" y="1"/>
                    <a:pt x="532" y="4"/>
                    <a:pt x="525" y="10"/>
                  </a:cubicBezTo>
                  <a:lnTo>
                    <a:pt x="46" y="261"/>
                  </a:lnTo>
                  <a:cubicBezTo>
                    <a:pt x="0" y="261"/>
                    <a:pt x="0" y="307"/>
                    <a:pt x="23" y="330"/>
                  </a:cubicBezTo>
                  <a:cubicBezTo>
                    <a:pt x="23" y="353"/>
                    <a:pt x="46" y="353"/>
                    <a:pt x="69" y="353"/>
                  </a:cubicBezTo>
                  <a:lnTo>
                    <a:pt x="92" y="353"/>
                  </a:lnTo>
                  <a:lnTo>
                    <a:pt x="571" y="101"/>
                  </a:lnTo>
                  <a:cubicBezTo>
                    <a:pt x="594" y="79"/>
                    <a:pt x="594" y="56"/>
                    <a:pt x="594" y="33"/>
                  </a:cubicBezTo>
                  <a:cubicBezTo>
                    <a:pt x="578" y="17"/>
                    <a:pt x="562" y="1"/>
                    <a:pt x="5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51"/>
            <p:cNvSpPr/>
            <p:nvPr/>
          </p:nvSpPr>
          <p:spPr>
            <a:xfrm>
              <a:off x="6319089" y="4297692"/>
              <a:ext cx="32080" cy="68027"/>
            </a:xfrm>
            <a:custGeom>
              <a:avLst/>
              <a:gdLst/>
              <a:ahLst/>
              <a:cxnLst/>
              <a:rect l="l" t="t" r="r" b="b"/>
              <a:pathLst>
                <a:path w="390" h="827" extrusionOk="0">
                  <a:moveTo>
                    <a:pt x="186" y="0"/>
                  </a:moveTo>
                  <a:cubicBezTo>
                    <a:pt x="93" y="0"/>
                    <a:pt x="21" y="65"/>
                    <a:pt x="1" y="164"/>
                  </a:cubicBezTo>
                  <a:cubicBezTo>
                    <a:pt x="1" y="254"/>
                    <a:pt x="45" y="827"/>
                    <a:pt x="90" y="827"/>
                  </a:cubicBezTo>
                  <a:cubicBezTo>
                    <a:pt x="91" y="827"/>
                    <a:pt x="91" y="827"/>
                    <a:pt x="92" y="826"/>
                  </a:cubicBezTo>
                  <a:cubicBezTo>
                    <a:pt x="206" y="826"/>
                    <a:pt x="366" y="324"/>
                    <a:pt x="389" y="233"/>
                  </a:cubicBezTo>
                  <a:cubicBezTo>
                    <a:pt x="389" y="119"/>
                    <a:pt x="321" y="27"/>
                    <a:pt x="229" y="4"/>
                  </a:cubicBezTo>
                  <a:cubicBezTo>
                    <a:pt x="215" y="2"/>
                    <a:pt x="200"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51"/>
            <p:cNvSpPr/>
            <p:nvPr/>
          </p:nvSpPr>
          <p:spPr>
            <a:xfrm>
              <a:off x="6313496" y="4293497"/>
              <a:ext cx="41376" cy="77816"/>
            </a:xfrm>
            <a:custGeom>
              <a:avLst/>
              <a:gdLst/>
              <a:ahLst/>
              <a:cxnLst/>
              <a:rect l="l" t="t" r="r" b="b"/>
              <a:pathLst>
                <a:path w="503" h="946" extrusionOk="0">
                  <a:moveTo>
                    <a:pt x="274" y="101"/>
                  </a:moveTo>
                  <a:cubicBezTo>
                    <a:pt x="320" y="124"/>
                    <a:pt x="343" y="147"/>
                    <a:pt x="366" y="170"/>
                  </a:cubicBezTo>
                  <a:cubicBezTo>
                    <a:pt x="389" y="192"/>
                    <a:pt x="411" y="238"/>
                    <a:pt x="389" y="261"/>
                  </a:cubicBezTo>
                  <a:cubicBezTo>
                    <a:pt x="389" y="375"/>
                    <a:pt x="252" y="717"/>
                    <a:pt x="183" y="809"/>
                  </a:cubicBezTo>
                  <a:cubicBezTo>
                    <a:pt x="137" y="672"/>
                    <a:pt x="115" y="307"/>
                    <a:pt x="137" y="215"/>
                  </a:cubicBezTo>
                  <a:cubicBezTo>
                    <a:pt x="137" y="192"/>
                    <a:pt x="160" y="147"/>
                    <a:pt x="183" y="124"/>
                  </a:cubicBezTo>
                  <a:cubicBezTo>
                    <a:pt x="206" y="124"/>
                    <a:pt x="229" y="101"/>
                    <a:pt x="252" y="101"/>
                  </a:cubicBezTo>
                  <a:close/>
                  <a:moveTo>
                    <a:pt x="246" y="1"/>
                  </a:moveTo>
                  <a:cubicBezTo>
                    <a:pt x="203" y="1"/>
                    <a:pt x="165" y="22"/>
                    <a:pt x="115" y="55"/>
                  </a:cubicBezTo>
                  <a:cubicBezTo>
                    <a:pt x="69" y="78"/>
                    <a:pt x="46" y="147"/>
                    <a:pt x="23" y="215"/>
                  </a:cubicBezTo>
                  <a:cubicBezTo>
                    <a:pt x="1" y="284"/>
                    <a:pt x="46" y="832"/>
                    <a:pt x="115" y="923"/>
                  </a:cubicBezTo>
                  <a:cubicBezTo>
                    <a:pt x="115" y="923"/>
                    <a:pt x="137" y="946"/>
                    <a:pt x="160" y="946"/>
                  </a:cubicBezTo>
                  <a:cubicBezTo>
                    <a:pt x="320" y="923"/>
                    <a:pt x="503" y="329"/>
                    <a:pt x="503" y="284"/>
                  </a:cubicBezTo>
                  <a:cubicBezTo>
                    <a:pt x="503" y="215"/>
                    <a:pt x="503" y="147"/>
                    <a:pt x="457" y="101"/>
                  </a:cubicBezTo>
                  <a:cubicBezTo>
                    <a:pt x="411" y="55"/>
                    <a:pt x="366" y="10"/>
                    <a:pt x="297" y="10"/>
                  </a:cubicBezTo>
                  <a:cubicBezTo>
                    <a:pt x="279" y="4"/>
                    <a:pt x="262" y="1"/>
                    <a:pt x="2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51"/>
            <p:cNvSpPr/>
            <p:nvPr/>
          </p:nvSpPr>
          <p:spPr>
            <a:xfrm>
              <a:off x="6326656" y="4341205"/>
              <a:ext cx="67616" cy="31998"/>
            </a:xfrm>
            <a:custGeom>
              <a:avLst/>
              <a:gdLst/>
              <a:ahLst/>
              <a:cxnLst/>
              <a:rect l="l" t="t" r="r" b="b"/>
              <a:pathLst>
                <a:path w="822" h="389" extrusionOk="0">
                  <a:moveTo>
                    <a:pt x="571" y="0"/>
                  </a:moveTo>
                  <a:cubicBezTo>
                    <a:pt x="480" y="23"/>
                    <a:pt x="0" y="206"/>
                    <a:pt x="0" y="297"/>
                  </a:cubicBezTo>
                  <a:cubicBezTo>
                    <a:pt x="23" y="343"/>
                    <a:pt x="548" y="388"/>
                    <a:pt x="639" y="388"/>
                  </a:cubicBezTo>
                  <a:cubicBezTo>
                    <a:pt x="754" y="366"/>
                    <a:pt x="822" y="252"/>
                    <a:pt x="799" y="160"/>
                  </a:cubicBezTo>
                  <a:cubicBezTo>
                    <a:pt x="776" y="69"/>
                    <a:pt x="685" y="0"/>
                    <a:pt x="5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51"/>
            <p:cNvSpPr/>
            <p:nvPr/>
          </p:nvSpPr>
          <p:spPr>
            <a:xfrm>
              <a:off x="6322873" y="4337422"/>
              <a:ext cx="75183" cy="39566"/>
            </a:xfrm>
            <a:custGeom>
              <a:avLst/>
              <a:gdLst/>
              <a:ahLst/>
              <a:cxnLst/>
              <a:rect l="l" t="t" r="r" b="b"/>
              <a:pathLst>
                <a:path w="914" h="481" extrusionOk="0">
                  <a:moveTo>
                    <a:pt x="676" y="109"/>
                  </a:moveTo>
                  <a:cubicBezTo>
                    <a:pt x="731" y="109"/>
                    <a:pt x="781" y="150"/>
                    <a:pt x="800" y="206"/>
                  </a:cubicBezTo>
                  <a:cubicBezTo>
                    <a:pt x="800" y="252"/>
                    <a:pt x="800" y="298"/>
                    <a:pt x="777" y="320"/>
                  </a:cubicBezTo>
                  <a:cubicBezTo>
                    <a:pt x="754" y="343"/>
                    <a:pt x="708" y="366"/>
                    <a:pt x="685" y="366"/>
                  </a:cubicBezTo>
                  <a:cubicBezTo>
                    <a:pt x="661" y="372"/>
                    <a:pt x="618" y="375"/>
                    <a:pt x="567" y="375"/>
                  </a:cubicBezTo>
                  <a:cubicBezTo>
                    <a:pt x="425" y="375"/>
                    <a:pt x="215" y="354"/>
                    <a:pt x="115" y="320"/>
                  </a:cubicBezTo>
                  <a:cubicBezTo>
                    <a:pt x="206" y="252"/>
                    <a:pt x="526" y="138"/>
                    <a:pt x="640" y="115"/>
                  </a:cubicBezTo>
                  <a:cubicBezTo>
                    <a:pt x="652" y="111"/>
                    <a:pt x="664" y="109"/>
                    <a:pt x="676" y="109"/>
                  </a:cubicBezTo>
                  <a:close/>
                  <a:moveTo>
                    <a:pt x="617" y="1"/>
                  </a:moveTo>
                  <a:cubicBezTo>
                    <a:pt x="548" y="24"/>
                    <a:pt x="115" y="161"/>
                    <a:pt x="23" y="298"/>
                  </a:cubicBezTo>
                  <a:cubicBezTo>
                    <a:pt x="1" y="320"/>
                    <a:pt x="1" y="343"/>
                    <a:pt x="1" y="366"/>
                  </a:cubicBezTo>
                  <a:cubicBezTo>
                    <a:pt x="23" y="457"/>
                    <a:pt x="457" y="480"/>
                    <a:pt x="640" y="480"/>
                  </a:cubicBezTo>
                  <a:lnTo>
                    <a:pt x="708" y="480"/>
                  </a:lnTo>
                  <a:cubicBezTo>
                    <a:pt x="777" y="457"/>
                    <a:pt x="822" y="434"/>
                    <a:pt x="868" y="389"/>
                  </a:cubicBezTo>
                  <a:cubicBezTo>
                    <a:pt x="891" y="320"/>
                    <a:pt x="914" y="252"/>
                    <a:pt x="891" y="206"/>
                  </a:cubicBezTo>
                  <a:cubicBezTo>
                    <a:pt x="891" y="138"/>
                    <a:pt x="845" y="69"/>
                    <a:pt x="800" y="46"/>
                  </a:cubicBezTo>
                  <a:cubicBezTo>
                    <a:pt x="731" y="1"/>
                    <a:pt x="68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51"/>
            <p:cNvSpPr/>
            <p:nvPr/>
          </p:nvSpPr>
          <p:spPr>
            <a:xfrm>
              <a:off x="6829813" y="3133951"/>
              <a:ext cx="1974" cy="769930"/>
            </a:xfrm>
            <a:custGeom>
              <a:avLst/>
              <a:gdLst/>
              <a:ahLst/>
              <a:cxnLst/>
              <a:rect l="l" t="t" r="r" b="b"/>
              <a:pathLst>
                <a:path w="24" h="9360" extrusionOk="0">
                  <a:moveTo>
                    <a:pt x="0" y="1"/>
                  </a:moveTo>
                  <a:lnTo>
                    <a:pt x="23" y="9359"/>
                  </a:lnTo>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51"/>
            <p:cNvSpPr/>
            <p:nvPr/>
          </p:nvSpPr>
          <p:spPr>
            <a:xfrm>
              <a:off x="6198996" y="1783326"/>
              <a:ext cx="585838" cy="589375"/>
            </a:xfrm>
            <a:custGeom>
              <a:avLst/>
              <a:gdLst/>
              <a:ahLst/>
              <a:cxnLst/>
              <a:rect l="l" t="t" r="r" b="b"/>
              <a:pathLst>
                <a:path w="7122" h="7165" extrusionOk="0">
                  <a:moveTo>
                    <a:pt x="4075" y="1"/>
                  </a:moveTo>
                  <a:cubicBezTo>
                    <a:pt x="3599" y="1"/>
                    <a:pt x="3108" y="148"/>
                    <a:pt x="2671" y="397"/>
                  </a:cubicBezTo>
                  <a:cubicBezTo>
                    <a:pt x="2260" y="649"/>
                    <a:pt x="2009" y="1037"/>
                    <a:pt x="1872" y="1493"/>
                  </a:cubicBezTo>
                  <a:cubicBezTo>
                    <a:pt x="1849" y="1584"/>
                    <a:pt x="1826" y="1676"/>
                    <a:pt x="1758" y="1744"/>
                  </a:cubicBezTo>
                  <a:cubicBezTo>
                    <a:pt x="1644" y="1881"/>
                    <a:pt x="1507" y="1858"/>
                    <a:pt x="1370" y="1881"/>
                  </a:cubicBezTo>
                  <a:cubicBezTo>
                    <a:pt x="1233" y="1881"/>
                    <a:pt x="1141" y="1904"/>
                    <a:pt x="1027" y="1950"/>
                  </a:cubicBezTo>
                  <a:cubicBezTo>
                    <a:pt x="982" y="1972"/>
                    <a:pt x="959" y="1972"/>
                    <a:pt x="913" y="1995"/>
                  </a:cubicBezTo>
                  <a:cubicBezTo>
                    <a:pt x="639" y="2109"/>
                    <a:pt x="411" y="2338"/>
                    <a:pt x="251" y="2589"/>
                  </a:cubicBezTo>
                  <a:cubicBezTo>
                    <a:pt x="0" y="3068"/>
                    <a:pt x="46" y="3661"/>
                    <a:pt x="365" y="4095"/>
                  </a:cubicBezTo>
                  <a:cubicBezTo>
                    <a:pt x="457" y="4232"/>
                    <a:pt x="594" y="4346"/>
                    <a:pt x="594" y="4506"/>
                  </a:cubicBezTo>
                  <a:cubicBezTo>
                    <a:pt x="594" y="4643"/>
                    <a:pt x="525" y="4757"/>
                    <a:pt x="502" y="4871"/>
                  </a:cubicBezTo>
                  <a:cubicBezTo>
                    <a:pt x="457" y="5008"/>
                    <a:pt x="457" y="5145"/>
                    <a:pt x="457" y="5305"/>
                  </a:cubicBezTo>
                  <a:cubicBezTo>
                    <a:pt x="502" y="6172"/>
                    <a:pt x="1301" y="6971"/>
                    <a:pt x="2328" y="7131"/>
                  </a:cubicBezTo>
                  <a:cubicBezTo>
                    <a:pt x="2470" y="7154"/>
                    <a:pt x="2610" y="7165"/>
                    <a:pt x="2749" y="7165"/>
                  </a:cubicBezTo>
                  <a:cubicBezTo>
                    <a:pt x="3302" y="7165"/>
                    <a:pt x="3817" y="6989"/>
                    <a:pt x="4200" y="6697"/>
                  </a:cubicBezTo>
                  <a:cubicBezTo>
                    <a:pt x="4771" y="6264"/>
                    <a:pt x="5410" y="5898"/>
                    <a:pt x="6072" y="5556"/>
                  </a:cubicBezTo>
                  <a:cubicBezTo>
                    <a:pt x="6620" y="5282"/>
                    <a:pt x="6985" y="4780"/>
                    <a:pt x="7053" y="4209"/>
                  </a:cubicBezTo>
                  <a:cubicBezTo>
                    <a:pt x="7122" y="3798"/>
                    <a:pt x="7008" y="3433"/>
                    <a:pt x="6779" y="3091"/>
                  </a:cubicBezTo>
                  <a:cubicBezTo>
                    <a:pt x="6734" y="3000"/>
                    <a:pt x="6688" y="2931"/>
                    <a:pt x="6665" y="2863"/>
                  </a:cubicBezTo>
                  <a:cubicBezTo>
                    <a:pt x="6528" y="2634"/>
                    <a:pt x="6186" y="2292"/>
                    <a:pt x="6095" y="2018"/>
                  </a:cubicBezTo>
                  <a:lnTo>
                    <a:pt x="6095" y="2018"/>
                  </a:lnTo>
                  <a:cubicBezTo>
                    <a:pt x="6152" y="2053"/>
                    <a:pt x="6213" y="2068"/>
                    <a:pt x="6271" y="2068"/>
                  </a:cubicBezTo>
                  <a:cubicBezTo>
                    <a:pt x="6444" y="2068"/>
                    <a:pt x="6597" y="1932"/>
                    <a:pt x="6597" y="1744"/>
                  </a:cubicBezTo>
                  <a:cubicBezTo>
                    <a:pt x="6574" y="1310"/>
                    <a:pt x="6437" y="763"/>
                    <a:pt x="5958" y="420"/>
                  </a:cubicBezTo>
                  <a:cubicBezTo>
                    <a:pt x="5821" y="311"/>
                    <a:pt x="5661" y="259"/>
                    <a:pt x="5500" y="259"/>
                  </a:cubicBezTo>
                  <a:cubicBezTo>
                    <a:pt x="5391" y="259"/>
                    <a:pt x="5283" y="283"/>
                    <a:pt x="5182" y="329"/>
                  </a:cubicBezTo>
                  <a:cubicBezTo>
                    <a:pt x="4851" y="102"/>
                    <a:pt x="4468" y="1"/>
                    <a:pt x="4075"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51"/>
            <p:cNvSpPr/>
            <p:nvPr/>
          </p:nvSpPr>
          <p:spPr>
            <a:xfrm>
              <a:off x="6583869" y="4401251"/>
              <a:ext cx="384965" cy="184092"/>
            </a:xfrm>
            <a:custGeom>
              <a:avLst/>
              <a:gdLst/>
              <a:ahLst/>
              <a:cxnLst/>
              <a:rect l="l" t="t" r="r" b="b"/>
              <a:pathLst>
                <a:path w="4680" h="2238" extrusionOk="0">
                  <a:moveTo>
                    <a:pt x="0" y="1"/>
                  </a:moveTo>
                  <a:lnTo>
                    <a:pt x="0" y="1987"/>
                  </a:lnTo>
                  <a:cubicBezTo>
                    <a:pt x="0" y="2101"/>
                    <a:pt x="92" y="2192"/>
                    <a:pt x="206" y="2192"/>
                  </a:cubicBezTo>
                  <a:lnTo>
                    <a:pt x="4428" y="2238"/>
                  </a:lnTo>
                  <a:cubicBezTo>
                    <a:pt x="4588" y="2238"/>
                    <a:pt x="4680" y="2032"/>
                    <a:pt x="4543" y="1918"/>
                  </a:cubicBezTo>
                  <a:lnTo>
                    <a:pt x="2671" y="229"/>
                  </a:lnTo>
                  <a:lnTo>
                    <a:pt x="232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51"/>
            <p:cNvSpPr/>
            <p:nvPr/>
          </p:nvSpPr>
          <p:spPr>
            <a:xfrm>
              <a:off x="6580085" y="4397550"/>
              <a:ext cx="388749" cy="191578"/>
            </a:xfrm>
            <a:custGeom>
              <a:avLst/>
              <a:gdLst/>
              <a:ahLst/>
              <a:cxnLst/>
              <a:rect l="l" t="t" r="r" b="b"/>
              <a:pathLst>
                <a:path w="4726" h="2329" extrusionOk="0">
                  <a:moveTo>
                    <a:pt x="2375" y="92"/>
                  </a:moveTo>
                  <a:lnTo>
                    <a:pt x="2671" y="297"/>
                  </a:lnTo>
                  <a:lnTo>
                    <a:pt x="4566" y="2009"/>
                  </a:lnTo>
                  <a:cubicBezTo>
                    <a:pt x="4611" y="2054"/>
                    <a:pt x="4611" y="2100"/>
                    <a:pt x="4589" y="2146"/>
                  </a:cubicBezTo>
                  <a:cubicBezTo>
                    <a:pt x="4589" y="2191"/>
                    <a:pt x="4543" y="2237"/>
                    <a:pt x="4474" y="2237"/>
                  </a:cubicBezTo>
                  <a:lnTo>
                    <a:pt x="252" y="2191"/>
                  </a:lnTo>
                  <a:cubicBezTo>
                    <a:pt x="206" y="2191"/>
                    <a:pt x="160" y="2169"/>
                    <a:pt x="138" y="2146"/>
                  </a:cubicBezTo>
                  <a:cubicBezTo>
                    <a:pt x="115" y="2100"/>
                    <a:pt x="92" y="2077"/>
                    <a:pt x="92" y="2032"/>
                  </a:cubicBezTo>
                  <a:lnTo>
                    <a:pt x="92" y="114"/>
                  </a:lnTo>
                  <a:lnTo>
                    <a:pt x="2375" y="92"/>
                  </a:lnTo>
                  <a:close/>
                  <a:moveTo>
                    <a:pt x="46" y="0"/>
                  </a:moveTo>
                  <a:cubicBezTo>
                    <a:pt x="24" y="0"/>
                    <a:pt x="1" y="23"/>
                    <a:pt x="1" y="46"/>
                  </a:cubicBezTo>
                  <a:lnTo>
                    <a:pt x="1" y="2032"/>
                  </a:lnTo>
                  <a:cubicBezTo>
                    <a:pt x="1" y="2100"/>
                    <a:pt x="24" y="2169"/>
                    <a:pt x="69" y="2214"/>
                  </a:cubicBezTo>
                  <a:cubicBezTo>
                    <a:pt x="115" y="2260"/>
                    <a:pt x="183" y="2283"/>
                    <a:pt x="252" y="2283"/>
                  </a:cubicBezTo>
                  <a:lnTo>
                    <a:pt x="4474" y="2328"/>
                  </a:lnTo>
                  <a:cubicBezTo>
                    <a:pt x="4566" y="2328"/>
                    <a:pt x="4657" y="2283"/>
                    <a:pt x="4703" y="2191"/>
                  </a:cubicBezTo>
                  <a:cubicBezTo>
                    <a:pt x="4726" y="2100"/>
                    <a:pt x="4703" y="1986"/>
                    <a:pt x="4634" y="1918"/>
                  </a:cubicBezTo>
                  <a:lnTo>
                    <a:pt x="2740" y="228"/>
                  </a:lnTo>
                  <a:lnTo>
                    <a:pt x="242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51"/>
            <p:cNvSpPr/>
            <p:nvPr/>
          </p:nvSpPr>
          <p:spPr>
            <a:xfrm>
              <a:off x="6583869" y="4549639"/>
              <a:ext cx="384965" cy="35700"/>
            </a:xfrm>
            <a:custGeom>
              <a:avLst/>
              <a:gdLst/>
              <a:ahLst/>
              <a:cxnLst/>
              <a:rect l="l" t="t" r="r" b="b"/>
              <a:pathLst>
                <a:path w="4680" h="434" extrusionOk="0">
                  <a:moveTo>
                    <a:pt x="0" y="0"/>
                  </a:moveTo>
                  <a:lnTo>
                    <a:pt x="0" y="183"/>
                  </a:lnTo>
                  <a:cubicBezTo>
                    <a:pt x="0" y="297"/>
                    <a:pt x="92" y="388"/>
                    <a:pt x="206" y="388"/>
                  </a:cubicBezTo>
                  <a:lnTo>
                    <a:pt x="4428" y="434"/>
                  </a:lnTo>
                  <a:cubicBezTo>
                    <a:pt x="4588" y="434"/>
                    <a:pt x="4680" y="228"/>
                    <a:pt x="4543" y="114"/>
                  </a:cubicBezTo>
                  <a:lnTo>
                    <a:pt x="4497" y="69"/>
                  </a:lnTo>
                  <a:cubicBezTo>
                    <a:pt x="4451" y="91"/>
                    <a:pt x="4406" y="114"/>
                    <a:pt x="4360" y="114"/>
                  </a:cubicBezTo>
                  <a:lnTo>
                    <a:pt x="137" y="69"/>
                  </a:lnTo>
                  <a:cubicBezTo>
                    <a:pt x="92" y="69"/>
                    <a:pt x="46" y="46"/>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51"/>
            <p:cNvSpPr/>
            <p:nvPr/>
          </p:nvSpPr>
          <p:spPr>
            <a:xfrm>
              <a:off x="6580085" y="4545855"/>
              <a:ext cx="388749" cy="43267"/>
            </a:xfrm>
            <a:custGeom>
              <a:avLst/>
              <a:gdLst/>
              <a:ahLst/>
              <a:cxnLst/>
              <a:rect l="l" t="t" r="r" b="b"/>
              <a:pathLst>
                <a:path w="4726" h="526" extrusionOk="0">
                  <a:moveTo>
                    <a:pt x="92" y="137"/>
                  </a:moveTo>
                  <a:cubicBezTo>
                    <a:pt x="138" y="160"/>
                    <a:pt x="160" y="160"/>
                    <a:pt x="183" y="160"/>
                  </a:cubicBezTo>
                  <a:lnTo>
                    <a:pt x="4406" y="206"/>
                  </a:lnTo>
                  <a:cubicBezTo>
                    <a:pt x="4452" y="206"/>
                    <a:pt x="4497" y="206"/>
                    <a:pt x="4520" y="183"/>
                  </a:cubicBezTo>
                  <a:lnTo>
                    <a:pt x="4566" y="206"/>
                  </a:lnTo>
                  <a:cubicBezTo>
                    <a:pt x="4611" y="251"/>
                    <a:pt x="4611" y="297"/>
                    <a:pt x="4589" y="343"/>
                  </a:cubicBezTo>
                  <a:cubicBezTo>
                    <a:pt x="4589" y="388"/>
                    <a:pt x="4543" y="434"/>
                    <a:pt x="4474" y="434"/>
                  </a:cubicBezTo>
                  <a:lnTo>
                    <a:pt x="252" y="388"/>
                  </a:lnTo>
                  <a:cubicBezTo>
                    <a:pt x="206" y="388"/>
                    <a:pt x="160" y="366"/>
                    <a:pt x="138" y="343"/>
                  </a:cubicBezTo>
                  <a:cubicBezTo>
                    <a:pt x="115" y="297"/>
                    <a:pt x="92" y="274"/>
                    <a:pt x="92" y="229"/>
                  </a:cubicBezTo>
                  <a:lnTo>
                    <a:pt x="92" y="137"/>
                  </a:lnTo>
                  <a:close/>
                  <a:moveTo>
                    <a:pt x="24" y="0"/>
                  </a:moveTo>
                  <a:cubicBezTo>
                    <a:pt x="1" y="23"/>
                    <a:pt x="1" y="23"/>
                    <a:pt x="1" y="46"/>
                  </a:cubicBezTo>
                  <a:lnTo>
                    <a:pt x="1" y="229"/>
                  </a:lnTo>
                  <a:cubicBezTo>
                    <a:pt x="1" y="297"/>
                    <a:pt x="24" y="366"/>
                    <a:pt x="69" y="411"/>
                  </a:cubicBezTo>
                  <a:cubicBezTo>
                    <a:pt x="115" y="457"/>
                    <a:pt x="183" y="480"/>
                    <a:pt x="252" y="480"/>
                  </a:cubicBezTo>
                  <a:lnTo>
                    <a:pt x="4474" y="525"/>
                  </a:lnTo>
                  <a:cubicBezTo>
                    <a:pt x="4566" y="525"/>
                    <a:pt x="4657" y="480"/>
                    <a:pt x="4703" y="388"/>
                  </a:cubicBezTo>
                  <a:cubicBezTo>
                    <a:pt x="4726" y="297"/>
                    <a:pt x="4703" y="183"/>
                    <a:pt x="4634" y="115"/>
                  </a:cubicBezTo>
                  <a:lnTo>
                    <a:pt x="4566" y="69"/>
                  </a:lnTo>
                  <a:cubicBezTo>
                    <a:pt x="4554" y="57"/>
                    <a:pt x="4543" y="52"/>
                    <a:pt x="4532" y="52"/>
                  </a:cubicBezTo>
                  <a:cubicBezTo>
                    <a:pt x="4520" y="52"/>
                    <a:pt x="4509" y="57"/>
                    <a:pt x="4497" y="69"/>
                  </a:cubicBezTo>
                  <a:cubicBezTo>
                    <a:pt x="4474" y="92"/>
                    <a:pt x="4429" y="92"/>
                    <a:pt x="4406" y="92"/>
                  </a:cubicBezTo>
                  <a:lnTo>
                    <a:pt x="183" y="46"/>
                  </a:lnTo>
                  <a:cubicBezTo>
                    <a:pt x="138" y="46"/>
                    <a:pt x="115" y="46"/>
                    <a:pt x="92" y="23"/>
                  </a:cubicBezTo>
                  <a:cubicBezTo>
                    <a:pt x="69" y="0"/>
                    <a:pt x="46" y="0"/>
                    <a:pt x="24"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51"/>
            <p:cNvSpPr/>
            <p:nvPr/>
          </p:nvSpPr>
          <p:spPr>
            <a:xfrm>
              <a:off x="6583869" y="4555232"/>
              <a:ext cx="324917" cy="1974"/>
            </a:xfrm>
            <a:custGeom>
              <a:avLst/>
              <a:gdLst/>
              <a:ahLst/>
              <a:cxnLst/>
              <a:rect l="l" t="t" r="r" b="b"/>
              <a:pathLst>
                <a:path w="3950" h="24" extrusionOk="0">
                  <a:moveTo>
                    <a:pt x="3949" y="23"/>
                  </a:moveTo>
                  <a:lnTo>
                    <a:pt x="0" y="1"/>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51"/>
            <p:cNvSpPr/>
            <p:nvPr/>
          </p:nvSpPr>
          <p:spPr>
            <a:xfrm>
              <a:off x="6580085" y="4551449"/>
              <a:ext cx="332403" cy="9460"/>
            </a:xfrm>
            <a:custGeom>
              <a:avLst/>
              <a:gdLst/>
              <a:ahLst/>
              <a:cxnLst/>
              <a:rect l="l" t="t" r="r" b="b"/>
              <a:pathLst>
                <a:path w="4041" h="115" extrusionOk="0">
                  <a:moveTo>
                    <a:pt x="46" y="1"/>
                  </a:moveTo>
                  <a:cubicBezTo>
                    <a:pt x="24" y="1"/>
                    <a:pt x="1" y="24"/>
                    <a:pt x="1" y="47"/>
                  </a:cubicBezTo>
                  <a:cubicBezTo>
                    <a:pt x="1" y="69"/>
                    <a:pt x="24" y="92"/>
                    <a:pt x="46" y="92"/>
                  </a:cubicBezTo>
                  <a:lnTo>
                    <a:pt x="3995" y="115"/>
                  </a:lnTo>
                  <a:cubicBezTo>
                    <a:pt x="4018" y="115"/>
                    <a:pt x="4041" y="92"/>
                    <a:pt x="4041" y="69"/>
                  </a:cubicBezTo>
                  <a:cubicBezTo>
                    <a:pt x="4041" y="47"/>
                    <a:pt x="4018" y="24"/>
                    <a:pt x="3995" y="24"/>
                  </a:cubicBezTo>
                  <a:lnTo>
                    <a:pt x="46" y="1"/>
                  </a:ln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51"/>
            <p:cNvSpPr/>
            <p:nvPr/>
          </p:nvSpPr>
          <p:spPr>
            <a:xfrm>
              <a:off x="6627053" y="4447479"/>
              <a:ext cx="62022" cy="57416"/>
            </a:xfrm>
            <a:custGeom>
              <a:avLst/>
              <a:gdLst/>
              <a:ahLst/>
              <a:cxnLst/>
              <a:rect l="l" t="t" r="r" b="b"/>
              <a:pathLst>
                <a:path w="754" h="698" extrusionOk="0">
                  <a:moveTo>
                    <a:pt x="362" y="1"/>
                  </a:moveTo>
                  <a:cubicBezTo>
                    <a:pt x="206" y="1"/>
                    <a:pt x="63" y="125"/>
                    <a:pt x="23" y="283"/>
                  </a:cubicBezTo>
                  <a:cubicBezTo>
                    <a:pt x="0" y="466"/>
                    <a:pt x="114" y="649"/>
                    <a:pt x="297" y="694"/>
                  </a:cubicBezTo>
                  <a:cubicBezTo>
                    <a:pt x="315" y="696"/>
                    <a:pt x="332" y="697"/>
                    <a:pt x="349" y="697"/>
                  </a:cubicBezTo>
                  <a:cubicBezTo>
                    <a:pt x="532" y="697"/>
                    <a:pt x="687" y="587"/>
                    <a:pt x="708" y="420"/>
                  </a:cubicBezTo>
                  <a:cubicBezTo>
                    <a:pt x="754" y="215"/>
                    <a:pt x="617" y="32"/>
                    <a:pt x="434" y="9"/>
                  </a:cubicBezTo>
                  <a:cubicBezTo>
                    <a:pt x="410" y="3"/>
                    <a:pt x="386" y="1"/>
                    <a:pt x="3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51"/>
            <p:cNvSpPr/>
            <p:nvPr/>
          </p:nvSpPr>
          <p:spPr>
            <a:xfrm>
              <a:off x="6623270" y="4443695"/>
              <a:ext cx="67698" cy="64654"/>
            </a:xfrm>
            <a:custGeom>
              <a:avLst/>
              <a:gdLst/>
              <a:ahLst/>
              <a:cxnLst/>
              <a:rect l="l" t="t" r="r" b="b"/>
              <a:pathLst>
                <a:path w="823" h="786" extrusionOk="0">
                  <a:moveTo>
                    <a:pt x="480" y="101"/>
                  </a:moveTo>
                  <a:cubicBezTo>
                    <a:pt x="548" y="124"/>
                    <a:pt x="617" y="170"/>
                    <a:pt x="663" y="215"/>
                  </a:cubicBezTo>
                  <a:cubicBezTo>
                    <a:pt x="708" y="284"/>
                    <a:pt x="731" y="375"/>
                    <a:pt x="708" y="444"/>
                  </a:cubicBezTo>
                  <a:cubicBezTo>
                    <a:pt x="685" y="535"/>
                    <a:pt x="640" y="603"/>
                    <a:pt x="594" y="649"/>
                  </a:cubicBezTo>
                  <a:cubicBezTo>
                    <a:pt x="526" y="672"/>
                    <a:pt x="434" y="695"/>
                    <a:pt x="366" y="695"/>
                  </a:cubicBezTo>
                  <a:cubicBezTo>
                    <a:pt x="275" y="672"/>
                    <a:pt x="229" y="626"/>
                    <a:pt x="183" y="558"/>
                  </a:cubicBezTo>
                  <a:cubicBezTo>
                    <a:pt x="138" y="489"/>
                    <a:pt x="115" y="421"/>
                    <a:pt x="138" y="329"/>
                  </a:cubicBezTo>
                  <a:cubicBezTo>
                    <a:pt x="138" y="261"/>
                    <a:pt x="183" y="192"/>
                    <a:pt x="252" y="147"/>
                  </a:cubicBezTo>
                  <a:cubicBezTo>
                    <a:pt x="297" y="124"/>
                    <a:pt x="366" y="101"/>
                    <a:pt x="412" y="101"/>
                  </a:cubicBezTo>
                  <a:close/>
                  <a:moveTo>
                    <a:pt x="412" y="1"/>
                  </a:moveTo>
                  <a:cubicBezTo>
                    <a:pt x="329" y="1"/>
                    <a:pt x="250" y="22"/>
                    <a:pt x="183" y="55"/>
                  </a:cubicBezTo>
                  <a:cubicBezTo>
                    <a:pt x="92" y="124"/>
                    <a:pt x="46" y="215"/>
                    <a:pt x="24" y="329"/>
                  </a:cubicBezTo>
                  <a:cubicBezTo>
                    <a:pt x="1" y="421"/>
                    <a:pt x="24" y="535"/>
                    <a:pt x="92" y="626"/>
                  </a:cubicBezTo>
                  <a:cubicBezTo>
                    <a:pt x="138" y="717"/>
                    <a:pt x="229" y="763"/>
                    <a:pt x="343" y="786"/>
                  </a:cubicBezTo>
                  <a:lnTo>
                    <a:pt x="412" y="786"/>
                  </a:lnTo>
                  <a:cubicBezTo>
                    <a:pt x="503" y="786"/>
                    <a:pt x="571" y="763"/>
                    <a:pt x="640" y="717"/>
                  </a:cubicBezTo>
                  <a:cubicBezTo>
                    <a:pt x="731" y="672"/>
                    <a:pt x="800" y="580"/>
                    <a:pt x="822" y="466"/>
                  </a:cubicBezTo>
                  <a:cubicBezTo>
                    <a:pt x="822" y="352"/>
                    <a:pt x="800" y="261"/>
                    <a:pt x="754" y="170"/>
                  </a:cubicBezTo>
                  <a:cubicBezTo>
                    <a:pt x="685" y="78"/>
                    <a:pt x="594" y="10"/>
                    <a:pt x="503" y="10"/>
                  </a:cubicBezTo>
                  <a:cubicBezTo>
                    <a:pt x="472" y="4"/>
                    <a:pt x="442" y="1"/>
                    <a:pt x="4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51"/>
            <p:cNvSpPr/>
            <p:nvPr/>
          </p:nvSpPr>
          <p:spPr>
            <a:xfrm>
              <a:off x="6773468" y="4420088"/>
              <a:ext cx="30106" cy="31998"/>
            </a:xfrm>
            <a:custGeom>
              <a:avLst/>
              <a:gdLst/>
              <a:ahLst/>
              <a:cxnLst/>
              <a:rect l="l" t="t" r="r" b="b"/>
              <a:pathLst>
                <a:path w="366" h="389" extrusionOk="0">
                  <a:moveTo>
                    <a:pt x="1" y="388"/>
                  </a:moveTo>
                  <a:lnTo>
                    <a:pt x="366"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51"/>
            <p:cNvSpPr/>
            <p:nvPr/>
          </p:nvSpPr>
          <p:spPr>
            <a:xfrm>
              <a:off x="6767875" y="4414906"/>
              <a:ext cx="39484" cy="40882"/>
            </a:xfrm>
            <a:custGeom>
              <a:avLst/>
              <a:gdLst/>
              <a:ahLst/>
              <a:cxnLst/>
              <a:rect l="l" t="t" r="r" b="b"/>
              <a:pathLst>
                <a:path w="480" h="497" extrusionOk="0">
                  <a:moveTo>
                    <a:pt x="423" y="0"/>
                  </a:moveTo>
                  <a:cubicBezTo>
                    <a:pt x="411" y="0"/>
                    <a:pt x="400" y="6"/>
                    <a:pt x="388" y="17"/>
                  </a:cubicBezTo>
                  <a:lnTo>
                    <a:pt x="23" y="405"/>
                  </a:lnTo>
                  <a:cubicBezTo>
                    <a:pt x="0" y="428"/>
                    <a:pt x="23" y="474"/>
                    <a:pt x="46" y="474"/>
                  </a:cubicBezTo>
                  <a:cubicBezTo>
                    <a:pt x="46" y="497"/>
                    <a:pt x="69" y="497"/>
                    <a:pt x="69" y="497"/>
                  </a:cubicBezTo>
                  <a:cubicBezTo>
                    <a:pt x="92" y="497"/>
                    <a:pt x="92" y="497"/>
                    <a:pt x="114" y="474"/>
                  </a:cubicBezTo>
                  <a:lnTo>
                    <a:pt x="457" y="86"/>
                  </a:lnTo>
                  <a:cubicBezTo>
                    <a:pt x="480" y="63"/>
                    <a:pt x="480" y="40"/>
                    <a:pt x="457" y="17"/>
                  </a:cubicBezTo>
                  <a:cubicBezTo>
                    <a:pt x="445" y="6"/>
                    <a:pt x="434" y="0"/>
                    <a:pt x="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51"/>
            <p:cNvSpPr/>
            <p:nvPr/>
          </p:nvSpPr>
          <p:spPr>
            <a:xfrm>
              <a:off x="6797898" y="4442626"/>
              <a:ext cx="28214" cy="31998"/>
            </a:xfrm>
            <a:custGeom>
              <a:avLst/>
              <a:gdLst/>
              <a:ahLst/>
              <a:cxnLst/>
              <a:rect l="l" t="t" r="r" b="b"/>
              <a:pathLst>
                <a:path w="343" h="389" extrusionOk="0">
                  <a:moveTo>
                    <a:pt x="0" y="388"/>
                  </a:moveTo>
                  <a:lnTo>
                    <a:pt x="343"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51"/>
            <p:cNvSpPr/>
            <p:nvPr/>
          </p:nvSpPr>
          <p:spPr>
            <a:xfrm>
              <a:off x="6792222" y="4437443"/>
              <a:ext cx="39566" cy="40882"/>
            </a:xfrm>
            <a:custGeom>
              <a:avLst/>
              <a:gdLst/>
              <a:ahLst/>
              <a:cxnLst/>
              <a:rect l="l" t="t" r="r" b="b"/>
              <a:pathLst>
                <a:path w="481" h="497" extrusionOk="0">
                  <a:moveTo>
                    <a:pt x="415" y="0"/>
                  </a:moveTo>
                  <a:cubicBezTo>
                    <a:pt x="400" y="0"/>
                    <a:pt x="389" y="6"/>
                    <a:pt x="389" y="17"/>
                  </a:cubicBezTo>
                  <a:lnTo>
                    <a:pt x="24" y="405"/>
                  </a:lnTo>
                  <a:cubicBezTo>
                    <a:pt x="1" y="428"/>
                    <a:pt x="1" y="451"/>
                    <a:pt x="24" y="474"/>
                  </a:cubicBezTo>
                  <a:cubicBezTo>
                    <a:pt x="47" y="497"/>
                    <a:pt x="47" y="497"/>
                    <a:pt x="69" y="497"/>
                  </a:cubicBezTo>
                  <a:cubicBezTo>
                    <a:pt x="69" y="497"/>
                    <a:pt x="92" y="497"/>
                    <a:pt x="115" y="474"/>
                  </a:cubicBezTo>
                  <a:lnTo>
                    <a:pt x="457" y="86"/>
                  </a:lnTo>
                  <a:cubicBezTo>
                    <a:pt x="480" y="63"/>
                    <a:pt x="480" y="40"/>
                    <a:pt x="457" y="17"/>
                  </a:cubicBezTo>
                  <a:cubicBezTo>
                    <a:pt x="446" y="6"/>
                    <a:pt x="429" y="0"/>
                    <a:pt x="4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51"/>
            <p:cNvSpPr/>
            <p:nvPr/>
          </p:nvSpPr>
          <p:spPr>
            <a:xfrm>
              <a:off x="6820436" y="4463271"/>
              <a:ext cx="28214" cy="31998"/>
            </a:xfrm>
            <a:custGeom>
              <a:avLst/>
              <a:gdLst/>
              <a:ahLst/>
              <a:cxnLst/>
              <a:rect l="l" t="t" r="r" b="b"/>
              <a:pathLst>
                <a:path w="343" h="389" extrusionOk="0">
                  <a:moveTo>
                    <a:pt x="0" y="388"/>
                  </a:moveTo>
                  <a:lnTo>
                    <a:pt x="343"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51"/>
            <p:cNvSpPr/>
            <p:nvPr/>
          </p:nvSpPr>
          <p:spPr>
            <a:xfrm>
              <a:off x="6814760" y="4459981"/>
              <a:ext cx="39566" cy="40882"/>
            </a:xfrm>
            <a:custGeom>
              <a:avLst/>
              <a:gdLst/>
              <a:ahLst/>
              <a:cxnLst/>
              <a:rect l="l" t="t" r="r" b="b"/>
              <a:pathLst>
                <a:path w="481" h="497" extrusionOk="0">
                  <a:moveTo>
                    <a:pt x="415" y="0"/>
                  </a:moveTo>
                  <a:cubicBezTo>
                    <a:pt x="400" y="0"/>
                    <a:pt x="389" y="6"/>
                    <a:pt x="389" y="17"/>
                  </a:cubicBezTo>
                  <a:lnTo>
                    <a:pt x="24" y="405"/>
                  </a:lnTo>
                  <a:cubicBezTo>
                    <a:pt x="1" y="428"/>
                    <a:pt x="1" y="451"/>
                    <a:pt x="24" y="474"/>
                  </a:cubicBezTo>
                  <a:cubicBezTo>
                    <a:pt x="47" y="497"/>
                    <a:pt x="47" y="497"/>
                    <a:pt x="69" y="497"/>
                  </a:cubicBezTo>
                  <a:cubicBezTo>
                    <a:pt x="69" y="497"/>
                    <a:pt x="92" y="474"/>
                    <a:pt x="115" y="474"/>
                  </a:cubicBezTo>
                  <a:lnTo>
                    <a:pt x="457" y="86"/>
                  </a:lnTo>
                  <a:cubicBezTo>
                    <a:pt x="480" y="63"/>
                    <a:pt x="480" y="40"/>
                    <a:pt x="457" y="17"/>
                  </a:cubicBezTo>
                  <a:cubicBezTo>
                    <a:pt x="446" y="6"/>
                    <a:pt x="429" y="0"/>
                    <a:pt x="4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51"/>
            <p:cNvSpPr/>
            <p:nvPr/>
          </p:nvSpPr>
          <p:spPr>
            <a:xfrm>
              <a:off x="6749038" y="4346470"/>
              <a:ext cx="33890" cy="66217"/>
            </a:xfrm>
            <a:custGeom>
              <a:avLst/>
              <a:gdLst/>
              <a:ahLst/>
              <a:cxnLst/>
              <a:rect l="l" t="t" r="r" b="b"/>
              <a:pathLst>
                <a:path w="412" h="805" extrusionOk="0">
                  <a:moveTo>
                    <a:pt x="198" y="0"/>
                  </a:moveTo>
                  <a:cubicBezTo>
                    <a:pt x="185" y="0"/>
                    <a:pt x="173" y="2"/>
                    <a:pt x="161" y="5"/>
                  </a:cubicBezTo>
                  <a:cubicBezTo>
                    <a:pt x="69" y="28"/>
                    <a:pt x="1" y="119"/>
                    <a:pt x="24" y="210"/>
                  </a:cubicBezTo>
                  <a:cubicBezTo>
                    <a:pt x="46" y="322"/>
                    <a:pt x="265" y="805"/>
                    <a:pt x="317" y="805"/>
                  </a:cubicBezTo>
                  <a:cubicBezTo>
                    <a:pt x="318" y="805"/>
                    <a:pt x="320" y="804"/>
                    <a:pt x="321" y="804"/>
                  </a:cubicBezTo>
                  <a:cubicBezTo>
                    <a:pt x="412" y="758"/>
                    <a:pt x="389" y="256"/>
                    <a:pt x="366" y="142"/>
                  </a:cubicBezTo>
                  <a:cubicBezTo>
                    <a:pt x="366" y="63"/>
                    <a:pt x="280" y="0"/>
                    <a:pt x="1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51"/>
            <p:cNvSpPr/>
            <p:nvPr/>
          </p:nvSpPr>
          <p:spPr>
            <a:xfrm>
              <a:off x="6745337" y="4342686"/>
              <a:ext cx="43267" cy="73703"/>
            </a:xfrm>
            <a:custGeom>
              <a:avLst/>
              <a:gdLst/>
              <a:ahLst/>
              <a:cxnLst/>
              <a:rect l="l" t="t" r="r" b="b"/>
              <a:pathLst>
                <a:path w="526" h="896" extrusionOk="0">
                  <a:moveTo>
                    <a:pt x="206" y="97"/>
                  </a:moveTo>
                  <a:cubicBezTo>
                    <a:pt x="297" y="97"/>
                    <a:pt x="343" y="142"/>
                    <a:pt x="366" y="211"/>
                  </a:cubicBezTo>
                  <a:cubicBezTo>
                    <a:pt x="388" y="302"/>
                    <a:pt x="388" y="644"/>
                    <a:pt x="343" y="759"/>
                  </a:cubicBezTo>
                  <a:cubicBezTo>
                    <a:pt x="274" y="644"/>
                    <a:pt x="137" y="325"/>
                    <a:pt x="114" y="256"/>
                  </a:cubicBezTo>
                  <a:cubicBezTo>
                    <a:pt x="114" y="211"/>
                    <a:pt x="114" y="188"/>
                    <a:pt x="137" y="165"/>
                  </a:cubicBezTo>
                  <a:cubicBezTo>
                    <a:pt x="160" y="119"/>
                    <a:pt x="183" y="119"/>
                    <a:pt x="206" y="97"/>
                  </a:cubicBezTo>
                  <a:close/>
                  <a:moveTo>
                    <a:pt x="250" y="1"/>
                  </a:moveTo>
                  <a:cubicBezTo>
                    <a:pt x="235" y="1"/>
                    <a:pt x="220" y="2"/>
                    <a:pt x="206" y="5"/>
                  </a:cubicBezTo>
                  <a:cubicBezTo>
                    <a:pt x="137" y="5"/>
                    <a:pt x="92" y="51"/>
                    <a:pt x="46" y="97"/>
                  </a:cubicBezTo>
                  <a:cubicBezTo>
                    <a:pt x="0" y="142"/>
                    <a:pt x="0" y="211"/>
                    <a:pt x="0" y="279"/>
                  </a:cubicBezTo>
                  <a:cubicBezTo>
                    <a:pt x="23" y="348"/>
                    <a:pt x="229" y="850"/>
                    <a:pt x="320" y="895"/>
                  </a:cubicBezTo>
                  <a:lnTo>
                    <a:pt x="388" y="895"/>
                  </a:lnTo>
                  <a:cubicBezTo>
                    <a:pt x="525" y="804"/>
                    <a:pt x="480" y="234"/>
                    <a:pt x="480" y="188"/>
                  </a:cubicBezTo>
                  <a:cubicBezTo>
                    <a:pt x="460" y="68"/>
                    <a:pt x="353" y="1"/>
                    <a:pt x="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51"/>
            <p:cNvSpPr/>
            <p:nvPr/>
          </p:nvSpPr>
          <p:spPr>
            <a:xfrm>
              <a:off x="6771576" y="4372215"/>
              <a:ext cx="62104" cy="39319"/>
            </a:xfrm>
            <a:custGeom>
              <a:avLst/>
              <a:gdLst/>
              <a:ahLst/>
              <a:cxnLst/>
              <a:rect l="l" t="t" r="r" b="b"/>
              <a:pathLst>
                <a:path w="755" h="478" extrusionOk="0">
                  <a:moveTo>
                    <a:pt x="557" y="0"/>
                  </a:moveTo>
                  <a:cubicBezTo>
                    <a:pt x="524" y="0"/>
                    <a:pt x="489" y="10"/>
                    <a:pt x="457" y="34"/>
                  </a:cubicBezTo>
                  <a:cubicBezTo>
                    <a:pt x="366" y="80"/>
                    <a:pt x="1" y="400"/>
                    <a:pt x="47" y="468"/>
                  </a:cubicBezTo>
                  <a:cubicBezTo>
                    <a:pt x="50" y="474"/>
                    <a:pt x="62" y="477"/>
                    <a:pt x="82" y="477"/>
                  </a:cubicBezTo>
                  <a:cubicBezTo>
                    <a:pt x="201" y="477"/>
                    <a:pt x="581" y="370"/>
                    <a:pt x="640" y="331"/>
                  </a:cubicBezTo>
                  <a:cubicBezTo>
                    <a:pt x="731" y="285"/>
                    <a:pt x="754" y="171"/>
                    <a:pt x="708" y="80"/>
                  </a:cubicBezTo>
                  <a:cubicBezTo>
                    <a:pt x="679" y="35"/>
                    <a:pt x="620" y="0"/>
                    <a:pt x="5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51"/>
            <p:cNvSpPr/>
            <p:nvPr/>
          </p:nvSpPr>
          <p:spPr>
            <a:xfrm>
              <a:off x="6769766" y="4368103"/>
              <a:ext cx="69508" cy="48285"/>
            </a:xfrm>
            <a:custGeom>
              <a:avLst/>
              <a:gdLst/>
              <a:ahLst/>
              <a:cxnLst/>
              <a:rect l="l" t="t" r="r" b="b"/>
              <a:pathLst>
                <a:path w="845" h="587" extrusionOk="0">
                  <a:moveTo>
                    <a:pt x="616" y="107"/>
                  </a:moveTo>
                  <a:cubicBezTo>
                    <a:pt x="639" y="107"/>
                    <a:pt x="662" y="130"/>
                    <a:pt x="685" y="176"/>
                  </a:cubicBezTo>
                  <a:cubicBezTo>
                    <a:pt x="730" y="221"/>
                    <a:pt x="708" y="313"/>
                    <a:pt x="639" y="335"/>
                  </a:cubicBezTo>
                  <a:cubicBezTo>
                    <a:pt x="571" y="381"/>
                    <a:pt x="251" y="472"/>
                    <a:pt x="137" y="472"/>
                  </a:cubicBezTo>
                  <a:cubicBezTo>
                    <a:pt x="183" y="381"/>
                    <a:pt x="411" y="176"/>
                    <a:pt x="502" y="130"/>
                  </a:cubicBezTo>
                  <a:cubicBezTo>
                    <a:pt x="548" y="107"/>
                    <a:pt x="571" y="107"/>
                    <a:pt x="616" y="107"/>
                  </a:cubicBezTo>
                  <a:close/>
                  <a:moveTo>
                    <a:pt x="590" y="0"/>
                  </a:moveTo>
                  <a:cubicBezTo>
                    <a:pt x="545" y="0"/>
                    <a:pt x="499" y="13"/>
                    <a:pt x="457" y="39"/>
                  </a:cubicBezTo>
                  <a:cubicBezTo>
                    <a:pt x="388" y="61"/>
                    <a:pt x="46" y="335"/>
                    <a:pt x="23" y="472"/>
                  </a:cubicBezTo>
                  <a:cubicBezTo>
                    <a:pt x="0" y="518"/>
                    <a:pt x="23" y="541"/>
                    <a:pt x="23" y="564"/>
                  </a:cubicBezTo>
                  <a:cubicBezTo>
                    <a:pt x="46" y="586"/>
                    <a:pt x="69" y="586"/>
                    <a:pt x="114" y="586"/>
                  </a:cubicBezTo>
                  <a:cubicBezTo>
                    <a:pt x="297" y="586"/>
                    <a:pt x="685" y="450"/>
                    <a:pt x="685" y="427"/>
                  </a:cubicBezTo>
                  <a:cubicBezTo>
                    <a:pt x="799" y="358"/>
                    <a:pt x="845" y="221"/>
                    <a:pt x="776" y="107"/>
                  </a:cubicBezTo>
                  <a:cubicBezTo>
                    <a:pt x="733" y="36"/>
                    <a:pt x="664" y="0"/>
                    <a:pt x="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51"/>
            <p:cNvSpPr/>
            <p:nvPr/>
          </p:nvSpPr>
          <p:spPr>
            <a:xfrm>
              <a:off x="6482448" y="3214725"/>
              <a:ext cx="167229" cy="764254"/>
            </a:xfrm>
            <a:custGeom>
              <a:avLst/>
              <a:gdLst/>
              <a:ahLst/>
              <a:cxnLst/>
              <a:rect l="l" t="t" r="r" b="b"/>
              <a:pathLst>
                <a:path w="2033" h="9291" extrusionOk="0">
                  <a:moveTo>
                    <a:pt x="1964" y="0"/>
                  </a:moveTo>
                  <a:cubicBezTo>
                    <a:pt x="1941" y="0"/>
                    <a:pt x="1918" y="23"/>
                    <a:pt x="1918" y="69"/>
                  </a:cubicBezTo>
                  <a:lnTo>
                    <a:pt x="1827" y="2922"/>
                  </a:lnTo>
                  <a:cubicBezTo>
                    <a:pt x="1804" y="3675"/>
                    <a:pt x="1667" y="4428"/>
                    <a:pt x="1416" y="5136"/>
                  </a:cubicBezTo>
                  <a:lnTo>
                    <a:pt x="1" y="9222"/>
                  </a:lnTo>
                  <a:cubicBezTo>
                    <a:pt x="1" y="9267"/>
                    <a:pt x="24" y="9290"/>
                    <a:pt x="46" y="9290"/>
                  </a:cubicBezTo>
                  <a:lnTo>
                    <a:pt x="69" y="9290"/>
                  </a:lnTo>
                  <a:cubicBezTo>
                    <a:pt x="92" y="9290"/>
                    <a:pt x="92" y="9290"/>
                    <a:pt x="115" y="9267"/>
                  </a:cubicBezTo>
                  <a:lnTo>
                    <a:pt x="1507" y="5182"/>
                  </a:lnTo>
                  <a:cubicBezTo>
                    <a:pt x="1758" y="4451"/>
                    <a:pt x="1895" y="3698"/>
                    <a:pt x="1918" y="2922"/>
                  </a:cubicBezTo>
                  <a:lnTo>
                    <a:pt x="2032" y="69"/>
                  </a:lnTo>
                  <a:cubicBezTo>
                    <a:pt x="2032" y="46"/>
                    <a:pt x="2009" y="0"/>
                    <a:pt x="19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51"/>
            <p:cNvSpPr/>
            <p:nvPr/>
          </p:nvSpPr>
          <p:spPr>
            <a:xfrm>
              <a:off x="6865512" y="2353105"/>
              <a:ext cx="120178" cy="122235"/>
            </a:xfrm>
            <a:custGeom>
              <a:avLst/>
              <a:gdLst/>
              <a:ahLst/>
              <a:cxnLst/>
              <a:rect l="l" t="t" r="r" b="b"/>
              <a:pathLst>
                <a:path w="1461" h="1486" extrusionOk="0">
                  <a:moveTo>
                    <a:pt x="961" y="1"/>
                  </a:moveTo>
                  <a:cubicBezTo>
                    <a:pt x="735" y="1"/>
                    <a:pt x="528" y="95"/>
                    <a:pt x="365" y="204"/>
                  </a:cubicBezTo>
                  <a:cubicBezTo>
                    <a:pt x="69" y="409"/>
                    <a:pt x="0" y="820"/>
                    <a:pt x="206" y="1117"/>
                  </a:cubicBezTo>
                  <a:lnTo>
                    <a:pt x="477" y="1371"/>
                  </a:lnTo>
                  <a:lnTo>
                    <a:pt x="477" y="1371"/>
                  </a:lnTo>
                  <a:cubicBezTo>
                    <a:pt x="477" y="1357"/>
                    <a:pt x="478" y="1340"/>
                    <a:pt x="479" y="1322"/>
                  </a:cubicBezTo>
                  <a:cubicBezTo>
                    <a:pt x="525" y="1094"/>
                    <a:pt x="1004" y="660"/>
                    <a:pt x="1233" y="387"/>
                  </a:cubicBezTo>
                  <a:cubicBezTo>
                    <a:pt x="1461" y="113"/>
                    <a:pt x="1141" y="21"/>
                    <a:pt x="1141" y="21"/>
                  </a:cubicBezTo>
                  <a:cubicBezTo>
                    <a:pt x="1080" y="7"/>
                    <a:pt x="1020" y="1"/>
                    <a:pt x="961" y="1"/>
                  </a:cubicBezTo>
                  <a:close/>
                  <a:moveTo>
                    <a:pt x="477" y="1371"/>
                  </a:moveTo>
                  <a:cubicBezTo>
                    <a:pt x="475" y="1462"/>
                    <a:pt x="497" y="1485"/>
                    <a:pt x="520" y="1485"/>
                  </a:cubicBezTo>
                  <a:cubicBezTo>
                    <a:pt x="545" y="1485"/>
                    <a:pt x="571" y="1459"/>
                    <a:pt x="571" y="1459"/>
                  </a:cubicBezTo>
                  <a:lnTo>
                    <a:pt x="477" y="1371"/>
                  </a:ln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51"/>
            <p:cNvSpPr/>
            <p:nvPr/>
          </p:nvSpPr>
          <p:spPr>
            <a:xfrm>
              <a:off x="6195212" y="1778390"/>
              <a:ext cx="593406" cy="599081"/>
            </a:xfrm>
            <a:custGeom>
              <a:avLst/>
              <a:gdLst/>
              <a:ahLst/>
              <a:cxnLst/>
              <a:rect l="l" t="t" r="r" b="b"/>
              <a:pathLst>
                <a:path w="7214" h="7283" extrusionOk="0">
                  <a:moveTo>
                    <a:pt x="4109" y="115"/>
                  </a:moveTo>
                  <a:cubicBezTo>
                    <a:pt x="4520" y="115"/>
                    <a:pt x="4885" y="229"/>
                    <a:pt x="5182" y="435"/>
                  </a:cubicBezTo>
                  <a:cubicBezTo>
                    <a:pt x="5205" y="457"/>
                    <a:pt x="5228" y="457"/>
                    <a:pt x="5250" y="457"/>
                  </a:cubicBezTo>
                  <a:cubicBezTo>
                    <a:pt x="5355" y="410"/>
                    <a:pt x="5464" y="386"/>
                    <a:pt x="5569" y="386"/>
                  </a:cubicBezTo>
                  <a:cubicBezTo>
                    <a:pt x="5718" y="386"/>
                    <a:pt x="5861" y="433"/>
                    <a:pt x="5981" y="526"/>
                  </a:cubicBezTo>
                  <a:cubicBezTo>
                    <a:pt x="6460" y="845"/>
                    <a:pt x="6574" y="1393"/>
                    <a:pt x="6574" y="1804"/>
                  </a:cubicBezTo>
                  <a:cubicBezTo>
                    <a:pt x="6574" y="1895"/>
                    <a:pt x="6529" y="1987"/>
                    <a:pt x="6460" y="2032"/>
                  </a:cubicBezTo>
                  <a:cubicBezTo>
                    <a:pt x="6414" y="2067"/>
                    <a:pt x="6363" y="2084"/>
                    <a:pt x="6312" y="2084"/>
                  </a:cubicBezTo>
                  <a:cubicBezTo>
                    <a:pt x="6260" y="2084"/>
                    <a:pt x="6209" y="2067"/>
                    <a:pt x="6163" y="2032"/>
                  </a:cubicBezTo>
                  <a:lnTo>
                    <a:pt x="6118" y="2032"/>
                  </a:lnTo>
                  <a:cubicBezTo>
                    <a:pt x="6095" y="2055"/>
                    <a:pt x="6095" y="2078"/>
                    <a:pt x="6095" y="2101"/>
                  </a:cubicBezTo>
                  <a:cubicBezTo>
                    <a:pt x="6141" y="2283"/>
                    <a:pt x="6300" y="2489"/>
                    <a:pt x="6460" y="2672"/>
                  </a:cubicBezTo>
                  <a:cubicBezTo>
                    <a:pt x="6529" y="2763"/>
                    <a:pt x="6597" y="2877"/>
                    <a:pt x="6666" y="2945"/>
                  </a:cubicBezTo>
                  <a:cubicBezTo>
                    <a:pt x="6688" y="3014"/>
                    <a:pt x="6734" y="3082"/>
                    <a:pt x="6780" y="3174"/>
                  </a:cubicBezTo>
                  <a:cubicBezTo>
                    <a:pt x="7008" y="3516"/>
                    <a:pt x="7099" y="3881"/>
                    <a:pt x="7054" y="4246"/>
                  </a:cubicBezTo>
                  <a:cubicBezTo>
                    <a:pt x="6985" y="4794"/>
                    <a:pt x="6643" y="5274"/>
                    <a:pt x="6095" y="5570"/>
                  </a:cubicBezTo>
                  <a:cubicBezTo>
                    <a:pt x="5501" y="5867"/>
                    <a:pt x="4817" y="6255"/>
                    <a:pt x="4200" y="6712"/>
                  </a:cubicBezTo>
                  <a:cubicBezTo>
                    <a:pt x="3823" y="7017"/>
                    <a:pt x="3332" y="7181"/>
                    <a:pt x="2805" y="7181"/>
                  </a:cubicBezTo>
                  <a:cubicBezTo>
                    <a:pt x="2664" y="7181"/>
                    <a:pt x="2520" y="7169"/>
                    <a:pt x="2374" y="7145"/>
                  </a:cubicBezTo>
                  <a:cubicBezTo>
                    <a:pt x="1370" y="6963"/>
                    <a:pt x="594" y="6209"/>
                    <a:pt x="571" y="5342"/>
                  </a:cubicBezTo>
                  <a:cubicBezTo>
                    <a:pt x="548" y="5205"/>
                    <a:pt x="571" y="5068"/>
                    <a:pt x="594" y="4954"/>
                  </a:cubicBezTo>
                  <a:cubicBezTo>
                    <a:pt x="617" y="4908"/>
                    <a:pt x="617" y="4863"/>
                    <a:pt x="640" y="4817"/>
                  </a:cubicBezTo>
                  <a:cubicBezTo>
                    <a:pt x="662" y="4749"/>
                    <a:pt x="708" y="4657"/>
                    <a:pt x="685" y="4566"/>
                  </a:cubicBezTo>
                  <a:cubicBezTo>
                    <a:pt x="685" y="4429"/>
                    <a:pt x="594" y="4292"/>
                    <a:pt x="503" y="4201"/>
                  </a:cubicBezTo>
                  <a:cubicBezTo>
                    <a:pt x="480" y="4178"/>
                    <a:pt x="480" y="4155"/>
                    <a:pt x="457" y="4132"/>
                  </a:cubicBezTo>
                  <a:cubicBezTo>
                    <a:pt x="160" y="3721"/>
                    <a:pt x="115" y="3128"/>
                    <a:pt x="343" y="2672"/>
                  </a:cubicBezTo>
                  <a:cubicBezTo>
                    <a:pt x="480" y="2420"/>
                    <a:pt x="708" y="2215"/>
                    <a:pt x="982" y="2101"/>
                  </a:cubicBezTo>
                  <a:cubicBezTo>
                    <a:pt x="1005" y="2078"/>
                    <a:pt x="1050" y="2078"/>
                    <a:pt x="1096" y="2055"/>
                  </a:cubicBezTo>
                  <a:cubicBezTo>
                    <a:pt x="1187" y="2010"/>
                    <a:pt x="1302" y="1987"/>
                    <a:pt x="1416" y="1987"/>
                  </a:cubicBezTo>
                  <a:lnTo>
                    <a:pt x="1507" y="1987"/>
                  </a:lnTo>
                  <a:cubicBezTo>
                    <a:pt x="1621" y="1964"/>
                    <a:pt x="1735" y="1964"/>
                    <a:pt x="1849" y="1850"/>
                  </a:cubicBezTo>
                  <a:cubicBezTo>
                    <a:pt x="1918" y="1759"/>
                    <a:pt x="1941" y="1667"/>
                    <a:pt x="1986" y="1576"/>
                  </a:cubicBezTo>
                  <a:lnTo>
                    <a:pt x="1986" y="1553"/>
                  </a:lnTo>
                  <a:cubicBezTo>
                    <a:pt x="2123" y="1074"/>
                    <a:pt x="2374" y="731"/>
                    <a:pt x="2740" y="503"/>
                  </a:cubicBezTo>
                  <a:cubicBezTo>
                    <a:pt x="3196" y="252"/>
                    <a:pt x="3675" y="115"/>
                    <a:pt x="4109" y="115"/>
                  </a:cubicBezTo>
                  <a:close/>
                  <a:moveTo>
                    <a:pt x="4097" y="0"/>
                  </a:moveTo>
                  <a:cubicBezTo>
                    <a:pt x="3643" y="0"/>
                    <a:pt x="3159" y="137"/>
                    <a:pt x="2694" y="412"/>
                  </a:cubicBezTo>
                  <a:cubicBezTo>
                    <a:pt x="2306" y="640"/>
                    <a:pt x="2032" y="1028"/>
                    <a:pt x="1872" y="1530"/>
                  </a:cubicBezTo>
                  <a:lnTo>
                    <a:pt x="1872" y="1553"/>
                  </a:lnTo>
                  <a:cubicBezTo>
                    <a:pt x="1849" y="1622"/>
                    <a:pt x="1827" y="1713"/>
                    <a:pt x="1781" y="1781"/>
                  </a:cubicBezTo>
                  <a:cubicBezTo>
                    <a:pt x="1690" y="1850"/>
                    <a:pt x="1598" y="1873"/>
                    <a:pt x="1484" y="1873"/>
                  </a:cubicBezTo>
                  <a:lnTo>
                    <a:pt x="1393" y="1873"/>
                  </a:lnTo>
                  <a:cubicBezTo>
                    <a:pt x="1279" y="1895"/>
                    <a:pt x="1165" y="1918"/>
                    <a:pt x="1050" y="1964"/>
                  </a:cubicBezTo>
                  <a:cubicBezTo>
                    <a:pt x="1005" y="1964"/>
                    <a:pt x="982" y="1987"/>
                    <a:pt x="936" y="2010"/>
                  </a:cubicBezTo>
                  <a:cubicBezTo>
                    <a:pt x="640" y="2147"/>
                    <a:pt x="411" y="2352"/>
                    <a:pt x="252" y="2626"/>
                  </a:cubicBezTo>
                  <a:cubicBezTo>
                    <a:pt x="1" y="3128"/>
                    <a:pt x="46" y="3744"/>
                    <a:pt x="366" y="4201"/>
                  </a:cubicBezTo>
                  <a:cubicBezTo>
                    <a:pt x="389" y="4224"/>
                    <a:pt x="411" y="4246"/>
                    <a:pt x="411" y="4269"/>
                  </a:cubicBezTo>
                  <a:cubicBezTo>
                    <a:pt x="503" y="4361"/>
                    <a:pt x="571" y="4452"/>
                    <a:pt x="594" y="4566"/>
                  </a:cubicBezTo>
                  <a:cubicBezTo>
                    <a:pt x="594" y="4634"/>
                    <a:pt x="571" y="4726"/>
                    <a:pt x="526" y="4794"/>
                  </a:cubicBezTo>
                  <a:cubicBezTo>
                    <a:pt x="526" y="4840"/>
                    <a:pt x="503" y="4886"/>
                    <a:pt x="503" y="4931"/>
                  </a:cubicBezTo>
                  <a:cubicBezTo>
                    <a:pt x="457" y="5068"/>
                    <a:pt x="457" y="5205"/>
                    <a:pt x="457" y="5365"/>
                  </a:cubicBezTo>
                  <a:cubicBezTo>
                    <a:pt x="503" y="6278"/>
                    <a:pt x="1302" y="7077"/>
                    <a:pt x="2352" y="7237"/>
                  </a:cubicBezTo>
                  <a:cubicBezTo>
                    <a:pt x="2511" y="7259"/>
                    <a:pt x="2648" y="7282"/>
                    <a:pt x="2808" y="7282"/>
                  </a:cubicBezTo>
                  <a:cubicBezTo>
                    <a:pt x="3356" y="7282"/>
                    <a:pt x="3858" y="7122"/>
                    <a:pt x="4269" y="6803"/>
                  </a:cubicBezTo>
                  <a:cubicBezTo>
                    <a:pt x="4862" y="6346"/>
                    <a:pt x="5547" y="5958"/>
                    <a:pt x="6141" y="5662"/>
                  </a:cubicBezTo>
                  <a:cubicBezTo>
                    <a:pt x="6711" y="5365"/>
                    <a:pt x="7099" y="4863"/>
                    <a:pt x="7168" y="4269"/>
                  </a:cubicBezTo>
                  <a:cubicBezTo>
                    <a:pt x="7213" y="3881"/>
                    <a:pt x="7122" y="3470"/>
                    <a:pt x="6871" y="3128"/>
                  </a:cubicBezTo>
                  <a:cubicBezTo>
                    <a:pt x="6825" y="3037"/>
                    <a:pt x="6780" y="2968"/>
                    <a:pt x="6734" y="2900"/>
                  </a:cubicBezTo>
                  <a:cubicBezTo>
                    <a:pt x="6688" y="2808"/>
                    <a:pt x="6620" y="2717"/>
                    <a:pt x="6529" y="2603"/>
                  </a:cubicBezTo>
                  <a:cubicBezTo>
                    <a:pt x="6437" y="2466"/>
                    <a:pt x="6323" y="2306"/>
                    <a:pt x="6232" y="2169"/>
                  </a:cubicBezTo>
                  <a:lnTo>
                    <a:pt x="6232" y="2169"/>
                  </a:lnTo>
                  <a:cubicBezTo>
                    <a:pt x="6265" y="2178"/>
                    <a:pt x="6299" y="2183"/>
                    <a:pt x="6332" y="2183"/>
                  </a:cubicBezTo>
                  <a:cubicBezTo>
                    <a:pt x="6390" y="2183"/>
                    <a:pt x="6448" y="2167"/>
                    <a:pt x="6506" y="2124"/>
                  </a:cubicBezTo>
                  <a:cubicBezTo>
                    <a:pt x="6620" y="2055"/>
                    <a:pt x="6688" y="1941"/>
                    <a:pt x="6688" y="1804"/>
                  </a:cubicBezTo>
                  <a:cubicBezTo>
                    <a:pt x="6666" y="1370"/>
                    <a:pt x="6551" y="800"/>
                    <a:pt x="6049" y="435"/>
                  </a:cubicBezTo>
                  <a:cubicBezTo>
                    <a:pt x="5907" y="335"/>
                    <a:pt x="5730" y="280"/>
                    <a:pt x="5550" y="280"/>
                  </a:cubicBezTo>
                  <a:cubicBezTo>
                    <a:pt x="5441" y="280"/>
                    <a:pt x="5331" y="300"/>
                    <a:pt x="5228" y="343"/>
                  </a:cubicBezTo>
                  <a:cubicBezTo>
                    <a:pt x="4901" y="115"/>
                    <a:pt x="4511" y="0"/>
                    <a:pt x="4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51"/>
            <p:cNvSpPr/>
            <p:nvPr/>
          </p:nvSpPr>
          <p:spPr>
            <a:xfrm>
              <a:off x="6384811" y="1868542"/>
              <a:ext cx="368102" cy="516988"/>
            </a:xfrm>
            <a:custGeom>
              <a:avLst/>
              <a:gdLst/>
              <a:ahLst/>
              <a:cxnLst/>
              <a:rect l="l" t="t" r="r" b="b"/>
              <a:pathLst>
                <a:path w="4475" h="6285" extrusionOk="0">
                  <a:moveTo>
                    <a:pt x="2694" y="1"/>
                  </a:moveTo>
                  <a:cubicBezTo>
                    <a:pt x="2586" y="996"/>
                    <a:pt x="1883" y="1765"/>
                    <a:pt x="1072" y="1765"/>
                  </a:cubicBezTo>
                  <a:cubicBezTo>
                    <a:pt x="1027" y="1765"/>
                    <a:pt x="982" y="1763"/>
                    <a:pt x="937" y="1758"/>
                  </a:cubicBezTo>
                  <a:lnTo>
                    <a:pt x="777" y="1735"/>
                  </a:lnTo>
                  <a:lnTo>
                    <a:pt x="663" y="1758"/>
                  </a:lnTo>
                  <a:cubicBezTo>
                    <a:pt x="298" y="1758"/>
                    <a:pt x="1" y="2078"/>
                    <a:pt x="1" y="2443"/>
                  </a:cubicBezTo>
                  <a:lnTo>
                    <a:pt x="1" y="2466"/>
                  </a:lnTo>
                  <a:cubicBezTo>
                    <a:pt x="23" y="2818"/>
                    <a:pt x="320" y="3106"/>
                    <a:pt x="669" y="3106"/>
                  </a:cubicBezTo>
                  <a:cubicBezTo>
                    <a:pt x="682" y="3106"/>
                    <a:pt x="695" y="3106"/>
                    <a:pt x="708" y="3105"/>
                  </a:cubicBezTo>
                  <a:lnTo>
                    <a:pt x="1028" y="3105"/>
                  </a:lnTo>
                  <a:lnTo>
                    <a:pt x="708" y="5159"/>
                  </a:lnTo>
                  <a:cubicBezTo>
                    <a:pt x="640" y="5775"/>
                    <a:pt x="1211" y="6209"/>
                    <a:pt x="1850" y="6278"/>
                  </a:cubicBezTo>
                  <a:lnTo>
                    <a:pt x="1873" y="6278"/>
                  </a:lnTo>
                  <a:cubicBezTo>
                    <a:pt x="1917" y="6282"/>
                    <a:pt x="1961" y="6285"/>
                    <a:pt x="2005" y="6285"/>
                  </a:cubicBezTo>
                  <a:cubicBezTo>
                    <a:pt x="2589" y="6285"/>
                    <a:pt x="3087" y="5869"/>
                    <a:pt x="3151" y="5296"/>
                  </a:cubicBezTo>
                  <a:lnTo>
                    <a:pt x="3242" y="4497"/>
                  </a:lnTo>
                  <a:lnTo>
                    <a:pt x="3288" y="4497"/>
                  </a:lnTo>
                  <a:cubicBezTo>
                    <a:pt x="4018" y="4315"/>
                    <a:pt x="4475" y="3493"/>
                    <a:pt x="4269" y="2694"/>
                  </a:cubicBezTo>
                  <a:lnTo>
                    <a:pt x="3813" y="982"/>
                  </a:lnTo>
                  <a:cubicBezTo>
                    <a:pt x="3493" y="799"/>
                    <a:pt x="3128" y="685"/>
                    <a:pt x="2945" y="480"/>
                  </a:cubicBezTo>
                  <a:cubicBezTo>
                    <a:pt x="2808" y="320"/>
                    <a:pt x="2740" y="160"/>
                    <a:pt x="26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51"/>
            <p:cNvSpPr/>
            <p:nvPr/>
          </p:nvSpPr>
          <p:spPr>
            <a:xfrm>
              <a:off x="6379218" y="1862948"/>
              <a:ext cx="368102" cy="527600"/>
            </a:xfrm>
            <a:custGeom>
              <a:avLst/>
              <a:gdLst/>
              <a:ahLst/>
              <a:cxnLst/>
              <a:rect l="l" t="t" r="r" b="b"/>
              <a:pathLst>
                <a:path w="4475" h="6414" extrusionOk="0">
                  <a:moveTo>
                    <a:pt x="2785" y="274"/>
                  </a:moveTo>
                  <a:cubicBezTo>
                    <a:pt x="2831" y="388"/>
                    <a:pt x="2899" y="479"/>
                    <a:pt x="2968" y="571"/>
                  </a:cubicBezTo>
                  <a:cubicBezTo>
                    <a:pt x="3105" y="731"/>
                    <a:pt x="3310" y="822"/>
                    <a:pt x="3538" y="936"/>
                  </a:cubicBezTo>
                  <a:cubicBezTo>
                    <a:pt x="3630" y="982"/>
                    <a:pt x="3744" y="1027"/>
                    <a:pt x="3835" y="1073"/>
                  </a:cubicBezTo>
                  <a:lnTo>
                    <a:pt x="4269" y="2762"/>
                  </a:lnTo>
                  <a:cubicBezTo>
                    <a:pt x="4383" y="3150"/>
                    <a:pt x="4337" y="3538"/>
                    <a:pt x="4155" y="3858"/>
                  </a:cubicBezTo>
                  <a:cubicBezTo>
                    <a:pt x="3972" y="4200"/>
                    <a:pt x="3675" y="4428"/>
                    <a:pt x="3333" y="4520"/>
                  </a:cubicBezTo>
                  <a:lnTo>
                    <a:pt x="3310" y="4520"/>
                  </a:lnTo>
                  <a:cubicBezTo>
                    <a:pt x="3287" y="4520"/>
                    <a:pt x="3264" y="4542"/>
                    <a:pt x="3264" y="4565"/>
                  </a:cubicBezTo>
                  <a:lnTo>
                    <a:pt x="3173" y="5341"/>
                  </a:lnTo>
                  <a:cubicBezTo>
                    <a:pt x="3150" y="5638"/>
                    <a:pt x="2991" y="5889"/>
                    <a:pt x="2762" y="6072"/>
                  </a:cubicBezTo>
                  <a:cubicBezTo>
                    <a:pt x="2562" y="6232"/>
                    <a:pt x="2309" y="6304"/>
                    <a:pt x="2050" y="6304"/>
                  </a:cubicBezTo>
                  <a:cubicBezTo>
                    <a:pt x="2014" y="6304"/>
                    <a:pt x="1977" y="6303"/>
                    <a:pt x="1941" y="6300"/>
                  </a:cubicBezTo>
                  <a:lnTo>
                    <a:pt x="1918" y="6300"/>
                  </a:lnTo>
                  <a:cubicBezTo>
                    <a:pt x="1621" y="6254"/>
                    <a:pt x="1324" y="6140"/>
                    <a:pt x="1119" y="5957"/>
                  </a:cubicBezTo>
                  <a:cubicBezTo>
                    <a:pt x="959" y="5821"/>
                    <a:pt x="776" y="5569"/>
                    <a:pt x="822" y="5227"/>
                  </a:cubicBezTo>
                  <a:lnTo>
                    <a:pt x="1142" y="3173"/>
                  </a:lnTo>
                  <a:cubicBezTo>
                    <a:pt x="1142" y="3150"/>
                    <a:pt x="1142" y="3150"/>
                    <a:pt x="1142" y="3127"/>
                  </a:cubicBezTo>
                  <a:cubicBezTo>
                    <a:pt x="1119" y="3127"/>
                    <a:pt x="1096" y="3104"/>
                    <a:pt x="1096" y="3104"/>
                  </a:cubicBezTo>
                  <a:lnTo>
                    <a:pt x="776" y="3127"/>
                  </a:lnTo>
                  <a:cubicBezTo>
                    <a:pt x="434" y="3127"/>
                    <a:pt x="137" y="2876"/>
                    <a:pt x="137" y="2534"/>
                  </a:cubicBezTo>
                  <a:lnTo>
                    <a:pt x="137" y="2511"/>
                  </a:lnTo>
                  <a:cubicBezTo>
                    <a:pt x="115" y="2169"/>
                    <a:pt x="388" y="1872"/>
                    <a:pt x="731" y="1872"/>
                  </a:cubicBezTo>
                  <a:lnTo>
                    <a:pt x="1005" y="1872"/>
                  </a:lnTo>
                  <a:cubicBezTo>
                    <a:pt x="1053" y="1877"/>
                    <a:pt x="1100" y="1880"/>
                    <a:pt x="1148" y="1880"/>
                  </a:cubicBezTo>
                  <a:cubicBezTo>
                    <a:pt x="1915" y="1880"/>
                    <a:pt x="2613" y="1198"/>
                    <a:pt x="2785" y="274"/>
                  </a:cubicBezTo>
                  <a:close/>
                  <a:moveTo>
                    <a:pt x="2762" y="0"/>
                  </a:moveTo>
                  <a:cubicBezTo>
                    <a:pt x="2739" y="0"/>
                    <a:pt x="2717" y="23"/>
                    <a:pt x="2717" y="46"/>
                  </a:cubicBezTo>
                  <a:cubicBezTo>
                    <a:pt x="2607" y="1051"/>
                    <a:pt x="1912" y="1785"/>
                    <a:pt x="1111" y="1785"/>
                  </a:cubicBezTo>
                  <a:cubicBezTo>
                    <a:pt x="1076" y="1785"/>
                    <a:pt x="1040" y="1783"/>
                    <a:pt x="1005" y="1780"/>
                  </a:cubicBezTo>
                  <a:lnTo>
                    <a:pt x="845" y="1758"/>
                  </a:lnTo>
                  <a:lnTo>
                    <a:pt x="731" y="1758"/>
                  </a:lnTo>
                  <a:cubicBezTo>
                    <a:pt x="320" y="1780"/>
                    <a:pt x="0" y="2123"/>
                    <a:pt x="23" y="2511"/>
                  </a:cubicBezTo>
                  <a:lnTo>
                    <a:pt x="23" y="2534"/>
                  </a:lnTo>
                  <a:cubicBezTo>
                    <a:pt x="45" y="2909"/>
                    <a:pt x="366" y="3220"/>
                    <a:pt x="737" y="3220"/>
                  </a:cubicBezTo>
                  <a:cubicBezTo>
                    <a:pt x="750" y="3220"/>
                    <a:pt x="763" y="3219"/>
                    <a:pt x="776" y="3218"/>
                  </a:cubicBezTo>
                  <a:lnTo>
                    <a:pt x="1028" y="3218"/>
                  </a:lnTo>
                  <a:lnTo>
                    <a:pt x="731" y="5227"/>
                  </a:lnTo>
                  <a:cubicBezTo>
                    <a:pt x="685" y="5524"/>
                    <a:pt x="799" y="5821"/>
                    <a:pt x="1050" y="6026"/>
                  </a:cubicBezTo>
                  <a:cubicBezTo>
                    <a:pt x="1256" y="6231"/>
                    <a:pt x="1575" y="6368"/>
                    <a:pt x="1918" y="6391"/>
                  </a:cubicBezTo>
                  <a:lnTo>
                    <a:pt x="1941" y="6391"/>
                  </a:lnTo>
                  <a:cubicBezTo>
                    <a:pt x="1986" y="6414"/>
                    <a:pt x="2032" y="6414"/>
                    <a:pt x="2078" y="6414"/>
                  </a:cubicBezTo>
                  <a:cubicBezTo>
                    <a:pt x="2351" y="6414"/>
                    <a:pt x="2625" y="6323"/>
                    <a:pt x="2831" y="6163"/>
                  </a:cubicBezTo>
                  <a:cubicBezTo>
                    <a:pt x="3082" y="5957"/>
                    <a:pt x="3242" y="5684"/>
                    <a:pt x="3287" y="5364"/>
                  </a:cubicBezTo>
                  <a:lnTo>
                    <a:pt x="3379" y="4611"/>
                  </a:lnTo>
                  <a:cubicBezTo>
                    <a:pt x="3744" y="4520"/>
                    <a:pt x="4040" y="4268"/>
                    <a:pt x="4246" y="3926"/>
                  </a:cubicBezTo>
                  <a:cubicBezTo>
                    <a:pt x="4429" y="3561"/>
                    <a:pt x="4474" y="3150"/>
                    <a:pt x="4383" y="2739"/>
                  </a:cubicBezTo>
                  <a:lnTo>
                    <a:pt x="3949" y="1027"/>
                  </a:lnTo>
                  <a:cubicBezTo>
                    <a:pt x="3926" y="1027"/>
                    <a:pt x="3926" y="1004"/>
                    <a:pt x="3904" y="1004"/>
                  </a:cubicBezTo>
                  <a:cubicBezTo>
                    <a:pt x="3812" y="936"/>
                    <a:pt x="3698" y="890"/>
                    <a:pt x="3584" y="822"/>
                  </a:cubicBezTo>
                  <a:cubicBezTo>
                    <a:pt x="3356" y="731"/>
                    <a:pt x="3150" y="639"/>
                    <a:pt x="3059" y="502"/>
                  </a:cubicBezTo>
                  <a:cubicBezTo>
                    <a:pt x="2945" y="365"/>
                    <a:pt x="2854" y="228"/>
                    <a:pt x="2808" y="46"/>
                  </a:cubicBezTo>
                  <a:cubicBezTo>
                    <a:pt x="2808" y="23"/>
                    <a:pt x="2785" y="0"/>
                    <a:pt x="2762"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51"/>
            <p:cNvSpPr/>
            <p:nvPr/>
          </p:nvSpPr>
          <p:spPr>
            <a:xfrm>
              <a:off x="6433671" y="2050654"/>
              <a:ext cx="18837" cy="31998"/>
            </a:xfrm>
            <a:custGeom>
              <a:avLst/>
              <a:gdLst/>
              <a:ahLst/>
              <a:cxnLst/>
              <a:rect l="l" t="t" r="r" b="b"/>
              <a:pathLst>
                <a:path w="229" h="389" extrusionOk="0">
                  <a:moveTo>
                    <a:pt x="0" y="1"/>
                  </a:moveTo>
                  <a:lnTo>
                    <a:pt x="23" y="389"/>
                  </a:lnTo>
                  <a:lnTo>
                    <a:pt x="229" y="252"/>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51"/>
            <p:cNvSpPr/>
            <p:nvPr/>
          </p:nvSpPr>
          <p:spPr>
            <a:xfrm>
              <a:off x="6625161" y="2179959"/>
              <a:ext cx="28214" cy="11105"/>
            </a:xfrm>
            <a:custGeom>
              <a:avLst/>
              <a:gdLst/>
              <a:ahLst/>
              <a:cxnLst/>
              <a:rect l="l" t="t" r="r" b="b"/>
              <a:pathLst>
                <a:path w="343" h="135" extrusionOk="0">
                  <a:moveTo>
                    <a:pt x="199" y="0"/>
                  </a:moveTo>
                  <a:cubicBezTo>
                    <a:pt x="138" y="0"/>
                    <a:pt x="64" y="20"/>
                    <a:pt x="1" y="95"/>
                  </a:cubicBezTo>
                  <a:cubicBezTo>
                    <a:pt x="1" y="95"/>
                    <a:pt x="1" y="118"/>
                    <a:pt x="23" y="118"/>
                  </a:cubicBezTo>
                  <a:cubicBezTo>
                    <a:pt x="23" y="129"/>
                    <a:pt x="29" y="135"/>
                    <a:pt x="35" y="135"/>
                  </a:cubicBezTo>
                  <a:cubicBezTo>
                    <a:pt x="40" y="135"/>
                    <a:pt x="46" y="129"/>
                    <a:pt x="46" y="118"/>
                  </a:cubicBezTo>
                  <a:cubicBezTo>
                    <a:pt x="98" y="66"/>
                    <a:pt x="155" y="52"/>
                    <a:pt x="201" y="52"/>
                  </a:cubicBezTo>
                  <a:cubicBezTo>
                    <a:pt x="256" y="52"/>
                    <a:pt x="297" y="72"/>
                    <a:pt x="297" y="72"/>
                  </a:cubicBezTo>
                  <a:lnTo>
                    <a:pt x="320" y="72"/>
                  </a:lnTo>
                  <a:cubicBezTo>
                    <a:pt x="343" y="72"/>
                    <a:pt x="343" y="72"/>
                    <a:pt x="343" y="49"/>
                  </a:cubicBezTo>
                  <a:cubicBezTo>
                    <a:pt x="343" y="49"/>
                    <a:pt x="343" y="26"/>
                    <a:pt x="320" y="26"/>
                  </a:cubicBezTo>
                  <a:cubicBezTo>
                    <a:pt x="320" y="26"/>
                    <a:pt x="268" y="0"/>
                    <a:pt x="199" y="0"/>
                  </a:cubicBezTo>
                  <a:close/>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51"/>
            <p:cNvSpPr/>
            <p:nvPr/>
          </p:nvSpPr>
          <p:spPr>
            <a:xfrm>
              <a:off x="6583951" y="2095236"/>
              <a:ext cx="85219" cy="51164"/>
            </a:xfrm>
            <a:custGeom>
              <a:avLst/>
              <a:gdLst/>
              <a:ahLst/>
              <a:cxnLst/>
              <a:rect l="l" t="t" r="r" b="b"/>
              <a:pathLst>
                <a:path w="1036" h="622" extrusionOk="0">
                  <a:moveTo>
                    <a:pt x="236" y="1"/>
                  </a:moveTo>
                  <a:cubicBezTo>
                    <a:pt x="39" y="1"/>
                    <a:pt x="1" y="514"/>
                    <a:pt x="410" y="600"/>
                  </a:cubicBezTo>
                  <a:cubicBezTo>
                    <a:pt x="465" y="615"/>
                    <a:pt x="517" y="622"/>
                    <a:pt x="565" y="622"/>
                  </a:cubicBezTo>
                  <a:cubicBezTo>
                    <a:pt x="879" y="622"/>
                    <a:pt x="1036" y="337"/>
                    <a:pt x="798" y="258"/>
                  </a:cubicBezTo>
                  <a:cubicBezTo>
                    <a:pt x="524" y="189"/>
                    <a:pt x="273" y="6"/>
                    <a:pt x="273" y="6"/>
                  </a:cubicBezTo>
                  <a:cubicBezTo>
                    <a:pt x="260" y="3"/>
                    <a:pt x="248" y="1"/>
                    <a:pt x="23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51"/>
            <p:cNvSpPr/>
            <p:nvPr/>
          </p:nvSpPr>
          <p:spPr>
            <a:xfrm>
              <a:off x="6651483" y="2020631"/>
              <a:ext cx="39484" cy="77240"/>
            </a:xfrm>
            <a:custGeom>
              <a:avLst/>
              <a:gdLst/>
              <a:ahLst/>
              <a:cxnLst/>
              <a:rect l="l" t="t" r="r" b="b"/>
              <a:pathLst>
                <a:path w="480" h="939" extrusionOk="0">
                  <a:moveTo>
                    <a:pt x="205" y="0"/>
                  </a:moveTo>
                  <a:lnTo>
                    <a:pt x="0" y="936"/>
                  </a:lnTo>
                  <a:lnTo>
                    <a:pt x="137" y="936"/>
                  </a:lnTo>
                  <a:cubicBezTo>
                    <a:pt x="149" y="938"/>
                    <a:pt x="160" y="938"/>
                    <a:pt x="172" y="938"/>
                  </a:cubicBezTo>
                  <a:cubicBezTo>
                    <a:pt x="340" y="938"/>
                    <a:pt x="479" y="788"/>
                    <a:pt x="479" y="617"/>
                  </a:cubicBezTo>
                  <a:cubicBezTo>
                    <a:pt x="479" y="571"/>
                    <a:pt x="434" y="525"/>
                    <a:pt x="388" y="525"/>
                  </a:cubicBezTo>
                  <a:cubicBezTo>
                    <a:pt x="274" y="503"/>
                    <a:pt x="183" y="411"/>
                    <a:pt x="183" y="297"/>
                  </a:cubicBezTo>
                  <a:lnTo>
                    <a:pt x="20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51"/>
            <p:cNvSpPr/>
            <p:nvPr/>
          </p:nvSpPr>
          <p:spPr>
            <a:xfrm>
              <a:off x="6420510" y="2095730"/>
              <a:ext cx="35782" cy="35782"/>
            </a:xfrm>
            <a:custGeom>
              <a:avLst/>
              <a:gdLst/>
              <a:ahLst/>
              <a:cxnLst/>
              <a:rect l="l" t="t" r="r" b="b"/>
              <a:pathLst>
                <a:path w="435" h="435" extrusionOk="0">
                  <a:moveTo>
                    <a:pt x="229" y="0"/>
                  </a:moveTo>
                  <a:cubicBezTo>
                    <a:pt x="115" y="0"/>
                    <a:pt x="23" y="69"/>
                    <a:pt x="1" y="206"/>
                  </a:cubicBezTo>
                  <a:cubicBezTo>
                    <a:pt x="1" y="320"/>
                    <a:pt x="92" y="411"/>
                    <a:pt x="206" y="434"/>
                  </a:cubicBezTo>
                  <a:cubicBezTo>
                    <a:pt x="320" y="434"/>
                    <a:pt x="434" y="343"/>
                    <a:pt x="434" y="229"/>
                  </a:cubicBezTo>
                  <a:cubicBezTo>
                    <a:pt x="434" y="115"/>
                    <a:pt x="366" y="0"/>
                    <a:pt x="2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51"/>
            <p:cNvSpPr/>
            <p:nvPr/>
          </p:nvSpPr>
          <p:spPr>
            <a:xfrm>
              <a:off x="6142651" y="2302272"/>
              <a:ext cx="722961" cy="762363"/>
            </a:xfrm>
            <a:custGeom>
              <a:avLst/>
              <a:gdLst/>
              <a:ahLst/>
              <a:cxnLst/>
              <a:rect l="l" t="t" r="r" b="b"/>
              <a:pathLst>
                <a:path w="8789" h="9268" extrusionOk="0">
                  <a:moveTo>
                    <a:pt x="3881" y="0"/>
                  </a:moveTo>
                  <a:lnTo>
                    <a:pt x="2420" y="23"/>
                  </a:lnTo>
                  <a:cubicBezTo>
                    <a:pt x="1507" y="92"/>
                    <a:pt x="731" y="753"/>
                    <a:pt x="525" y="1666"/>
                  </a:cubicBezTo>
                  <a:lnTo>
                    <a:pt x="23" y="3492"/>
                  </a:lnTo>
                  <a:cubicBezTo>
                    <a:pt x="0" y="3538"/>
                    <a:pt x="23" y="3584"/>
                    <a:pt x="69" y="3584"/>
                  </a:cubicBezTo>
                  <a:lnTo>
                    <a:pt x="251" y="3607"/>
                  </a:lnTo>
                  <a:lnTo>
                    <a:pt x="1575" y="3835"/>
                  </a:lnTo>
                  <a:lnTo>
                    <a:pt x="1256" y="8879"/>
                  </a:lnTo>
                  <a:lnTo>
                    <a:pt x="8400" y="9267"/>
                  </a:lnTo>
                  <a:cubicBezTo>
                    <a:pt x="8628" y="9267"/>
                    <a:pt x="8788" y="9016"/>
                    <a:pt x="8697" y="8788"/>
                  </a:cubicBezTo>
                  <a:lnTo>
                    <a:pt x="7807" y="2032"/>
                  </a:lnTo>
                  <a:cubicBezTo>
                    <a:pt x="7852" y="1187"/>
                    <a:pt x="7305" y="388"/>
                    <a:pt x="6506" y="160"/>
                  </a:cubicBezTo>
                  <a:cubicBezTo>
                    <a:pt x="6414" y="137"/>
                    <a:pt x="6323" y="114"/>
                    <a:pt x="6255" y="114"/>
                  </a:cubicBezTo>
                  <a:lnTo>
                    <a:pt x="4292" y="23"/>
                  </a:lnTo>
                  <a:lnTo>
                    <a:pt x="4223" y="0"/>
                  </a:lnTo>
                  <a:close/>
                </a:path>
              </a:pathLst>
            </a:custGeom>
            <a:solidFill>
              <a:schemeClr val="accent5">
                <a:lumMod val="75000"/>
              </a:schemeClr>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51"/>
            <p:cNvSpPr/>
            <p:nvPr/>
          </p:nvSpPr>
          <p:spPr>
            <a:xfrm>
              <a:off x="6497501" y="2322918"/>
              <a:ext cx="1051498" cy="779225"/>
            </a:xfrm>
            <a:custGeom>
              <a:avLst/>
              <a:gdLst/>
              <a:ahLst/>
              <a:cxnLst/>
              <a:rect l="l" t="t" r="r" b="b"/>
              <a:pathLst>
                <a:path w="12783" h="9473" extrusionOk="0">
                  <a:moveTo>
                    <a:pt x="7852" y="0"/>
                  </a:moveTo>
                  <a:cubicBezTo>
                    <a:pt x="7647" y="0"/>
                    <a:pt x="7464" y="160"/>
                    <a:pt x="7419" y="365"/>
                  </a:cubicBezTo>
                  <a:lnTo>
                    <a:pt x="7259" y="845"/>
                  </a:lnTo>
                  <a:cubicBezTo>
                    <a:pt x="7190" y="1073"/>
                    <a:pt x="7031" y="1210"/>
                    <a:pt x="6825" y="1210"/>
                  </a:cubicBezTo>
                  <a:lnTo>
                    <a:pt x="480" y="1210"/>
                  </a:lnTo>
                  <a:cubicBezTo>
                    <a:pt x="229" y="1210"/>
                    <a:pt x="0" y="1461"/>
                    <a:pt x="0" y="1758"/>
                  </a:cubicBezTo>
                  <a:lnTo>
                    <a:pt x="0" y="8948"/>
                  </a:lnTo>
                  <a:cubicBezTo>
                    <a:pt x="0" y="9222"/>
                    <a:pt x="229" y="9473"/>
                    <a:pt x="480" y="9473"/>
                  </a:cubicBezTo>
                  <a:lnTo>
                    <a:pt x="12280" y="9473"/>
                  </a:lnTo>
                  <a:cubicBezTo>
                    <a:pt x="12554" y="9473"/>
                    <a:pt x="12783" y="9222"/>
                    <a:pt x="12783" y="8948"/>
                  </a:cubicBezTo>
                  <a:lnTo>
                    <a:pt x="12783" y="2328"/>
                  </a:lnTo>
                  <a:lnTo>
                    <a:pt x="12783" y="1210"/>
                  </a:lnTo>
                  <a:lnTo>
                    <a:pt x="12783" y="548"/>
                  </a:lnTo>
                  <a:cubicBezTo>
                    <a:pt x="12783" y="251"/>
                    <a:pt x="12554" y="0"/>
                    <a:pt x="122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51"/>
            <p:cNvSpPr/>
            <p:nvPr/>
          </p:nvSpPr>
          <p:spPr>
            <a:xfrm>
              <a:off x="6493717" y="2319134"/>
              <a:ext cx="1059065" cy="786793"/>
            </a:xfrm>
            <a:custGeom>
              <a:avLst/>
              <a:gdLst/>
              <a:ahLst/>
              <a:cxnLst/>
              <a:rect l="l" t="t" r="r" b="b"/>
              <a:pathLst>
                <a:path w="12875" h="9565" extrusionOk="0">
                  <a:moveTo>
                    <a:pt x="12326" y="115"/>
                  </a:moveTo>
                  <a:cubicBezTo>
                    <a:pt x="12577" y="115"/>
                    <a:pt x="12760" y="320"/>
                    <a:pt x="12760" y="594"/>
                  </a:cubicBezTo>
                  <a:lnTo>
                    <a:pt x="12760" y="8971"/>
                  </a:lnTo>
                  <a:cubicBezTo>
                    <a:pt x="12760" y="9245"/>
                    <a:pt x="12577" y="9473"/>
                    <a:pt x="12326" y="9473"/>
                  </a:cubicBezTo>
                  <a:lnTo>
                    <a:pt x="526" y="9473"/>
                  </a:lnTo>
                  <a:cubicBezTo>
                    <a:pt x="297" y="9473"/>
                    <a:pt x="115" y="9245"/>
                    <a:pt x="115" y="8971"/>
                  </a:cubicBezTo>
                  <a:lnTo>
                    <a:pt x="115" y="1804"/>
                  </a:lnTo>
                  <a:cubicBezTo>
                    <a:pt x="115" y="1530"/>
                    <a:pt x="297" y="1325"/>
                    <a:pt x="526" y="1325"/>
                  </a:cubicBezTo>
                  <a:lnTo>
                    <a:pt x="6871" y="1325"/>
                  </a:lnTo>
                  <a:cubicBezTo>
                    <a:pt x="7099" y="1325"/>
                    <a:pt x="7282" y="1165"/>
                    <a:pt x="7350" y="914"/>
                  </a:cubicBezTo>
                  <a:lnTo>
                    <a:pt x="7510" y="434"/>
                  </a:lnTo>
                  <a:cubicBezTo>
                    <a:pt x="7556" y="229"/>
                    <a:pt x="7716" y="115"/>
                    <a:pt x="7898" y="115"/>
                  </a:cubicBezTo>
                  <a:close/>
                  <a:moveTo>
                    <a:pt x="7898" y="1"/>
                  </a:moveTo>
                  <a:cubicBezTo>
                    <a:pt x="7670" y="1"/>
                    <a:pt x="7465" y="160"/>
                    <a:pt x="7396" y="389"/>
                  </a:cubicBezTo>
                  <a:lnTo>
                    <a:pt x="7259" y="891"/>
                  </a:lnTo>
                  <a:cubicBezTo>
                    <a:pt x="7191" y="1073"/>
                    <a:pt x="7031" y="1210"/>
                    <a:pt x="6871" y="1210"/>
                  </a:cubicBezTo>
                  <a:lnTo>
                    <a:pt x="526" y="1210"/>
                  </a:lnTo>
                  <a:cubicBezTo>
                    <a:pt x="229" y="1210"/>
                    <a:pt x="1" y="1484"/>
                    <a:pt x="1" y="1804"/>
                  </a:cubicBezTo>
                  <a:lnTo>
                    <a:pt x="1" y="8971"/>
                  </a:lnTo>
                  <a:cubicBezTo>
                    <a:pt x="1" y="9313"/>
                    <a:pt x="229" y="9564"/>
                    <a:pt x="526" y="9564"/>
                  </a:cubicBezTo>
                  <a:lnTo>
                    <a:pt x="12326" y="9564"/>
                  </a:lnTo>
                  <a:cubicBezTo>
                    <a:pt x="12623" y="9564"/>
                    <a:pt x="12874" y="9313"/>
                    <a:pt x="12874" y="8971"/>
                  </a:cubicBezTo>
                  <a:lnTo>
                    <a:pt x="12874" y="594"/>
                  </a:lnTo>
                  <a:cubicBezTo>
                    <a:pt x="12874" y="275"/>
                    <a:pt x="12623" y="1"/>
                    <a:pt x="123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51"/>
            <p:cNvSpPr/>
            <p:nvPr/>
          </p:nvSpPr>
          <p:spPr>
            <a:xfrm>
              <a:off x="7308539" y="2409285"/>
              <a:ext cx="176607" cy="125854"/>
            </a:xfrm>
            <a:custGeom>
              <a:avLst/>
              <a:gdLst/>
              <a:ahLst/>
              <a:cxnLst/>
              <a:rect l="l" t="t" r="r" b="b"/>
              <a:pathLst>
                <a:path w="2147" h="1530" extrusionOk="0">
                  <a:moveTo>
                    <a:pt x="47" y="0"/>
                  </a:moveTo>
                  <a:cubicBezTo>
                    <a:pt x="24" y="0"/>
                    <a:pt x="1" y="23"/>
                    <a:pt x="1" y="46"/>
                  </a:cubicBezTo>
                  <a:cubicBezTo>
                    <a:pt x="1" y="92"/>
                    <a:pt x="24" y="114"/>
                    <a:pt x="47" y="114"/>
                  </a:cubicBezTo>
                  <a:lnTo>
                    <a:pt x="1873" y="114"/>
                  </a:lnTo>
                  <a:cubicBezTo>
                    <a:pt x="1964" y="114"/>
                    <a:pt x="2032" y="183"/>
                    <a:pt x="2032" y="274"/>
                  </a:cubicBezTo>
                  <a:lnTo>
                    <a:pt x="2032" y="1484"/>
                  </a:lnTo>
                  <a:cubicBezTo>
                    <a:pt x="2032" y="1507"/>
                    <a:pt x="2055" y="1530"/>
                    <a:pt x="2078" y="1530"/>
                  </a:cubicBezTo>
                  <a:cubicBezTo>
                    <a:pt x="2124" y="1530"/>
                    <a:pt x="2147" y="1507"/>
                    <a:pt x="2147" y="1484"/>
                  </a:cubicBezTo>
                  <a:lnTo>
                    <a:pt x="2147" y="274"/>
                  </a:lnTo>
                  <a:cubicBezTo>
                    <a:pt x="2147" y="114"/>
                    <a:pt x="2032" y="0"/>
                    <a:pt x="18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51"/>
            <p:cNvSpPr/>
            <p:nvPr/>
          </p:nvSpPr>
          <p:spPr>
            <a:xfrm>
              <a:off x="6963149" y="2337559"/>
              <a:ext cx="71400" cy="115983"/>
            </a:xfrm>
            <a:custGeom>
              <a:avLst/>
              <a:gdLst/>
              <a:ahLst/>
              <a:cxnLst/>
              <a:rect l="l" t="t" r="r" b="b"/>
              <a:pathLst>
                <a:path w="868" h="1410" extrusionOk="0">
                  <a:moveTo>
                    <a:pt x="564" y="1"/>
                  </a:moveTo>
                  <a:cubicBezTo>
                    <a:pt x="441" y="1"/>
                    <a:pt x="314" y="71"/>
                    <a:pt x="274" y="210"/>
                  </a:cubicBezTo>
                  <a:lnTo>
                    <a:pt x="46" y="1055"/>
                  </a:lnTo>
                  <a:cubicBezTo>
                    <a:pt x="0" y="1192"/>
                    <a:pt x="91" y="1352"/>
                    <a:pt x="228" y="1397"/>
                  </a:cubicBezTo>
                  <a:cubicBezTo>
                    <a:pt x="257" y="1405"/>
                    <a:pt x="284" y="1409"/>
                    <a:pt x="311" y="1409"/>
                  </a:cubicBezTo>
                  <a:cubicBezTo>
                    <a:pt x="434" y="1409"/>
                    <a:pt x="533" y="1327"/>
                    <a:pt x="571" y="1215"/>
                  </a:cubicBezTo>
                  <a:lnTo>
                    <a:pt x="822" y="370"/>
                  </a:lnTo>
                  <a:cubicBezTo>
                    <a:pt x="867" y="210"/>
                    <a:pt x="776" y="51"/>
                    <a:pt x="616" y="5"/>
                  </a:cubicBezTo>
                  <a:cubicBezTo>
                    <a:pt x="599" y="2"/>
                    <a:pt x="582" y="1"/>
                    <a:pt x="564" y="1"/>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51"/>
            <p:cNvSpPr/>
            <p:nvPr/>
          </p:nvSpPr>
          <p:spPr>
            <a:xfrm>
              <a:off x="6916181" y="2323822"/>
              <a:ext cx="73291" cy="122152"/>
            </a:xfrm>
            <a:custGeom>
              <a:avLst/>
              <a:gdLst/>
              <a:ahLst/>
              <a:cxnLst/>
              <a:rect l="l" t="t" r="r" b="b"/>
              <a:pathLst>
                <a:path w="891" h="1485" extrusionOk="0">
                  <a:moveTo>
                    <a:pt x="567" y="0"/>
                  </a:moveTo>
                  <a:cubicBezTo>
                    <a:pt x="450" y="0"/>
                    <a:pt x="335" y="86"/>
                    <a:pt x="297" y="218"/>
                  </a:cubicBezTo>
                  <a:lnTo>
                    <a:pt x="46" y="1131"/>
                  </a:lnTo>
                  <a:cubicBezTo>
                    <a:pt x="0" y="1268"/>
                    <a:pt x="92" y="1427"/>
                    <a:pt x="252" y="1473"/>
                  </a:cubicBezTo>
                  <a:cubicBezTo>
                    <a:pt x="276" y="1481"/>
                    <a:pt x="301" y="1485"/>
                    <a:pt x="326" y="1485"/>
                  </a:cubicBezTo>
                  <a:cubicBezTo>
                    <a:pt x="441" y="1485"/>
                    <a:pt x="556" y="1403"/>
                    <a:pt x="594" y="1290"/>
                  </a:cubicBezTo>
                  <a:lnTo>
                    <a:pt x="845" y="354"/>
                  </a:lnTo>
                  <a:cubicBezTo>
                    <a:pt x="891" y="218"/>
                    <a:pt x="799" y="58"/>
                    <a:pt x="640" y="12"/>
                  </a:cubicBezTo>
                  <a:cubicBezTo>
                    <a:pt x="616" y="4"/>
                    <a:pt x="591" y="0"/>
                    <a:pt x="567" y="0"/>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51"/>
            <p:cNvSpPr/>
            <p:nvPr/>
          </p:nvSpPr>
          <p:spPr>
            <a:xfrm>
              <a:off x="7010035" y="2365114"/>
              <a:ext cx="63914" cy="92128"/>
            </a:xfrm>
            <a:custGeom>
              <a:avLst/>
              <a:gdLst/>
              <a:ahLst/>
              <a:cxnLst/>
              <a:rect l="l" t="t" r="r" b="b"/>
              <a:pathLst>
                <a:path w="777" h="1120" extrusionOk="0">
                  <a:moveTo>
                    <a:pt x="452" y="0"/>
                  </a:moveTo>
                  <a:cubicBezTo>
                    <a:pt x="336" y="0"/>
                    <a:pt x="221" y="82"/>
                    <a:pt x="183" y="195"/>
                  </a:cubicBezTo>
                  <a:lnTo>
                    <a:pt x="24" y="766"/>
                  </a:lnTo>
                  <a:cubicBezTo>
                    <a:pt x="1" y="902"/>
                    <a:pt x="69" y="1062"/>
                    <a:pt x="229" y="1108"/>
                  </a:cubicBezTo>
                  <a:cubicBezTo>
                    <a:pt x="253" y="1116"/>
                    <a:pt x="277" y="1120"/>
                    <a:pt x="302" y="1120"/>
                  </a:cubicBezTo>
                  <a:cubicBezTo>
                    <a:pt x="418" y="1120"/>
                    <a:pt x="534" y="1034"/>
                    <a:pt x="571" y="902"/>
                  </a:cubicBezTo>
                  <a:lnTo>
                    <a:pt x="731" y="355"/>
                  </a:lnTo>
                  <a:cubicBezTo>
                    <a:pt x="777" y="218"/>
                    <a:pt x="685" y="58"/>
                    <a:pt x="526" y="12"/>
                  </a:cubicBezTo>
                  <a:cubicBezTo>
                    <a:pt x="501" y="4"/>
                    <a:pt x="476" y="0"/>
                    <a:pt x="452" y="0"/>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51"/>
            <p:cNvSpPr/>
            <p:nvPr/>
          </p:nvSpPr>
          <p:spPr>
            <a:xfrm>
              <a:off x="7057002" y="2378275"/>
              <a:ext cx="58238" cy="67698"/>
            </a:xfrm>
            <a:custGeom>
              <a:avLst/>
              <a:gdLst/>
              <a:ahLst/>
              <a:cxnLst/>
              <a:rect l="l" t="t" r="r" b="b"/>
              <a:pathLst>
                <a:path w="708" h="823" extrusionOk="0">
                  <a:moveTo>
                    <a:pt x="396" y="0"/>
                  </a:moveTo>
                  <a:cubicBezTo>
                    <a:pt x="268" y="0"/>
                    <a:pt x="156" y="82"/>
                    <a:pt x="137" y="195"/>
                  </a:cubicBezTo>
                  <a:lnTo>
                    <a:pt x="46" y="469"/>
                  </a:lnTo>
                  <a:cubicBezTo>
                    <a:pt x="0" y="606"/>
                    <a:pt x="92" y="765"/>
                    <a:pt x="251" y="811"/>
                  </a:cubicBezTo>
                  <a:cubicBezTo>
                    <a:pt x="276" y="819"/>
                    <a:pt x="301" y="823"/>
                    <a:pt x="326" y="823"/>
                  </a:cubicBezTo>
                  <a:cubicBezTo>
                    <a:pt x="441" y="823"/>
                    <a:pt x="556" y="741"/>
                    <a:pt x="594" y="628"/>
                  </a:cubicBezTo>
                  <a:lnTo>
                    <a:pt x="662" y="354"/>
                  </a:lnTo>
                  <a:cubicBezTo>
                    <a:pt x="708" y="195"/>
                    <a:pt x="617" y="35"/>
                    <a:pt x="480" y="12"/>
                  </a:cubicBezTo>
                  <a:cubicBezTo>
                    <a:pt x="451" y="4"/>
                    <a:pt x="423" y="0"/>
                    <a:pt x="396" y="0"/>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51"/>
            <p:cNvSpPr/>
            <p:nvPr/>
          </p:nvSpPr>
          <p:spPr>
            <a:xfrm>
              <a:off x="6053075" y="2598883"/>
              <a:ext cx="850049" cy="415071"/>
            </a:xfrm>
            <a:custGeom>
              <a:avLst/>
              <a:gdLst/>
              <a:ahLst/>
              <a:cxnLst/>
              <a:rect l="l" t="t" r="r" b="b"/>
              <a:pathLst>
                <a:path w="10334" h="5046" extrusionOk="0">
                  <a:moveTo>
                    <a:pt x="1340" y="1"/>
                  </a:moveTo>
                  <a:lnTo>
                    <a:pt x="1249" y="69"/>
                  </a:lnTo>
                  <a:lnTo>
                    <a:pt x="633" y="1986"/>
                  </a:lnTo>
                  <a:lnTo>
                    <a:pt x="359" y="2808"/>
                  </a:lnTo>
                  <a:cubicBezTo>
                    <a:pt x="0" y="3927"/>
                    <a:pt x="871" y="5045"/>
                    <a:pt x="2014" y="5045"/>
                  </a:cubicBezTo>
                  <a:cubicBezTo>
                    <a:pt x="2108" y="5045"/>
                    <a:pt x="2203" y="5038"/>
                    <a:pt x="2299" y="5022"/>
                  </a:cubicBezTo>
                  <a:lnTo>
                    <a:pt x="6956" y="4086"/>
                  </a:lnTo>
                  <a:lnTo>
                    <a:pt x="8394" y="4588"/>
                  </a:lnTo>
                  <a:cubicBezTo>
                    <a:pt x="8452" y="4615"/>
                    <a:pt x="8514" y="4627"/>
                    <a:pt x="8574" y="4627"/>
                  </a:cubicBezTo>
                  <a:cubicBezTo>
                    <a:pt x="8770" y="4627"/>
                    <a:pt x="8938" y="4500"/>
                    <a:pt x="8850" y="4360"/>
                  </a:cubicBezTo>
                  <a:lnTo>
                    <a:pt x="8850" y="4360"/>
                  </a:lnTo>
                  <a:cubicBezTo>
                    <a:pt x="8947" y="4433"/>
                    <a:pt x="9057" y="4486"/>
                    <a:pt x="9159" y="4486"/>
                  </a:cubicBezTo>
                  <a:cubicBezTo>
                    <a:pt x="9249" y="4486"/>
                    <a:pt x="9334" y="4445"/>
                    <a:pt x="9398" y="4337"/>
                  </a:cubicBezTo>
                  <a:cubicBezTo>
                    <a:pt x="9489" y="4223"/>
                    <a:pt x="9443" y="4109"/>
                    <a:pt x="9352" y="4018"/>
                  </a:cubicBezTo>
                  <a:lnTo>
                    <a:pt x="9352" y="4018"/>
                  </a:lnTo>
                  <a:cubicBezTo>
                    <a:pt x="9446" y="4085"/>
                    <a:pt x="9548" y="4144"/>
                    <a:pt x="9644" y="4144"/>
                  </a:cubicBezTo>
                  <a:cubicBezTo>
                    <a:pt x="9711" y="4144"/>
                    <a:pt x="9775" y="4116"/>
                    <a:pt x="9832" y="4041"/>
                  </a:cubicBezTo>
                  <a:cubicBezTo>
                    <a:pt x="9991" y="3858"/>
                    <a:pt x="9877" y="3698"/>
                    <a:pt x="9740" y="3561"/>
                  </a:cubicBezTo>
                  <a:lnTo>
                    <a:pt x="9740" y="3561"/>
                  </a:lnTo>
                  <a:cubicBezTo>
                    <a:pt x="9794" y="3594"/>
                    <a:pt x="9853" y="3616"/>
                    <a:pt x="9910" y="3616"/>
                  </a:cubicBezTo>
                  <a:cubicBezTo>
                    <a:pt x="9973" y="3616"/>
                    <a:pt x="10034" y="3588"/>
                    <a:pt x="10083" y="3516"/>
                  </a:cubicBezTo>
                  <a:cubicBezTo>
                    <a:pt x="10334" y="3105"/>
                    <a:pt x="9763" y="2899"/>
                    <a:pt x="9421" y="2717"/>
                  </a:cubicBezTo>
                  <a:cubicBezTo>
                    <a:pt x="9261" y="2648"/>
                    <a:pt x="9124" y="2580"/>
                    <a:pt x="8987" y="2534"/>
                  </a:cubicBezTo>
                  <a:cubicBezTo>
                    <a:pt x="9147" y="2466"/>
                    <a:pt x="9307" y="2374"/>
                    <a:pt x="9421" y="2260"/>
                  </a:cubicBezTo>
                  <a:cubicBezTo>
                    <a:pt x="9466" y="2215"/>
                    <a:pt x="9489" y="2169"/>
                    <a:pt x="9489" y="2123"/>
                  </a:cubicBezTo>
                  <a:cubicBezTo>
                    <a:pt x="9489" y="2078"/>
                    <a:pt x="9443" y="2032"/>
                    <a:pt x="9421" y="2032"/>
                  </a:cubicBezTo>
                  <a:cubicBezTo>
                    <a:pt x="9375" y="2009"/>
                    <a:pt x="9329" y="1986"/>
                    <a:pt x="9284" y="1986"/>
                  </a:cubicBezTo>
                  <a:cubicBezTo>
                    <a:pt x="9154" y="1971"/>
                    <a:pt x="8941" y="1966"/>
                    <a:pt x="8715" y="1966"/>
                  </a:cubicBezTo>
                  <a:cubicBezTo>
                    <a:pt x="8262" y="1966"/>
                    <a:pt x="7754" y="1986"/>
                    <a:pt x="7754" y="1986"/>
                  </a:cubicBezTo>
                  <a:cubicBezTo>
                    <a:pt x="7549" y="2009"/>
                    <a:pt x="7366" y="2055"/>
                    <a:pt x="7184" y="2123"/>
                  </a:cubicBezTo>
                  <a:lnTo>
                    <a:pt x="3806" y="2055"/>
                  </a:lnTo>
                  <a:lnTo>
                    <a:pt x="4102" y="457"/>
                  </a:lnTo>
                  <a:cubicBezTo>
                    <a:pt x="4102" y="457"/>
                    <a:pt x="1340" y="1"/>
                    <a:pt x="1340" y="1"/>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51"/>
            <p:cNvSpPr/>
            <p:nvPr/>
          </p:nvSpPr>
          <p:spPr>
            <a:xfrm>
              <a:off x="6814760" y="2871146"/>
              <a:ext cx="43267" cy="24430"/>
            </a:xfrm>
            <a:custGeom>
              <a:avLst/>
              <a:gdLst/>
              <a:ahLst/>
              <a:cxnLst/>
              <a:rect l="l" t="t" r="r" b="b"/>
              <a:pathLst>
                <a:path w="526" h="297" extrusionOk="0">
                  <a:moveTo>
                    <a:pt x="1" y="0"/>
                  </a:moveTo>
                  <a:lnTo>
                    <a:pt x="526" y="297"/>
                  </a:lnTo>
                  <a:cubicBezTo>
                    <a:pt x="480" y="251"/>
                    <a:pt x="1" y="0"/>
                    <a:pt x="1" y="0"/>
                  </a:cubicBezTo>
                  <a:close/>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51"/>
            <p:cNvSpPr/>
            <p:nvPr/>
          </p:nvSpPr>
          <p:spPr>
            <a:xfrm>
              <a:off x="6427995" y="2045472"/>
              <a:ext cx="30189" cy="42856"/>
            </a:xfrm>
            <a:custGeom>
              <a:avLst/>
              <a:gdLst/>
              <a:ahLst/>
              <a:cxnLst/>
              <a:rect l="l" t="t" r="r" b="b"/>
              <a:pathLst>
                <a:path w="367" h="521" extrusionOk="0">
                  <a:moveTo>
                    <a:pt x="69" y="1"/>
                  </a:moveTo>
                  <a:cubicBezTo>
                    <a:pt x="52" y="1"/>
                    <a:pt x="35" y="7"/>
                    <a:pt x="24" y="18"/>
                  </a:cubicBezTo>
                  <a:cubicBezTo>
                    <a:pt x="1" y="41"/>
                    <a:pt x="1" y="64"/>
                    <a:pt x="24" y="86"/>
                  </a:cubicBezTo>
                  <a:lnTo>
                    <a:pt x="229" y="315"/>
                  </a:lnTo>
                  <a:lnTo>
                    <a:pt x="47" y="406"/>
                  </a:lnTo>
                  <a:cubicBezTo>
                    <a:pt x="24" y="429"/>
                    <a:pt x="24" y="474"/>
                    <a:pt x="47" y="497"/>
                  </a:cubicBezTo>
                  <a:cubicBezTo>
                    <a:pt x="47" y="497"/>
                    <a:pt x="69" y="520"/>
                    <a:pt x="92" y="520"/>
                  </a:cubicBezTo>
                  <a:cubicBezTo>
                    <a:pt x="92" y="520"/>
                    <a:pt x="115" y="520"/>
                    <a:pt x="115" y="497"/>
                  </a:cubicBezTo>
                  <a:lnTo>
                    <a:pt x="343" y="360"/>
                  </a:lnTo>
                  <a:cubicBezTo>
                    <a:pt x="343" y="360"/>
                    <a:pt x="343" y="338"/>
                    <a:pt x="366" y="315"/>
                  </a:cubicBezTo>
                  <a:cubicBezTo>
                    <a:pt x="366" y="315"/>
                    <a:pt x="343" y="292"/>
                    <a:pt x="343" y="292"/>
                  </a:cubicBezTo>
                  <a:lnTo>
                    <a:pt x="115" y="18"/>
                  </a:lnTo>
                  <a:cubicBezTo>
                    <a:pt x="104" y="7"/>
                    <a:pt x="86" y="1"/>
                    <a:pt x="69"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51"/>
            <p:cNvSpPr/>
            <p:nvPr/>
          </p:nvSpPr>
          <p:spPr>
            <a:xfrm>
              <a:off x="6687100" y="2033298"/>
              <a:ext cx="24513" cy="21716"/>
            </a:xfrm>
            <a:custGeom>
              <a:avLst/>
              <a:gdLst/>
              <a:ahLst/>
              <a:cxnLst/>
              <a:rect l="l" t="t" r="r" b="b"/>
              <a:pathLst>
                <a:path w="298" h="264" extrusionOk="0">
                  <a:moveTo>
                    <a:pt x="151" y="0"/>
                  </a:moveTo>
                  <a:cubicBezTo>
                    <a:pt x="139" y="0"/>
                    <a:pt x="127" y="2"/>
                    <a:pt x="115" y="6"/>
                  </a:cubicBezTo>
                  <a:cubicBezTo>
                    <a:pt x="46" y="29"/>
                    <a:pt x="1" y="98"/>
                    <a:pt x="24" y="166"/>
                  </a:cubicBezTo>
                  <a:cubicBezTo>
                    <a:pt x="24" y="222"/>
                    <a:pt x="85" y="263"/>
                    <a:pt x="145" y="263"/>
                  </a:cubicBezTo>
                  <a:cubicBezTo>
                    <a:pt x="158" y="263"/>
                    <a:pt x="171" y="261"/>
                    <a:pt x="183" y="257"/>
                  </a:cubicBezTo>
                  <a:cubicBezTo>
                    <a:pt x="252" y="257"/>
                    <a:pt x="297" y="189"/>
                    <a:pt x="275" y="98"/>
                  </a:cubicBezTo>
                  <a:cubicBezTo>
                    <a:pt x="256" y="41"/>
                    <a:pt x="206" y="0"/>
                    <a:pt x="151"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51"/>
            <p:cNvSpPr/>
            <p:nvPr/>
          </p:nvSpPr>
          <p:spPr>
            <a:xfrm>
              <a:off x="6606407" y="2035684"/>
              <a:ext cx="24430" cy="24430"/>
            </a:xfrm>
            <a:custGeom>
              <a:avLst/>
              <a:gdLst/>
              <a:ahLst/>
              <a:cxnLst/>
              <a:rect l="l" t="t" r="r" b="b"/>
              <a:pathLst>
                <a:path w="297" h="297" extrusionOk="0">
                  <a:moveTo>
                    <a:pt x="160" y="0"/>
                  </a:moveTo>
                  <a:cubicBezTo>
                    <a:pt x="92" y="0"/>
                    <a:pt x="23" y="69"/>
                    <a:pt x="23" y="137"/>
                  </a:cubicBezTo>
                  <a:cubicBezTo>
                    <a:pt x="0" y="228"/>
                    <a:pt x="69" y="297"/>
                    <a:pt x="137" y="297"/>
                  </a:cubicBezTo>
                  <a:cubicBezTo>
                    <a:pt x="229" y="297"/>
                    <a:pt x="297" y="228"/>
                    <a:pt x="297" y="160"/>
                  </a:cubicBezTo>
                  <a:cubicBezTo>
                    <a:pt x="297" y="69"/>
                    <a:pt x="229" y="0"/>
                    <a:pt x="160"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51"/>
            <p:cNvSpPr/>
            <p:nvPr/>
          </p:nvSpPr>
          <p:spPr>
            <a:xfrm>
              <a:off x="6621378" y="2177162"/>
              <a:ext cx="35782" cy="16287"/>
            </a:xfrm>
            <a:custGeom>
              <a:avLst/>
              <a:gdLst/>
              <a:ahLst/>
              <a:cxnLst/>
              <a:rect l="l" t="t" r="r" b="b"/>
              <a:pathLst>
                <a:path w="435" h="198" extrusionOk="0">
                  <a:moveTo>
                    <a:pt x="265" y="0"/>
                  </a:moveTo>
                  <a:cubicBezTo>
                    <a:pt x="191" y="0"/>
                    <a:pt x="97" y="20"/>
                    <a:pt x="24" y="106"/>
                  </a:cubicBezTo>
                  <a:cubicBezTo>
                    <a:pt x="24" y="106"/>
                    <a:pt x="1" y="129"/>
                    <a:pt x="1" y="152"/>
                  </a:cubicBezTo>
                  <a:cubicBezTo>
                    <a:pt x="1" y="152"/>
                    <a:pt x="24" y="175"/>
                    <a:pt x="24" y="197"/>
                  </a:cubicBezTo>
                  <a:lnTo>
                    <a:pt x="69" y="197"/>
                  </a:lnTo>
                  <a:cubicBezTo>
                    <a:pt x="92" y="197"/>
                    <a:pt x="115" y="197"/>
                    <a:pt x="138" y="175"/>
                  </a:cubicBezTo>
                  <a:cubicBezTo>
                    <a:pt x="169" y="133"/>
                    <a:pt x="209" y="120"/>
                    <a:pt x="246" y="120"/>
                  </a:cubicBezTo>
                  <a:cubicBezTo>
                    <a:pt x="291" y="120"/>
                    <a:pt x="331" y="139"/>
                    <a:pt x="343" y="152"/>
                  </a:cubicBezTo>
                  <a:lnTo>
                    <a:pt x="389" y="152"/>
                  </a:lnTo>
                  <a:cubicBezTo>
                    <a:pt x="412" y="129"/>
                    <a:pt x="412" y="129"/>
                    <a:pt x="435" y="106"/>
                  </a:cubicBezTo>
                  <a:cubicBezTo>
                    <a:pt x="435" y="60"/>
                    <a:pt x="412" y="38"/>
                    <a:pt x="389" y="15"/>
                  </a:cubicBezTo>
                  <a:cubicBezTo>
                    <a:pt x="378" y="15"/>
                    <a:pt x="329" y="0"/>
                    <a:pt x="265"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51"/>
            <p:cNvSpPr/>
            <p:nvPr/>
          </p:nvSpPr>
          <p:spPr>
            <a:xfrm>
              <a:off x="6561331" y="1977776"/>
              <a:ext cx="67698" cy="29777"/>
            </a:xfrm>
            <a:custGeom>
              <a:avLst/>
              <a:gdLst/>
              <a:ahLst/>
              <a:cxnLst/>
              <a:rect l="l" t="t" r="r" b="b"/>
              <a:pathLst>
                <a:path w="823" h="362" extrusionOk="0">
                  <a:moveTo>
                    <a:pt x="507" y="1"/>
                  </a:moveTo>
                  <a:cubicBezTo>
                    <a:pt x="464" y="1"/>
                    <a:pt x="417" y="7"/>
                    <a:pt x="366" y="19"/>
                  </a:cubicBezTo>
                  <a:cubicBezTo>
                    <a:pt x="206" y="42"/>
                    <a:pt x="69" y="133"/>
                    <a:pt x="46" y="225"/>
                  </a:cubicBezTo>
                  <a:cubicBezTo>
                    <a:pt x="0" y="293"/>
                    <a:pt x="46" y="339"/>
                    <a:pt x="92" y="362"/>
                  </a:cubicBezTo>
                  <a:cubicBezTo>
                    <a:pt x="137" y="362"/>
                    <a:pt x="206" y="339"/>
                    <a:pt x="252" y="339"/>
                  </a:cubicBezTo>
                  <a:cubicBezTo>
                    <a:pt x="320" y="316"/>
                    <a:pt x="366" y="316"/>
                    <a:pt x="434" y="293"/>
                  </a:cubicBezTo>
                  <a:cubicBezTo>
                    <a:pt x="480" y="293"/>
                    <a:pt x="548" y="270"/>
                    <a:pt x="594" y="270"/>
                  </a:cubicBezTo>
                  <a:cubicBezTo>
                    <a:pt x="662" y="248"/>
                    <a:pt x="731" y="248"/>
                    <a:pt x="777" y="225"/>
                  </a:cubicBezTo>
                  <a:cubicBezTo>
                    <a:pt x="799" y="202"/>
                    <a:pt x="822" y="133"/>
                    <a:pt x="754" y="88"/>
                  </a:cubicBezTo>
                  <a:cubicBezTo>
                    <a:pt x="704" y="38"/>
                    <a:pt x="619" y="1"/>
                    <a:pt x="507"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51"/>
            <p:cNvSpPr/>
            <p:nvPr/>
          </p:nvSpPr>
          <p:spPr>
            <a:xfrm>
              <a:off x="6677723" y="1976954"/>
              <a:ext cx="47051" cy="22045"/>
            </a:xfrm>
            <a:custGeom>
              <a:avLst/>
              <a:gdLst/>
              <a:ahLst/>
              <a:cxnLst/>
              <a:rect l="l" t="t" r="r" b="b"/>
              <a:pathLst>
                <a:path w="572" h="268" extrusionOk="0">
                  <a:moveTo>
                    <a:pt x="237" y="0"/>
                  </a:moveTo>
                  <a:cubicBezTo>
                    <a:pt x="151" y="0"/>
                    <a:pt x="84" y="38"/>
                    <a:pt x="46" y="75"/>
                  </a:cubicBezTo>
                  <a:cubicBezTo>
                    <a:pt x="1" y="121"/>
                    <a:pt x="1" y="166"/>
                    <a:pt x="46" y="189"/>
                  </a:cubicBezTo>
                  <a:cubicBezTo>
                    <a:pt x="69" y="212"/>
                    <a:pt x="115" y="212"/>
                    <a:pt x="160" y="212"/>
                  </a:cubicBezTo>
                  <a:cubicBezTo>
                    <a:pt x="183" y="212"/>
                    <a:pt x="229" y="235"/>
                    <a:pt x="275" y="235"/>
                  </a:cubicBezTo>
                  <a:cubicBezTo>
                    <a:pt x="297" y="235"/>
                    <a:pt x="343" y="235"/>
                    <a:pt x="389" y="258"/>
                  </a:cubicBezTo>
                  <a:cubicBezTo>
                    <a:pt x="419" y="258"/>
                    <a:pt x="450" y="268"/>
                    <a:pt x="473" y="268"/>
                  </a:cubicBezTo>
                  <a:cubicBezTo>
                    <a:pt x="485" y="268"/>
                    <a:pt x="495" y="265"/>
                    <a:pt x="503" y="258"/>
                  </a:cubicBezTo>
                  <a:cubicBezTo>
                    <a:pt x="548" y="258"/>
                    <a:pt x="571" y="212"/>
                    <a:pt x="526" y="143"/>
                  </a:cubicBezTo>
                  <a:cubicBezTo>
                    <a:pt x="503" y="98"/>
                    <a:pt x="434" y="29"/>
                    <a:pt x="297" y="6"/>
                  </a:cubicBezTo>
                  <a:cubicBezTo>
                    <a:pt x="276" y="2"/>
                    <a:pt x="256" y="0"/>
                    <a:pt x="23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51"/>
            <p:cNvSpPr/>
            <p:nvPr/>
          </p:nvSpPr>
          <p:spPr>
            <a:xfrm>
              <a:off x="6587653" y="2092604"/>
              <a:ext cx="76993" cy="57663"/>
            </a:xfrm>
            <a:custGeom>
              <a:avLst/>
              <a:gdLst/>
              <a:ahLst/>
              <a:cxnLst/>
              <a:rect l="l" t="t" r="r" b="b"/>
              <a:pathLst>
                <a:path w="936" h="701" extrusionOk="0">
                  <a:moveTo>
                    <a:pt x="205" y="84"/>
                  </a:moveTo>
                  <a:cubicBezTo>
                    <a:pt x="251" y="107"/>
                    <a:pt x="479" y="244"/>
                    <a:pt x="753" y="335"/>
                  </a:cubicBezTo>
                  <a:cubicBezTo>
                    <a:pt x="776" y="358"/>
                    <a:pt x="845" y="381"/>
                    <a:pt x="822" y="449"/>
                  </a:cubicBezTo>
                  <a:cubicBezTo>
                    <a:pt x="804" y="540"/>
                    <a:pt x="686" y="630"/>
                    <a:pt x="513" y="630"/>
                  </a:cubicBezTo>
                  <a:cubicBezTo>
                    <a:pt x="467" y="630"/>
                    <a:pt x="418" y="623"/>
                    <a:pt x="365" y="609"/>
                  </a:cubicBezTo>
                  <a:cubicBezTo>
                    <a:pt x="183" y="541"/>
                    <a:pt x="114" y="404"/>
                    <a:pt x="114" y="335"/>
                  </a:cubicBezTo>
                  <a:cubicBezTo>
                    <a:pt x="68" y="221"/>
                    <a:pt x="114" y="130"/>
                    <a:pt x="137" y="84"/>
                  </a:cubicBezTo>
                  <a:close/>
                  <a:moveTo>
                    <a:pt x="176" y="1"/>
                  </a:moveTo>
                  <a:cubicBezTo>
                    <a:pt x="145" y="1"/>
                    <a:pt x="118" y="12"/>
                    <a:pt x="91" y="38"/>
                  </a:cubicBezTo>
                  <a:cubicBezTo>
                    <a:pt x="23" y="84"/>
                    <a:pt x="0" y="221"/>
                    <a:pt x="23" y="358"/>
                  </a:cubicBezTo>
                  <a:cubicBezTo>
                    <a:pt x="68" y="518"/>
                    <a:pt x="183" y="632"/>
                    <a:pt x="342" y="678"/>
                  </a:cubicBezTo>
                  <a:cubicBezTo>
                    <a:pt x="411" y="700"/>
                    <a:pt x="457" y="700"/>
                    <a:pt x="502" y="700"/>
                  </a:cubicBezTo>
                  <a:cubicBezTo>
                    <a:pt x="730" y="700"/>
                    <a:pt x="867" y="586"/>
                    <a:pt x="890" y="472"/>
                  </a:cubicBezTo>
                  <a:cubicBezTo>
                    <a:pt x="936" y="381"/>
                    <a:pt x="867" y="290"/>
                    <a:pt x="776" y="267"/>
                  </a:cubicBezTo>
                  <a:cubicBezTo>
                    <a:pt x="502" y="175"/>
                    <a:pt x="251" y="16"/>
                    <a:pt x="251" y="16"/>
                  </a:cubicBezTo>
                  <a:cubicBezTo>
                    <a:pt x="223" y="6"/>
                    <a:pt x="198" y="1"/>
                    <a:pt x="176"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51"/>
            <p:cNvSpPr/>
            <p:nvPr/>
          </p:nvSpPr>
          <p:spPr>
            <a:xfrm>
              <a:off x="6649591" y="2016847"/>
              <a:ext cx="45159" cy="84561"/>
            </a:xfrm>
            <a:custGeom>
              <a:avLst/>
              <a:gdLst/>
              <a:ahLst/>
              <a:cxnLst/>
              <a:rect l="l" t="t" r="r" b="b"/>
              <a:pathLst>
                <a:path w="549" h="1028" extrusionOk="0">
                  <a:moveTo>
                    <a:pt x="228" y="1"/>
                  </a:moveTo>
                  <a:cubicBezTo>
                    <a:pt x="206" y="1"/>
                    <a:pt x="183" y="24"/>
                    <a:pt x="183" y="46"/>
                  </a:cubicBezTo>
                  <a:lnTo>
                    <a:pt x="160" y="343"/>
                  </a:lnTo>
                  <a:cubicBezTo>
                    <a:pt x="160" y="412"/>
                    <a:pt x="183" y="480"/>
                    <a:pt x="228" y="526"/>
                  </a:cubicBezTo>
                  <a:cubicBezTo>
                    <a:pt x="274" y="571"/>
                    <a:pt x="343" y="594"/>
                    <a:pt x="411" y="594"/>
                  </a:cubicBezTo>
                  <a:cubicBezTo>
                    <a:pt x="411" y="594"/>
                    <a:pt x="434" y="617"/>
                    <a:pt x="457" y="617"/>
                  </a:cubicBezTo>
                  <a:cubicBezTo>
                    <a:pt x="457" y="640"/>
                    <a:pt x="457" y="640"/>
                    <a:pt x="457" y="663"/>
                  </a:cubicBezTo>
                  <a:cubicBezTo>
                    <a:pt x="457" y="822"/>
                    <a:pt x="320" y="959"/>
                    <a:pt x="160" y="959"/>
                  </a:cubicBezTo>
                  <a:lnTo>
                    <a:pt x="23" y="937"/>
                  </a:lnTo>
                  <a:cubicBezTo>
                    <a:pt x="0" y="937"/>
                    <a:pt x="0" y="959"/>
                    <a:pt x="0" y="982"/>
                  </a:cubicBezTo>
                  <a:cubicBezTo>
                    <a:pt x="0" y="1005"/>
                    <a:pt x="0" y="1028"/>
                    <a:pt x="23" y="1028"/>
                  </a:cubicBezTo>
                  <a:lnTo>
                    <a:pt x="160" y="1028"/>
                  </a:lnTo>
                  <a:cubicBezTo>
                    <a:pt x="365" y="1028"/>
                    <a:pt x="548" y="868"/>
                    <a:pt x="548" y="663"/>
                  </a:cubicBezTo>
                  <a:cubicBezTo>
                    <a:pt x="548" y="640"/>
                    <a:pt x="525" y="594"/>
                    <a:pt x="502" y="571"/>
                  </a:cubicBezTo>
                  <a:cubicBezTo>
                    <a:pt x="480" y="549"/>
                    <a:pt x="457" y="526"/>
                    <a:pt x="411" y="526"/>
                  </a:cubicBezTo>
                  <a:cubicBezTo>
                    <a:pt x="365" y="526"/>
                    <a:pt x="320" y="503"/>
                    <a:pt x="297" y="457"/>
                  </a:cubicBezTo>
                  <a:cubicBezTo>
                    <a:pt x="251" y="434"/>
                    <a:pt x="251" y="389"/>
                    <a:pt x="251" y="343"/>
                  </a:cubicBezTo>
                  <a:lnTo>
                    <a:pt x="251" y="46"/>
                  </a:lnTo>
                  <a:cubicBezTo>
                    <a:pt x="251" y="24"/>
                    <a:pt x="251" y="1"/>
                    <a:pt x="228"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51"/>
            <p:cNvSpPr/>
            <p:nvPr/>
          </p:nvSpPr>
          <p:spPr>
            <a:xfrm>
              <a:off x="6416726" y="2091699"/>
              <a:ext cx="45159" cy="43514"/>
            </a:xfrm>
            <a:custGeom>
              <a:avLst/>
              <a:gdLst/>
              <a:ahLst/>
              <a:cxnLst/>
              <a:rect l="l" t="t" r="r" b="b"/>
              <a:pathLst>
                <a:path w="549" h="529" extrusionOk="0">
                  <a:moveTo>
                    <a:pt x="275" y="95"/>
                  </a:moveTo>
                  <a:cubicBezTo>
                    <a:pt x="320" y="95"/>
                    <a:pt x="366" y="118"/>
                    <a:pt x="389" y="164"/>
                  </a:cubicBezTo>
                  <a:cubicBezTo>
                    <a:pt x="412" y="186"/>
                    <a:pt x="435" y="232"/>
                    <a:pt x="435" y="278"/>
                  </a:cubicBezTo>
                  <a:cubicBezTo>
                    <a:pt x="435" y="301"/>
                    <a:pt x="412" y="346"/>
                    <a:pt x="366" y="369"/>
                  </a:cubicBezTo>
                  <a:cubicBezTo>
                    <a:pt x="343" y="415"/>
                    <a:pt x="298" y="415"/>
                    <a:pt x="252" y="415"/>
                  </a:cubicBezTo>
                  <a:cubicBezTo>
                    <a:pt x="161" y="415"/>
                    <a:pt x="92" y="346"/>
                    <a:pt x="115" y="255"/>
                  </a:cubicBezTo>
                  <a:cubicBezTo>
                    <a:pt x="115" y="164"/>
                    <a:pt x="184" y="95"/>
                    <a:pt x="275" y="95"/>
                  </a:cubicBezTo>
                  <a:close/>
                  <a:moveTo>
                    <a:pt x="239" y="1"/>
                  </a:moveTo>
                  <a:cubicBezTo>
                    <a:pt x="115" y="1"/>
                    <a:pt x="1" y="107"/>
                    <a:pt x="1" y="232"/>
                  </a:cubicBezTo>
                  <a:cubicBezTo>
                    <a:pt x="1" y="392"/>
                    <a:pt x="115" y="506"/>
                    <a:pt x="252" y="529"/>
                  </a:cubicBezTo>
                  <a:lnTo>
                    <a:pt x="275" y="529"/>
                  </a:lnTo>
                  <a:cubicBezTo>
                    <a:pt x="343" y="529"/>
                    <a:pt x="389" y="506"/>
                    <a:pt x="457" y="460"/>
                  </a:cubicBezTo>
                  <a:cubicBezTo>
                    <a:pt x="503" y="415"/>
                    <a:pt x="526" y="346"/>
                    <a:pt x="526" y="278"/>
                  </a:cubicBezTo>
                  <a:cubicBezTo>
                    <a:pt x="549" y="209"/>
                    <a:pt x="526" y="141"/>
                    <a:pt x="480" y="72"/>
                  </a:cubicBezTo>
                  <a:cubicBezTo>
                    <a:pt x="412" y="27"/>
                    <a:pt x="366" y="4"/>
                    <a:pt x="275" y="4"/>
                  </a:cubicBezTo>
                  <a:cubicBezTo>
                    <a:pt x="263" y="2"/>
                    <a:pt x="251" y="1"/>
                    <a:pt x="239"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51"/>
            <p:cNvSpPr/>
            <p:nvPr/>
          </p:nvSpPr>
          <p:spPr>
            <a:xfrm>
              <a:off x="6360463" y="2468591"/>
              <a:ext cx="122070" cy="179239"/>
            </a:xfrm>
            <a:custGeom>
              <a:avLst/>
              <a:gdLst/>
              <a:ahLst/>
              <a:cxnLst/>
              <a:rect l="l" t="t" r="r" b="b"/>
              <a:pathLst>
                <a:path w="1484" h="2179" extrusionOk="0">
                  <a:moveTo>
                    <a:pt x="1406" y="1"/>
                  </a:moveTo>
                  <a:cubicBezTo>
                    <a:pt x="1382" y="1"/>
                    <a:pt x="1370" y="22"/>
                    <a:pt x="1370" y="55"/>
                  </a:cubicBezTo>
                  <a:lnTo>
                    <a:pt x="1027" y="1881"/>
                  </a:lnTo>
                  <a:cubicBezTo>
                    <a:pt x="1007" y="1984"/>
                    <a:pt x="913" y="2067"/>
                    <a:pt x="812" y="2067"/>
                  </a:cubicBezTo>
                  <a:cubicBezTo>
                    <a:pt x="800" y="2067"/>
                    <a:pt x="788" y="2066"/>
                    <a:pt x="776" y="2064"/>
                  </a:cubicBezTo>
                  <a:lnTo>
                    <a:pt x="69" y="1950"/>
                  </a:lnTo>
                  <a:cubicBezTo>
                    <a:pt x="63" y="1944"/>
                    <a:pt x="55" y="1941"/>
                    <a:pt x="47" y="1941"/>
                  </a:cubicBezTo>
                  <a:cubicBezTo>
                    <a:pt x="25" y="1941"/>
                    <a:pt x="0" y="1962"/>
                    <a:pt x="0" y="1995"/>
                  </a:cubicBezTo>
                  <a:cubicBezTo>
                    <a:pt x="0" y="2018"/>
                    <a:pt x="23" y="2041"/>
                    <a:pt x="46" y="2041"/>
                  </a:cubicBezTo>
                  <a:lnTo>
                    <a:pt x="753" y="2155"/>
                  </a:lnTo>
                  <a:cubicBezTo>
                    <a:pt x="776" y="2178"/>
                    <a:pt x="799" y="2178"/>
                    <a:pt x="822" y="2178"/>
                  </a:cubicBezTo>
                  <a:cubicBezTo>
                    <a:pt x="959" y="2178"/>
                    <a:pt x="1119" y="2064"/>
                    <a:pt x="1141" y="1904"/>
                  </a:cubicBezTo>
                  <a:lnTo>
                    <a:pt x="1484" y="55"/>
                  </a:lnTo>
                  <a:cubicBezTo>
                    <a:pt x="1484" y="32"/>
                    <a:pt x="1461" y="10"/>
                    <a:pt x="1438" y="10"/>
                  </a:cubicBezTo>
                  <a:cubicBezTo>
                    <a:pt x="1426" y="4"/>
                    <a:pt x="1415" y="1"/>
                    <a:pt x="1406"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51"/>
            <p:cNvSpPr/>
            <p:nvPr/>
          </p:nvSpPr>
          <p:spPr>
            <a:xfrm>
              <a:off x="6809167" y="2866129"/>
              <a:ext cx="54537" cy="33232"/>
            </a:xfrm>
            <a:custGeom>
              <a:avLst/>
              <a:gdLst/>
              <a:ahLst/>
              <a:cxnLst/>
              <a:rect l="l" t="t" r="r" b="b"/>
              <a:pathLst>
                <a:path w="663" h="404" extrusionOk="0">
                  <a:moveTo>
                    <a:pt x="63" y="1"/>
                  </a:moveTo>
                  <a:cubicBezTo>
                    <a:pt x="50" y="1"/>
                    <a:pt x="37" y="12"/>
                    <a:pt x="23" y="38"/>
                  </a:cubicBezTo>
                  <a:cubicBezTo>
                    <a:pt x="0" y="61"/>
                    <a:pt x="23" y="84"/>
                    <a:pt x="46" y="107"/>
                  </a:cubicBezTo>
                  <a:cubicBezTo>
                    <a:pt x="229" y="198"/>
                    <a:pt x="525" y="358"/>
                    <a:pt x="571" y="404"/>
                  </a:cubicBezTo>
                  <a:lnTo>
                    <a:pt x="594" y="404"/>
                  </a:lnTo>
                  <a:cubicBezTo>
                    <a:pt x="617" y="404"/>
                    <a:pt x="640" y="404"/>
                    <a:pt x="640" y="381"/>
                  </a:cubicBezTo>
                  <a:cubicBezTo>
                    <a:pt x="662" y="358"/>
                    <a:pt x="662" y="335"/>
                    <a:pt x="640" y="312"/>
                  </a:cubicBezTo>
                  <a:cubicBezTo>
                    <a:pt x="571" y="267"/>
                    <a:pt x="137" y="38"/>
                    <a:pt x="92" y="16"/>
                  </a:cubicBezTo>
                  <a:cubicBezTo>
                    <a:pt x="82" y="6"/>
                    <a:pt x="73" y="1"/>
                    <a:pt x="63"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51"/>
            <p:cNvSpPr/>
            <p:nvPr/>
          </p:nvSpPr>
          <p:spPr>
            <a:xfrm>
              <a:off x="6784737" y="2903719"/>
              <a:ext cx="45159" cy="33232"/>
            </a:xfrm>
            <a:custGeom>
              <a:avLst/>
              <a:gdLst/>
              <a:ahLst/>
              <a:cxnLst/>
              <a:rect l="l" t="t" r="r" b="b"/>
              <a:pathLst>
                <a:path w="549" h="404" extrusionOk="0">
                  <a:moveTo>
                    <a:pt x="45" y="0"/>
                  </a:moveTo>
                  <a:cubicBezTo>
                    <a:pt x="27" y="0"/>
                    <a:pt x="14" y="11"/>
                    <a:pt x="1" y="38"/>
                  </a:cubicBezTo>
                  <a:cubicBezTo>
                    <a:pt x="1" y="61"/>
                    <a:pt x="1" y="84"/>
                    <a:pt x="23" y="106"/>
                  </a:cubicBezTo>
                  <a:lnTo>
                    <a:pt x="457" y="380"/>
                  </a:lnTo>
                  <a:cubicBezTo>
                    <a:pt x="480" y="403"/>
                    <a:pt x="480" y="403"/>
                    <a:pt x="480" y="403"/>
                  </a:cubicBezTo>
                  <a:cubicBezTo>
                    <a:pt x="503" y="403"/>
                    <a:pt x="526" y="380"/>
                    <a:pt x="526" y="380"/>
                  </a:cubicBezTo>
                  <a:cubicBezTo>
                    <a:pt x="548" y="357"/>
                    <a:pt x="548" y="312"/>
                    <a:pt x="526" y="289"/>
                  </a:cubicBezTo>
                  <a:lnTo>
                    <a:pt x="92" y="15"/>
                  </a:lnTo>
                  <a:cubicBezTo>
                    <a:pt x="73" y="6"/>
                    <a:pt x="58" y="0"/>
                    <a:pt x="45"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51"/>
            <p:cNvSpPr/>
            <p:nvPr/>
          </p:nvSpPr>
          <p:spPr>
            <a:xfrm>
              <a:off x="6756606" y="2943531"/>
              <a:ext cx="28214" cy="17768"/>
            </a:xfrm>
            <a:custGeom>
              <a:avLst/>
              <a:gdLst/>
              <a:ahLst/>
              <a:cxnLst/>
              <a:rect l="l" t="t" r="r" b="b"/>
              <a:pathLst>
                <a:path w="343" h="216" extrusionOk="0">
                  <a:moveTo>
                    <a:pt x="67" y="1"/>
                  </a:moveTo>
                  <a:cubicBezTo>
                    <a:pt x="46" y="1"/>
                    <a:pt x="23" y="17"/>
                    <a:pt x="23" y="33"/>
                  </a:cubicBezTo>
                  <a:cubicBezTo>
                    <a:pt x="0" y="56"/>
                    <a:pt x="23" y="79"/>
                    <a:pt x="46" y="102"/>
                  </a:cubicBezTo>
                  <a:lnTo>
                    <a:pt x="274" y="216"/>
                  </a:lnTo>
                  <a:lnTo>
                    <a:pt x="297" y="216"/>
                  </a:lnTo>
                  <a:cubicBezTo>
                    <a:pt x="320" y="216"/>
                    <a:pt x="320" y="216"/>
                    <a:pt x="343" y="193"/>
                  </a:cubicBezTo>
                  <a:cubicBezTo>
                    <a:pt x="343" y="170"/>
                    <a:pt x="343" y="125"/>
                    <a:pt x="320" y="125"/>
                  </a:cubicBezTo>
                  <a:lnTo>
                    <a:pt x="92" y="10"/>
                  </a:lnTo>
                  <a:cubicBezTo>
                    <a:pt x="85" y="4"/>
                    <a:pt x="76" y="1"/>
                    <a:pt x="67"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51"/>
            <p:cNvSpPr/>
            <p:nvPr/>
          </p:nvSpPr>
          <p:spPr>
            <a:xfrm>
              <a:off x="6788521" y="2908654"/>
              <a:ext cx="35700" cy="22621"/>
            </a:xfrm>
            <a:custGeom>
              <a:avLst/>
              <a:gdLst/>
              <a:ahLst/>
              <a:cxnLst/>
              <a:rect l="l" t="t" r="r" b="b"/>
              <a:pathLst>
                <a:path w="434" h="275" extrusionOk="0">
                  <a:moveTo>
                    <a:pt x="434" y="275"/>
                  </a:moveTo>
                  <a:lnTo>
                    <a:pt x="0" y="1"/>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51"/>
            <p:cNvSpPr/>
            <p:nvPr/>
          </p:nvSpPr>
          <p:spPr>
            <a:xfrm>
              <a:off x="6762199" y="2948137"/>
              <a:ext cx="18919" cy="9460"/>
            </a:xfrm>
            <a:custGeom>
              <a:avLst/>
              <a:gdLst/>
              <a:ahLst/>
              <a:cxnLst/>
              <a:rect l="l" t="t" r="r" b="b"/>
              <a:pathLst>
                <a:path w="230" h="115" extrusionOk="0">
                  <a:moveTo>
                    <a:pt x="229" y="114"/>
                  </a:moveTo>
                  <a:lnTo>
                    <a:pt x="1" y="0"/>
                  </a:lnTo>
                </a:path>
              </a:pathLst>
            </a:custGeom>
            <a:solidFill>
              <a:srgbClr val="F8EE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17" name="Google Shape;1617;p51"/>
          <p:cNvCxnSpPr/>
          <p:nvPr/>
        </p:nvCxnSpPr>
        <p:spPr>
          <a:xfrm>
            <a:off x="6542325" y="4604100"/>
            <a:ext cx="1951500" cy="0"/>
          </a:xfrm>
          <a:prstGeom prst="straightConnector1">
            <a:avLst/>
          </a:prstGeom>
          <a:noFill/>
          <a:ln w="9525" cap="flat" cmpd="sng">
            <a:solidFill>
              <a:schemeClr val="dk1"/>
            </a:solidFill>
            <a:prstDash val="solid"/>
            <a:round/>
            <a:headEnd type="none" w="med" len="med"/>
            <a:tailEnd type="none" w="med" len="med"/>
          </a:ln>
        </p:spPr>
      </p:cxnSp>
      <p:sp>
        <p:nvSpPr>
          <p:cNvPr id="102" name="TextBox 101">
            <a:extLst>
              <a:ext uri="{FF2B5EF4-FFF2-40B4-BE49-F238E27FC236}">
                <a16:creationId xmlns:a16="http://schemas.microsoft.com/office/drawing/2014/main" id="{2D8BE299-9057-71C4-4D51-66BD9917EDA9}"/>
              </a:ext>
            </a:extLst>
          </p:cNvPr>
          <p:cNvSpPr txBox="1"/>
          <p:nvPr/>
        </p:nvSpPr>
        <p:spPr>
          <a:xfrm>
            <a:off x="552792" y="975224"/>
            <a:ext cx="4659288" cy="705258"/>
          </a:xfrm>
          <a:prstGeom prst="rect">
            <a:avLst/>
          </a:prstGeom>
          <a:noFill/>
        </p:spPr>
        <p:txBody>
          <a:bodyPr wrap="square">
            <a:spAutoFit/>
          </a:bodyPr>
          <a:lstStyle/>
          <a:p>
            <a:pPr>
              <a:lnSpc>
                <a:spcPct val="150000"/>
              </a:lnSpc>
            </a:pPr>
            <a:r>
              <a:rPr lang="en-US" sz="1400" b="1" i="0" dirty="0">
                <a:solidFill>
                  <a:srgbClr val="000000"/>
                </a:solidFill>
                <a:effectLst/>
                <a:latin typeface="Roman"/>
                <a:ea typeface="Calibri" panose="020F0502020204030204" pitchFamily="34" charset="0"/>
                <a:cs typeface="Calibri" panose="020F0502020204030204" pitchFamily="34" charset="0"/>
              </a:rPr>
              <a:t>Charcoal crusher</a:t>
            </a:r>
            <a:r>
              <a:rPr lang="en-US" b="1" i="0" dirty="0">
                <a:latin typeface="Roman"/>
                <a:ea typeface="Calibri" panose="020F0502020204030204" pitchFamily="34" charset="0"/>
                <a:cs typeface="Calibri" panose="020F0502020204030204" pitchFamily="34" charset="0"/>
              </a:rPr>
              <a:t> </a:t>
            </a:r>
            <a:r>
              <a:rPr lang="en-US" sz="1400" b="1" i="0" dirty="0">
                <a:solidFill>
                  <a:srgbClr val="000000"/>
                </a:solidFill>
                <a:effectLst/>
                <a:latin typeface="Roman"/>
                <a:ea typeface="Calibri" panose="020F0502020204030204" pitchFamily="34" charset="0"/>
                <a:cs typeface="Calibri" panose="020F0502020204030204" pitchFamily="34" charset="0"/>
              </a:rPr>
              <a:t>machine                       Screw conveyor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0" marR="0" algn="l">
              <a:lnSpc>
                <a:spcPct val="150000"/>
              </a:lnSpc>
              <a:spcBef>
                <a:spcPts val="0"/>
              </a:spcBef>
              <a:spcAft>
                <a:spcPts val="0"/>
              </a:spcAft>
            </a:pPr>
            <a:r>
              <a:rPr lang="en-US" sz="1400" b="1" i="0" dirty="0">
                <a:solidFill>
                  <a:srgbClr val="000000"/>
                </a:solidFill>
                <a:effectLst/>
                <a:latin typeface="Roman"/>
                <a:ea typeface="Calibri" panose="020F0502020204030204" pitchFamily="34" charset="0"/>
                <a:cs typeface="Calibri" panose="020F0502020204030204" pitchFamily="34" charset="0"/>
              </a:rPr>
              <a:t>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E1D2CD2-A9A1-D20B-D99F-EA16FF38D9A1}"/>
              </a:ext>
            </a:extLst>
          </p:cNvPr>
          <p:cNvPicPr>
            <a:picLocks noChangeAspect="1"/>
          </p:cNvPicPr>
          <p:nvPr/>
        </p:nvPicPr>
        <p:blipFill>
          <a:blip r:embed="rId3"/>
          <a:stretch>
            <a:fillRect/>
          </a:stretch>
        </p:blipFill>
        <p:spPr>
          <a:xfrm>
            <a:off x="445100" y="1529317"/>
            <a:ext cx="2249779" cy="2557018"/>
          </a:xfrm>
          <a:prstGeom prst="rect">
            <a:avLst/>
          </a:prstGeom>
        </p:spPr>
      </p:pic>
      <p:pic>
        <p:nvPicPr>
          <p:cNvPr id="6" name="Picture 5">
            <a:extLst>
              <a:ext uri="{FF2B5EF4-FFF2-40B4-BE49-F238E27FC236}">
                <a16:creationId xmlns:a16="http://schemas.microsoft.com/office/drawing/2014/main" id="{78333E42-7018-26C0-16E4-48EB27073018}"/>
              </a:ext>
            </a:extLst>
          </p:cNvPr>
          <p:cNvPicPr>
            <a:picLocks noChangeAspect="1"/>
          </p:cNvPicPr>
          <p:nvPr/>
        </p:nvPicPr>
        <p:blipFill>
          <a:blip r:embed="rId4"/>
          <a:stretch>
            <a:fillRect/>
          </a:stretch>
        </p:blipFill>
        <p:spPr>
          <a:xfrm>
            <a:off x="2916391" y="1577088"/>
            <a:ext cx="2471222" cy="2264019"/>
          </a:xfrm>
          <a:prstGeom prst="rect">
            <a:avLst/>
          </a:prstGeom>
        </p:spPr>
      </p:pic>
      <p:pic>
        <p:nvPicPr>
          <p:cNvPr id="8" name="Picture 7">
            <a:extLst>
              <a:ext uri="{FF2B5EF4-FFF2-40B4-BE49-F238E27FC236}">
                <a16:creationId xmlns:a16="http://schemas.microsoft.com/office/drawing/2014/main" id="{8A653502-5D7C-4938-A257-2F9A3A8A17F9}"/>
              </a:ext>
            </a:extLst>
          </p:cNvPr>
          <p:cNvPicPr>
            <a:picLocks noChangeAspect="1"/>
          </p:cNvPicPr>
          <p:nvPr/>
        </p:nvPicPr>
        <p:blipFill>
          <a:blip r:embed="rId5"/>
          <a:stretch>
            <a:fillRect/>
          </a:stretch>
        </p:blipFill>
        <p:spPr>
          <a:xfrm>
            <a:off x="5701096" y="1453749"/>
            <a:ext cx="2272850" cy="22728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415;p21">
            <a:extLst>
              <a:ext uri="{FF2B5EF4-FFF2-40B4-BE49-F238E27FC236}">
                <a16:creationId xmlns:a16="http://schemas.microsoft.com/office/drawing/2014/main" id="{3730D0FF-C6F6-7CB8-6A2E-3AEF4909066A}"/>
              </a:ext>
            </a:extLst>
          </p:cNvPr>
          <p:cNvGrpSpPr/>
          <p:nvPr/>
        </p:nvGrpSpPr>
        <p:grpSpPr>
          <a:xfrm>
            <a:off x="380386" y="355770"/>
            <a:ext cx="3421994" cy="3975110"/>
            <a:chOff x="607480" y="541343"/>
            <a:chExt cx="1921808" cy="3883419"/>
          </a:xfrm>
        </p:grpSpPr>
        <p:sp>
          <p:nvSpPr>
            <p:cNvPr id="5" name="Google Shape;416;p21">
              <a:extLst>
                <a:ext uri="{FF2B5EF4-FFF2-40B4-BE49-F238E27FC236}">
                  <a16:creationId xmlns:a16="http://schemas.microsoft.com/office/drawing/2014/main" id="{C1E3A98C-62BF-0A1C-E4F1-200D140DF629}"/>
                </a:ext>
              </a:extLst>
            </p:cNvPr>
            <p:cNvSpPr/>
            <p:nvPr/>
          </p:nvSpPr>
          <p:spPr>
            <a:xfrm rot="10800000" flipH="1">
              <a:off x="682488" y="1483374"/>
              <a:ext cx="1846800" cy="2941388"/>
            </a:xfrm>
            <a:prstGeom prst="round2SameRect">
              <a:avLst>
                <a:gd name="adj1" fmla="val 5874"/>
                <a:gd name="adj2" fmla="val 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 name="Google Shape;419;p21">
              <a:extLst>
                <a:ext uri="{FF2B5EF4-FFF2-40B4-BE49-F238E27FC236}">
                  <a16:creationId xmlns:a16="http://schemas.microsoft.com/office/drawing/2014/main" id="{D8E59585-9AF6-E086-19FE-CDC5F9BEC78C}"/>
                </a:ext>
              </a:extLst>
            </p:cNvPr>
            <p:cNvSpPr/>
            <p:nvPr/>
          </p:nvSpPr>
          <p:spPr>
            <a:xfrm>
              <a:off x="607480" y="541343"/>
              <a:ext cx="1921808" cy="827711"/>
            </a:xfrm>
            <a:prstGeom prst="round2SameRect">
              <a:avLst>
                <a:gd name="adj1" fmla="val 16667"/>
                <a:gd name="adj2" fmla="val 0"/>
              </a:avLst>
            </a:prstGeom>
            <a:solidFill>
              <a:schemeClr val="accent1"/>
            </a:solidFill>
            <a:ln>
              <a:noFill/>
            </a:ln>
          </p:spPr>
          <p:txBody>
            <a:bodyPr spcFirstLastPara="1" wrap="square" lIns="91425" tIns="91425" rIns="91425" bIns="91425" anchor="ctr" anchorCtr="0">
              <a:noAutofit/>
            </a:bodyPr>
            <a:lstStyle/>
            <a:p>
              <a:pPr>
                <a:buClr>
                  <a:schemeClr val="dk1"/>
                </a:buClr>
                <a:buSzPts val="1100"/>
              </a:pPr>
              <a:endParaRPr lang="ar-SA" sz="1200" dirty="0">
                <a:solidFill>
                  <a:schemeClr val="lt1"/>
                </a:solidFill>
                <a:latin typeface="Fira Sans Extra Condensed Medium"/>
                <a:ea typeface="Fira Sans Extra Condensed Medium"/>
                <a:cs typeface="Fira Sans Extra Condensed Medium"/>
                <a:sym typeface="Fira Sans Extra Condensed Medium"/>
              </a:endParaRPr>
            </a:p>
            <a:p>
              <a:pPr algn="ctr">
                <a:buClr>
                  <a:schemeClr val="dk1"/>
                </a:buClr>
                <a:buSzPts val="1100"/>
              </a:pPr>
              <a:r>
                <a:rPr lang="en-US" b="1"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The peat pressing machine</a:t>
              </a:r>
              <a:endParaRPr lang="en-US" sz="1800" b="1" dirty="0">
                <a:solidFill>
                  <a:srgbClr val="FFFFFF"/>
                </a:solidFill>
                <a:effectLst/>
                <a:latin typeface="Calibri" panose="020F0502020204030204" pitchFamily="34" charset="0"/>
                <a:ea typeface="Calibri" panose="020F0502020204030204" pitchFamily="34" charset="0"/>
                <a:cs typeface="Arial" panose="020B0604020202020204" pitchFamily="34" charset="0"/>
              </a:endParaRPr>
            </a:p>
            <a:p>
              <a:pPr marL="0" lvl="0" indent="0" algn="ctr" rtl="0">
                <a:spcBef>
                  <a:spcPts val="0"/>
                </a:spcBef>
                <a:spcAft>
                  <a:spcPts val="0"/>
                </a:spcAft>
                <a:buClr>
                  <a:schemeClr val="dk1"/>
                </a:buClr>
                <a:buSzPts val="1100"/>
                <a:buFont typeface="Arial"/>
                <a:buNone/>
              </a:pPr>
              <a:endParaRPr dirty="0"/>
            </a:p>
          </p:txBody>
        </p:sp>
      </p:grpSp>
      <p:pic>
        <p:nvPicPr>
          <p:cNvPr id="7" name="Picture 6">
            <a:extLst>
              <a:ext uri="{FF2B5EF4-FFF2-40B4-BE49-F238E27FC236}">
                <a16:creationId xmlns:a16="http://schemas.microsoft.com/office/drawing/2014/main" id="{68934A65-DCAC-DEC2-019A-4F43EAB14E3A}"/>
              </a:ext>
            </a:extLst>
          </p:cNvPr>
          <p:cNvPicPr>
            <a:picLocks noChangeAspect="1"/>
          </p:cNvPicPr>
          <p:nvPr/>
        </p:nvPicPr>
        <p:blipFill>
          <a:blip r:embed="rId2"/>
          <a:stretch>
            <a:fillRect/>
          </a:stretch>
        </p:blipFill>
        <p:spPr>
          <a:xfrm>
            <a:off x="655320" y="1478280"/>
            <a:ext cx="2804160" cy="2735580"/>
          </a:xfrm>
          <a:prstGeom prst="rect">
            <a:avLst/>
          </a:prstGeom>
        </p:spPr>
      </p:pic>
      <p:grpSp>
        <p:nvGrpSpPr>
          <p:cNvPr id="8" name="Google Shape;420;p21">
            <a:extLst>
              <a:ext uri="{FF2B5EF4-FFF2-40B4-BE49-F238E27FC236}">
                <a16:creationId xmlns:a16="http://schemas.microsoft.com/office/drawing/2014/main" id="{12568823-8A10-97B3-EF47-D74C3229DDC4}"/>
              </a:ext>
            </a:extLst>
          </p:cNvPr>
          <p:cNvGrpSpPr/>
          <p:nvPr/>
        </p:nvGrpSpPr>
        <p:grpSpPr>
          <a:xfrm>
            <a:off x="4937147" y="426765"/>
            <a:ext cx="3421993" cy="3904115"/>
            <a:chOff x="2669153" y="1300654"/>
            <a:chExt cx="1846809" cy="3124109"/>
          </a:xfrm>
        </p:grpSpPr>
        <p:sp>
          <p:nvSpPr>
            <p:cNvPr id="9" name="Google Shape;421;p21">
              <a:extLst>
                <a:ext uri="{FF2B5EF4-FFF2-40B4-BE49-F238E27FC236}">
                  <a16:creationId xmlns:a16="http://schemas.microsoft.com/office/drawing/2014/main" id="{C4BF6DFC-72E5-8AB2-694B-0E53896AD832}"/>
                </a:ext>
              </a:extLst>
            </p:cNvPr>
            <p:cNvSpPr/>
            <p:nvPr/>
          </p:nvSpPr>
          <p:spPr>
            <a:xfrm rot="10800000" flipH="1">
              <a:off x="2669162" y="2015463"/>
              <a:ext cx="1846800" cy="2409300"/>
            </a:xfrm>
            <a:prstGeom prst="round2SameRect">
              <a:avLst>
                <a:gd name="adj1" fmla="val 6301"/>
                <a:gd name="adj2" fmla="val 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 name="Google Shape;424;p21">
              <a:extLst>
                <a:ext uri="{FF2B5EF4-FFF2-40B4-BE49-F238E27FC236}">
                  <a16:creationId xmlns:a16="http://schemas.microsoft.com/office/drawing/2014/main" id="{CB588BE0-2ABA-863C-1AA5-ACBBAEA7A42F}"/>
                </a:ext>
              </a:extLst>
            </p:cNvPr>
            <p:cNvSpPr/>
            <p:nvPr/>
          </p:nvSpPr>
          <p:spPr>
            <a:xfrm>
              <a:off x="2669153" y="1300654"/>
              <a:ext cx="1846800" cy="585600"/>
            </a:xfrm>
            <a:prstGeom prst="round2SameRect">
              <a:avLst>
                <a:gd name="adj1" fmla="val 16667"/>
                <a:gd name="adj2" fmla="val 0"/>
              </a:avLst>
            </a:prstGeom>
            <a:solidFill>
              <a:schemeClr val="accent2"/>
            </a:solidFill>
            <a:ln>
              <a:noFill/>
            </a:ln>
          </p:spPr>
          <p:txBody>
            <a:bodyPr spcFirstLastPara="1" wrap="square" lIns="91425" tIns="91425" rIns="91425" bIns="91425" anchor="ctr" anchorCtr="0">
              <a:noAutofit/>
            </a:bodyPr>
            <a:lstStyle/>
            <a:p>
              <a:pPr lvl="0" algn="ctr">
                <a:buClr>
                  <a:schemeClr val="dk1"/>
                </a:buClr>
                <a:buSzPts val="1100"/>
              </a:pPr>
              <a:r>
                <a:rPr lang="ar-SA" sz="1800" dirty="0">
                  <a:solidFill>
                    <a:srgbClr val="FFFFFF"/>
                  </a:solidFill>
                  <a:effectLst/>
                  <a:latin typeface="Times New Roman" panose="02020603050405020304" pitchFamily="18" charset="0"/>
                  <a:ea typeface="Calibri" panose="020F0502020204030204" pitchFamily="34" charset="0"/>
                </a:rPr>
                <a:t> </a:t>
              </a:r>
              <a:r>
                <a:rPr lang="en-US" dirty="0">
                  <a:solidFill>
                    <a:srgbClr val="FFFFFF"/>
                  </a:solidFill>
                  <a:latin typeface="Times New Roman" panose="02020603050405020304" pitchFamily="18" charset="0"/>
                  <a:ea typeface="Calibri" panose="020F0502020204030204" pitchFamily="34" charset="0"/>
                </a:rPr>
                <a:t>Forced Air Drying Oven</a:t>
              </a:r>
              <a:endParaRPr dirty="0">
                <a:solidFill>
                  <a:srgbClr val="FFFFFF"/>
                </a:solidFill>
              </a:endParaRPr>
            </a:p>
          </p:txBody>
        </p:sp>
      </p:grpSp>
      <p:pic>
        <p:nvPicPr>
          <p:cNvPr id="11" name="Picture 10">
            <a:extLst>
              <a:ext uri="{FF2B5EF4-FFF2-40B4-BE49-F238E27FC236}">
                <a16:creationId xmlns:a16="http://schemas.microsoft.com/office/drawing/2014/main" id="{28CB9758-D6B4-14D8-CE8C-6DBC0616C804}"/>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123760" y="1488877"/>
            <a:ext cx="2945819" cy="2641163"/>
          </a:xfrm>
          <a:prstGeom prst="rect">
            <a:avLst/>
          </a:prstGeom>
          <a:noFill/>
          <a:ln>
            <a:noFill/>
          </a:ln>
        </p:spPr>
      </p:pic>
    </p:spTree>
    <p:extLst>
      <p:ext uri="{BB962C8B-B14F-4D97-AF65-F5344CB8AC3E}">
        <p14:creationId xmlns:p14="http://schemas.microsoft.com/office/powerpoint/2010/main" val="3021348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09;p21">
            <a:extLst>
              <a:ext uri="{FF2B5EF4-FFF2-40B4-BE49-F238E27FC236}">
                <a16:creationId xmlns:a16="http://schemas.microsoft.com/office/drawing/2014/main" id="{149A451A-5055-EBDF-E9F5-4EFC4DAAD24B}"/>
              </a:ext>
            </a:extLst>
          </p:cNvPr>
          <p:cNvSpPr/>
          <p:nvPr/>
        </p:nvSpPr>
        <p:spPr>
          <a:xfrm>
            <a:off x="610410" y="497771"/>
            <a:ext cx="1792503" cy="626478"/>
          </a:xfrm>
          <a:prstGeom prst="round2SameRect">
            <a:avLst>
              <a:gd name="adj1" fmla="val 16667"/>
              <a:gd name="adj2" fmla="val 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err="1">
                <a:latin typeface="Times New Roman" panose="02020603050405020304" pitchFamily="18" charset="0"/>
                <a:ea typeface="Calibri" panose="020F0502020204030204" pitchFamily="34" charset="0"/>
              </a:rPr>
              <a:t>Tradetional</a:t>
            </a:r>
            <a:r>
              <a:rPr lang="en-US" dirty="0">
                <a:latin typeface="Times New Roman" panose="02020603050405020304" pitchFamily="18" charset="0"/>
                <a:ea typeface="Calibri" panose="020F0502020204030204" pitchFamily="34" charset="0"/>
              </a:rPr>
              <a:t> </a:t>
            </a:r>
            <a:r>
              <a:rPr lang="en-US" dirty="0">
                <a:effectLst/>
                <a:latin typeface="Times New Roman" panose="02020603050405020304" pitchFamily="18" charset="0"/>
                <a:ea typeface="Calibri" panose="020F0502020204030204" pitchFamily="34" charset="0"/>
              </a:rPr>
              <a:t>packaging machine</a:t>
            </a:r>
            <a:endParaRPr sz="1100" dirty="0"/>
          </a:p>
        </p:txBody>
      </p:sp>
      <p:sp>
        <p:nvSpPr>
          <p:cNvPr id="5" name="Google Shape;409;p21">
            <a:extLst>
              <a:ext uri="{FF2B5EF4-FFF2-40B4-BE49-F238E27FC236}">
                <a16:creationId xmlns:a16="http://schemas.microsoft.com/office/drawing/2014/main" id="{55CEE132-7F9B-06F7-2508-5E201B04C4BF}"/>
              </a:ext>
            </a:extLst>
          </p:cNvPr>
          <p:cNvSpPr/>
          <p:nvPr/>
        </p:nvSpPr>
        <p:spPr>
          <a:xfrm>
            <a:off x="3345990" y="497771"/>
            <a:ext cx="1792503" cy="626478"/>
          </a:xfrm>
          <a:prstGeom prst="round2SameRect">
            <a:avLst>
              <a:gd name="adj1" fmla="val 16667"/>
              <a:gd name="adj2" fmla="val 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a:effectLst/>
                <a:latin typeface="Times New Roman" panose="02020603050405020304" pitchFamily="18" charset="0"/>
                <a:ea typeface="Calibri" panose="020F0502020204030204" pitchFamily="34" charset="0"/>
              </a:rPr>
              <a:t>paper packaging machine</a:t>
            </a:r>
            <a:endParaRPr sz="1100" dirty="0"/>
          </a:p>
        </p:txBody>
      </p:sp>
      <p:pic>
        <p:nvPicPr>
          <p:cNvPr id="7" name="Picture 6">
            <a:extLst>
              <a:ext uri="{FF2B5EF4-FFF2-40B4-BE49-F238E27FC236}">
                <a16:creationId xmlns:a16="http://schemas.microsoft.com/office/drawing/2014/main" id="{7EBE2D76-BFEC-65A7-7619-7DCC277BE198}"/>
              </a:ext>
            </a:extLst>
          </p:cNvPr>
          <p:cNvPicPr>
            <a:picLocks noChangeAspect="1"/>
          </p:cNvPicPr>
          <p:nvPr/>
        </p:nvPicPr>
        <p:blipFill>
          <a:blip r:embed="rId2"/>
          <a:stretch>
            <a:fillRect/>
          </a:stretch>
        </p:blipFill>
        <p:spPr>
          <a:xfrm>
            <a:off x="267935" y="1311592"/>
            <a:ext cx="2477452" cy="2657475"/>
          </a:xfrm>
          <a:prstGeom prst="rect">
            <a:avLst/>
          </a:prstGeom>
        </p:spPr>
      </p:pic>
      <p:pic>
        <p:nvPicPr>
          <p:cNvPr id="8" name="Picture 7">
            <a:extLst>
              <a:ext uri="{FF2B5EF4-FFF2-40B4-BE49-F238E27FC236}">
                <a16:creationId xmlns:a16="http://schemas.microsoft.com/office/drawing/2014/main" id="{B6DE1CFE-DBBB-E0B7-01CB-A05E824E0AAC}"/>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247121"/>
            <a:ext cx="2385060" cy="2657474"/>
          </a:xfrm>
          <a:prstGeom prst="rect">
            <a:avLst/>
          </a:prstGeom>
          <a:noFill/>
          <a:ln>
            <a:noFill/>
          </a:ln>
        </p:spPr>
      </p:pic>
      <p:sp>
        <p:nvSpPr>
          <p:cNvPr id="14" name="Google Shape;409;p21">
            <a:extLst>
              <a:ext uri="{FF2B5EF4-FFF2-40B4-BE49-F238E27FC236}">
                <a16:creationId xmlns:a16="http://schemas.microsoft.com/office/drawing/2014/main" id="{21D35F15-A295-D96B-8ECB-628E393A0A18}"/>
              </a:ext>
            </a:extLst>
          </p:cNvPr>
          <p:cNvSpPr/>
          <p:nvPr/>
        </p:nvSpPr>
        <p:spPr>
          <a:xfrm>
            <a:off x="6211110" y="573971"/>
            <a:ext cx="1792503" cy="626478"/>
          </a:xfrm>
          <a:prstGeom prst="round2SameRect">
            <a:avLst>
              <a:gd name="adj1" fmla="val 16667"/>
              <a:gd name="adj2" fmla="val 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a:effectLst/>
                <a:latin typeface="Times New Roman" panose="02020603050405020304" pitchFamily="18" charset="0"/>
                <a:ea typeface="Calibri" panose="020F0502020204030204" pitchFamily="34" charset="0"/>
              </a:rPr>
              <a:t>Carton Box Forming Machine</a:t>
            </a:r>
            <a:endParaRPr sz="1100" dirty="0"/>
          </a:p>
        </p:txBody>
      </p:sp>
      <p:pic>
        <p:nvPicPr>
          <p:cNvPr id="15" name="صورة 8">
            <a:extLst>
              <a:ext uri="{FF2B5EF4-FFF2-40B4-BE49-F238E27FC236}">
                <a16:creationId xmlns:a16="http://schemas.microsoft.com/office/drawing/2014/main" id="{C6136AA6-1165-1A6F-CF80-91CAE8A1B054}"/>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4246" y="1371601"/>
            <a:ext cx="2339153" cy="2712700"/>
          </a:xfrm>
          <a:prstGeom prst="rect">
            <a:avLst/>
          </a:prstGeom>
          <a:ln>
            <a:noFill/>
          </a:ln>
          <a:effectLst>
            <a:softEdge rad="112500"/>
          </a:effectLst>
        </p:spPr>
      </p:pic>
      <p:sp>
        <p:nvSpPr>
          <p:cNvPr id="16" name="Arrow: Right 15">
            <a:extLst>
              <a:ext uri="{FF2B5EF4-FFF2-40B4-BE49-F238E27FC236}">
                <a16:creationId xmlns:a16="http://schemas.microsoft.com/office/drawing/2014/main" id="{CBEEF941-4020-E78A-32F4-655000A8EA47}"/>
              </a:ext>
            </a:extLst>
          </p:cNvPr>
          <p:cNvSpPr/>
          <p:nvPr/>
        </p:nvSpPr>
        <p:spPr>
          <a:xfrm>
            <a:off x="2545080" y="2065020"/>
            <a:ext cx="800910" cy="800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New </a:t>
            </a:r>
          </a:p>
        </p:txBody>
      </p:sp>
    </p:spTree>
    <p:extLst>
      <p:ext uri="{BB962C8B-B14F-4D97-AF65-F5344CB8AC3E}">
        <p14:creationId xmlns:p14="http://schemas.microsoft.com/office/powerpoint/2010/main" val="4256660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8FC11-F99E-4ECC-3DE8-BC22EE3CA31B}"/>
              </a:ext>
            </a:extLst>
          </p:cNvPr>
          <p:cNvSpPr>
            <a:spLocks noGrp="1"/>
          </p:cNvSpPr>
          <p:nvPr>
            <p:ph type="title"/>
          </p:nvPr>
        </p:nvSpPr>
        <p:spPr/>
        <p:txBody>
          <a:bodyPr/>
          <a:lstStyle/>
          <a:p>
            <a:r>
              <a:rPr lang="en-US" dirty="0"/>
              <a:t>NEW MACHINE </a:t>
            </a:r>
          </a:p>
        </p:txBody>
      </p:sp>
      <p:pic>
        <p:nvPicPr>
          <p:cNvPr id="4" name="Picture 3">
            <a:extLst>
              <a:ext uri="{FF2B5EF4-FFF2-40B4-BE49-F238E27FC236}">
                <a16:creationId xmlns:a16="http://schemas.microsoft.com/office/drawing/2014/main" id="{8D7C2990-1B52-D455-9899-F81C485F54F2}"/>
              </a:ext>
            </a:extLst>
          </p:cNvPr>
          <p:cNvPicPr>
            <a:picLocks noChangeAspect="1"/>
          </p:cNvPicPr>
          <p:nvPr/>
        </p:nvPicPr>
        <p:blipFill>
          <a:blip r:embed="rId2"/>
          <a:stretch>
            <a:fillRect/>
          </a:stretch>
        </p:blipFill>
        <p:spPr>
          <a:xfrm>
            <a:off x="201930" y="1371600"/>
            <a:ext cx="4229042" cy="3177540"/>
          </a:xfrm>
          <a:prstGeom prst="rect">
            <a:avLst/>
          </a:prstGeom>
          <a:ln>
            <a:noFill/>
          </a:ln>
          <a:effectLst>
            <a:softEdge rad="112500"/>
          </a:effectLst>
        </p:spPr>
      </p:pic>
      <p:pic>
        <p:nvPicPr>
          <p:cNvPr id="6" name="Picture 5">
            <a:extLst>
              <a:ext uri="{FF2B5EF4-FFF2-40B4-BE49-F238E27FC236}">
                <a16:creationId xmlns:a16="http://schemas.microsoft.com/office/drawing/2014/main" id="{5CE55424-C109-CE2A-50F3-429342AE620F}"/>
              </a:ext>
            </a:extLst>
          </p:cNvPr>
          <p:cNvPicPr>
            <a:picLocks noChangeAspect="1"/>
          </p:cNvPicPr>
          <p:nvPr/>
        </p:nvPicPr>
        <p:blipFill>
          <a:blip r:embed="rId3"/>
          <a:stretch>
            <a:fillRect/>
          </a:stretch>
        </p:blipFill>
        <p:spPr>
          <a:xfrm>
            <a:off x="4358640" y="1317308"/>
            <a:ext cx="4486656" cy="3376612"/>
          </a:xfrm>
          <a:prstGeom prst="rect">
            <a:avLst/>
          </a:prstGeom>
          <a:ln>
            <a:noFill/>
          </a:ln>
          <a:effectLst>
            <a:softEdge rad="112500"/>
          </a:effectLst>
        </p:spPr>
      </p:pic>
    </p:spTree>
    <p:extLst>
      <p:ext uri="{BB962C8B-B14F-4D97-AF65-F5344CB8AC3E}">
        <p14:creationId xmlns:p14="http://schemas.microsoft.com/office/powerpoint/2010/main" val="2802236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6BA43-DD0C-C3DD-0BE7-2C2A73674DD9}"/>
              </a:ext>
            </a:extLst>
          </p:cNvPr>
          <p:cNvSpPr>
            <a:spLocks noGrp="1"/>
          </p:cNvSpPr>
          <p:nvPr>
            <p:ph type="title"/>
          </p:nvPr>
        </p:nvSpPr>
        <p:spPr>
          <a:xfrm>
            <a:off x="465356" y="255432"/>
            <a:ext cx="7704000" cy="572700"/>
          </a:xfrm>
        </p:spPr>
        <p:txBody>
          <a:bodyPr/>
          <a:lstStyle/>
          <a:p>
            <a:pPr algn="l"/>
            <a:r>
              <a:rPr lang="en-US" b="1" dirty="0"/>
              <a:t>NEW MATERIAL </a:t>
            </a:r>
          </a:p>
        </p:txBody>
      </p:sp>
      <p:pic>
        <p:nvPicPr>
          <p:cNvPr id="4" name="Picture 3">
            <a:extLst>
              <a:ext uri="{FF2B5EF4-FFF2-40B4-BE49-F238E27FC236}">
                <a16:creationId xmlns:a16="http://schemas.microsoft.com/office/drawing/2014/main" id="{578AA657-6DA5-25DF-7AA5-5AF560AED82A}"/>
              </a:ext>
            </a:extLst>
          </p:cNvPr>
          <p:cNvPicPr>
            <a:picLocks noChangeAspect="1"/>
          </p:cNvPicPr>
          <p:nvPr/>
        </p:nvPicPr>
        <p:blipFill>
          <a:blip r:embed="rId2"/>
          <a:stretch>
            <a:fillRect/>
          </a:stretch>
        </p:blipFill>
        <p:spPr>
          <a:xfrm>
            <a:off x="236756" y="828132"/>
            <a:ext cx="4810798" cy="4296155"/>
          </a:xfrm>
          <a:prstGeom prst="rect">
            <a:avLst/>
          </a:prstGeom>
          <a:ln>
            <a:noFill/>
          </a:ln>
          <a:effectLst>
            <a:softEdge rad="112500"/>
          </a:effectLst>
        </p:spPr>
      </p:pic>
      <p:pic>
        <p:nvPicPr>
          <p:cNvPr id="6" name="Picture 5">
            <a:extLst>
              <a:ext uri="{FF2B5EF4-FFF2-40B4-BE49-F238E27FC236}">
                <a16:creationId xmlns:a16="http://schemas.microsoft.com/office/drawing/2014/main" id="{145314C0-1034-6C4A-4589-B11F5A74CBD1}"/>
              </a:ext>
            </a:extLst>
          </p:cNvPr>
          <p:cNvPicPr>
            <a:picLocks noChangeAspect="1"/>
          </p:cNvPicPr>
          <p:nvPr/>
        </p:nvPicPr>
        <p:blipFill>
          <a:blip r:embed="rId3"/>
          <a:stretch>
            <a:fillRect/>
          </a:stretch>
        </p:blipFill>
        <p:spPr>
          <a:xfrm>
            <a:off x="4959042" y="1323480"/>
            <a:ext cx="3298826" cy="3305458"/>
          </a:xfrm>
          <a:prstGeom prst="rect">
            <a:avLst/>
          </a:prstGeom>
          <a:ln>
            <a:noFill/>
          </a:ln>
          <a:effectLst>
            <a:softEdge rad="112500"/>
          </a:effectLst>
        </p:spPr>
      </p:pic>
    </p:spTree>
    <p:extLst>
      <p:ext uri="{BB962C8B-B14F-4D97-AF65-F5344CB8AC3E}">
        <p14:creationId xmlns:p14="http://schemas.microsoft.com/office/powerpoint/2010/main" val="4172249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965F7-8625-887F-44DF-9867D60BC00F}"/>
              </a:ext>
            </a:extLst>
          </p:cNvPr>
          <p:cNvSpPr>
            <a:spLocks noGrp="1"/>
          </p:cNvSpPr>
          <p:nvPr>
            <p:ph type="title"/>
          </p:nvPr>
        </p:nvSpPr>
        <p:spPr>
          <a:xfrm>
            <a:off x="331380" y="150876"/>
            <a:ext cx="7704000" cy="572700"/>
          </a:xfrm>
        </p:spPr>
        <p:txBody>
          <a:bodyPr/>
          <a:lstStyle/>
          <a:p>
            <a:pPr algn="l"/>
            <a:r>
              <a:rPr lang="en-US" sz="8000" dirty="0">
                <a:solidFill>
                  <a:schemeClr val="tx1"/>
                </a:solidFill>
              </a:rPr>
              <a:t>VR :</a:t>
            </a:r>
          </a:p>
        </p:txBody>
      </p:sp>
      <p:pic>
        <p:nvPicPr>
          <p:cNvPr id="4" name="Picture 3">
            <a:extLst>
              <a:ext uri="{FF2B5EF4-FFF2-40B4-BE49-F238E27FC236}">
                <a16:creationId xmlns:a16="http://schemas.microsoft.com/office/drawing/2014/main" id="{C529742C-1EA9-D518-3F0D-239F8BEB10EE}"/>
              </a:ext>
            </a:extLst>
          </p:cNvPr>
          <p:cNvPicPr>
            <a:picLocks noChangeAspect="1"/>
          </p:cNvPicPr>
          <p:nvPr/>
        </p:nvPicPr>
        <p:blipFill>
          <a:blip r:embed="rId2"/>
          <a:stretch>
            <a:fillRect/>
          </a:stretch>
        </p:blipFill>
        <p:spPr>
          <a:xfrm>
            <a:off x="1336040" y="1409700"/>
            <a:ext cx="5892800" cy="3314700"/>
          </a:xfrm>
          <a:prstGeom prst="rect">
            <a:avLst/>
          </a:prstGeom>
          <a:ln>
            <a:noFill/>
          </a:ln>
          <a:effectLst>
            <a:softEdge rad="112500"/>
          </a:effectLst>
        </p:spPr>
      </p:pic>
    </p:spTree>
    <p:extLst>
      <p:ext uri="{BB962C8B-B14F-4D97-AF65-F5344CB8AC3E}">
        <p14:creationId xmlns:p14="http://schemas.microsoft.com/office/powerpoint/2010/main" val="2259698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50"/>
          <p:cNvSpPr txBox="1">
            <a:spLocks noGrp="1"/>
          </p:cNvSpPr>
          <p:nvPr>
            <p:ph type="title"/>
          </p:nvPr>
        </p:nvSpPr>
        <p:spPr>
          <a:xfrm>
            <a:off x="1983275" y="2510975"/>
            <a:ext cx="6576000" cy="151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M</a:t>
            </a:r>
            <a:r>
              <a:rPr lang="de" dirty="0"/>
              <a:t>arket share </a:t>
            </a:r>
            <a:endParaRPr dirty="0"/>
          </a:p>
        </p:txBody>
      </p:sp>
      <p:cxnSp>
        <p:nvCxnSpPr>
          <p:cNvPr id="544" name="Google Shape;544;p50"/>
          <p:cNvCxnSpPr/>
          <p:nvPr/>
        </p:nvCxnSpPr>
        <p:spPr>
          <a:xfrm>
            <a:off x="1374275" y="2989300"/>
            <a:ext cx="609000" cy="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6FD4B3-ED95-C52F-8EE4-855E019A44F9}"/>
              </a:ext>
            </a:extLst>
          </p:cNvPr>
          <p:cNvPicPr>
            <a:picLocks noChangeAspect="1"/>
          </p:cNvPicPr>
          <p:nvPr/>
        </p:nvPicPr>
        <p:blipFill>
          <a:blip r:embed="rId2"/>
          <a:stretch>
            <a:fillRect/>
          </a:stretch>
        </p:blipFill>
        <p:spPr>
          <a:xfrm>
            <a:off x="232410" y="0"/>
            <a:ext cx="5143500" cy="5143500"/>
          </a:xfrm>
          <a:prstGeom prst="rect">
            <a:avLst/>
          </a:prstGeom>
        </p:spPr>
      </p:pic>
      <p:sp>
        <p:nvSpPr>
          <p:cNvPr id="7" name="TextBox 6">
            <a:extLst>
              <a:ext uri="{FF2B5EF4-FFF2-40B4-BE49-F238E27FC236}">
                <a16:creationId xmlns:a16="http://schemas.microsoft.com/office/drawing/2014/main" id="{1839F18F-5D11-2C9D-282C-CFF8BDA8D555}"/>
              </a:ext>
            </a:extLst>
          </p:cNvPr>
          <p:cNvSpPr txBox="1"/>
          <p:nvPr/>
        </p:nvSpPr>
        <p:spPr>
          <a:xfrm>
            <a:off x="5600700" y="1272540"/>
            <a:ext cx="2301240" cy="2031325"/>
          </a:xfrm>
          <a:prstGeom prst="rect">
            <a:avLst/>
          </a:prstGeom>
          <a:noFill/>
        </p:spPr>
        <p:txBody>
          <a:bodyPr wrap="square" rtlCol="0">
            <a:spAutoFit/>
          </a:bodyPr>
          <a:lstStyle/>
          <a:p>
            <a:pPr marL="285750" indent="-285750">
              <a:buFont typeface="Wingdings" panose="05000000000000000000" pitchFamily="2" charset="2"/>
              <a:buChar char="Ø"/>
            </a:pPr>
            <a:r>
              <a:rPr lang="en-US" b="1" dirty="0"/>
              <a:t>RAZAN DAHER</a:t>
            </a:r>
          </a:p>
          <a:p>
            <a:r>
              <a:rPr lang="en-US" b="1" dirty="0"/>
              <a:t> </a:t>
            </a:r>
          </a:p>
          <a:p>
            <a:pPr marL="285750" indent="-285750">
              <a:buFont typeface="Wingdings" panose="05000000000000000000" pitchFamily="2" charset="2"/>
              <a:buChar char="Ø"/>
            </a:pPr>
            <a:r>
              <a:rPr lang="en-US" b="1" dirty="0"/>
              <a:t>OBYDA ABBADI</a:t>
            </a:r>
          </a:p>
          <a:p>
            <a:r>
              <a:rPr lang="en-US" b="1" dirty="0"/>
              <a:t> </a:t>
            </a:r>
          </a:p>
          <a:p>
            <a:pPr marL="285750" indent="-285750">
              <a:buFont typeface="Wingdings" panose="05000000000000000000" pitchFamily="2" charset="2"/>
              <a:buChar char="Ø"/>
            </a:pPr>
            <a:r>
              <a:rPr lang="en-US" b="1" dirty="0"/>
              <a:t>ALI DWEKAT</a:t>
            </a:r>
          </a:p>
          <a:p>
            <a:endParaRPr lang="en-US" b="1" dirty="0"/>
          </a:p>
          <a:p>
            <a:pPr marL="285750" indent="-285750">
              <a:buFont typeface="Wingdings" panose="05000000000000000000" pitchFamily="2" charset="2"/>
              <a:buChar char="Ø"/>
            </a:pPr>
            <a:r>
              <a:rPr lang="en-US" b="1" dirty="0"/>
              <a:t>BARA MELHEM</a:t>
            </a:r>
          </a:p>
          <a:p>
            <a:endParaRPr lang="en-US" b="1" dirty="0"/>
          </a:p>
          <a:p>
            <a:pPr marL="285750" indent="-285750">
              <a:buFont typeface="Wingdings" panose="05000000000000000000" pitchFamily="2" charset="2"/>
              <a:buChar char="Ø"/>
            </a:pPr>
            <a:r>
              <a:rPr lang="en-US" b="1" dirty="0"/>
              <a:t>ROA SAWAFTA</a:t>
            </a:r>
          </a:p>
        </p:txBody>
      </p:sp>
      <p:sp>
        <p:nvSpPr>
          <p:cNvPr id="8" name="TextBox 7">
            <a:extLst>
              <a:ext uri="{FF2B5EF4-FFF2-40B4-BE49-F238E27FC236}">
                <a16:creationId xmlns:a16="http://schemas.microsoft.com/office/drawing/2014/main" id="{69EF926E-BB6C-D424-392A-24363D7CE2B3}"/>
              </a:ext>
            </a:extLst>
          </p:cNvPr>
          <p:cNvSpPr txBox="1"/>
          <p:nvPr/>
        </p:nvSpPr>
        <p:spPr>
          <a:xfrm>
            <a:off x="5547360" y="716280"/>
            <a:ext cx="2697480" cy="400110"/>
          </a:xfrm>
          <a:prstGeom prst="rect">
            <a:avLst/>
          </a:prstGeom>
          <a:noFill/>
        </p:spPr>
        <p:txBody>
          <a:bodyPr wrap="square" rtlCol="0">
            <a:spAutoFit/>
          </a:bodyPr>
          <a:lstStyle/>
          <a:p>
            <a:r>
              <a:rPr lang="en-US" sz="2000" b="1" dirty="0">
                <a:solidFill>
                  <a:schemeClr val="accent1"/>
                </a:solidFill>
                <a:latin typeface="Times New Roman" panose="02020603050405020304" pitchFamily="18" charset="0"/>
                <a:cs typeface="Times New Roman" panose="02020603050405020304" pitchFamily="18" charset="0"/>
              </a:rPr>
              <a:t>Members of the group</a:t>
            </a:r>
          </a:p>
        </p:txBody>
      </p:sp>
      <p:pic>
        <p:nvPicPr>
          <p:cNvPr id="9" name="Picture 8">
            <a:extLst>
              <a:ext uri="{FF2B5EF4-FFF2-40B4-BE49-F238E27FC236}">
                <a16:creationId xmlns:a16="http://schemas.microsoft.com/office/drawing/2014/main" id="{5E5FFB5D-741B-5295-2507-6408D7CD1F80}"/>
              </a:ext>
            </a:extLst>
          </p:cNvPr>
          <p:cNvPicPr>
            <a:picLocks noChangeAspect="1"/>
          </p:cNvPicPr>
          <p:nvPr/>
        </p:nvPicPr>
        <p:blipFill>
          <a:blip r:embed="rId3"/>
          <a:stretch>
            <a:fillRect/>
          </a:stretch>
        </p:blipFill>
        <p:spPr>
          <a:xfrm>
            <a:off x="6346539" y="3303865"/>
            <a:ext cx="1898301" cy="1711323"/>
          </a:xfrm>
          <a:prstGeom prst="rect">
            <a:avLst/>
          </a:prstGeom>
        </p:spPr>
      </p:pic>
    </p:spTree>
    <p:extLst>
      <p:ext uri="{BB962C8B-B14F-4D97-AF65-F5344CB8AC3E}">
        <p14:creationId xmlns:p14="http://schemas.microsoft.com/office/powerpoint/2010/main" val="69519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8"/>
          <p:cNvSpPr txBox="1">
            <a:spLocks noGrp="1"/>
          </p:cNvSpPr>
          <p:nvPr>
            <p:ph type="title"/>
          </p:nvPr>
        </p:nvSpPr>
        <p:spPr>
          <a:xfrm>
            <a:off x="457200" y="411600"/>
            <a:ext cx="8229600" cy="478200"/>
          </a:xfrm>
          <a:prstGeom prst="rect">
            <a:avLst/>
          </a:prstGeom>
        </p:spPr>
        <p:txBody>
          <a:bodyPr spcFirstLastPara="1" wrap="square" lIns="91425" tIns="91425" rIns="91425" bIns="91425" anchor="ctr" anchorCtr="0">
            <a:noAutofit/>
          </a:bodyPr>
          <a:lstStyle/>
          <a:p>
            <a:pPr marL="0" marR="0" algn="just">
              <a:lnSpc>
                <a:spcPct val="150000"/>
              </a:lnSpc>
              <a:spcBef>
                <a:spcPts val="0"/>
              </a:spcBef>
              <a:spcAft>
                <a:spcPts val="1000"/>
              </a:spcAft>
            </a:pPr>
            <a:r>
              <a:rPr lang="en-US" sz="1800" b="1" i="1" dirty="0">
                <a:solidFill>
                  <a:srgbClr val="44546A"/>
                </a:solidFill>
                <a:effectLst/>
                <a:latin typeface="Roman"/>
                <a:ea typeface="Calibri" panose="020F0502020204030204" pitchFamily="34" charset="0"/>
                <a:cs typeface="Times New Roman" panose="02020603050405020304" pitchFamily="18" charset="0"/>
              </a:rPr>
              <a:t>Market share percentage (30%)</a:t>
            </a:r>
            <a:endParaRPr lang="en-US" sz="1800" b="1"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pSp>
        <p:nvGrpSpPr>
          <p:cNvPr id="205" name="Google Shape;205;p18"/>
          <p:cNvGrpSpPr/>
          <p:nvPr/>
        </p:nvGrpSpPr>
        <p:grpSpPr>
          <a:xfrm>
            <a:off x="3961403" y="437447"/>
            <a:ext cx="963991" cy="392414"/>
            <a:chOff x="6411703" y="1719222"/>
            <a:chExt cx="963991" cy="392414"/>
          </a:xfrm>
          <a:solidFill>
            <a:schemeClr val="accent3">
              <a:lumMod val="75000"/>
            </a:schemeClr>
          </a:solidFill>
        </p:grpSpPr>
        <p:sp>
          <p:nvSpPr>
            <p:cNvPr id="206" name="Google Shape;206;p18"/>
            <p:cNvSpPr/>
            <p:nvPr/>
          </p:nvSpPr>
          <p:spPr>
            <a:xfrm>
              <a:off x="641170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8"/>
            <p:cNvSpPr/>
            <p:nvPr/>
          </p:nvSpPr>
          <p:spPr>
            <a:xfrm>
              <a:off x="647979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8"/>
            <p:cNvSpPr/>
            <p:nvPr/>
          </p:nvSpPr>
          <p:spPr>
            <a:xfrm>
              <a:off x="6772078"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8"/>
            <p:cNvSpPr/>
            <p:nvPr/>
          </p:nvSpPr>
          <p:spPr>
            <a:xfrm>
              <a:off x="6840165"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8"/>
            <p:cNvSpPr/>
            <p:nvPr/>
          </p:nvSpPr>
          <p:spPr>
            <a:xfrm>
              <a:off x="713245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8"/>
            <p:cNvSpPr/>
            <p:nvPr/>
          </p:nvSpPr>
          <p:spPr>
            <a:xfrm>
              <a:off x="720054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4" name="Table 3">
            <a:extLst>
              <a:ext uri="{FF2B5EF4-FFF2-40B4-BE49-F238E27FC236}">
                <a16:creationId xmlns:a16="http://schemas.microsoft.com/office/drawing/2014/main" id="{6BCC1FC6-927D-42BD-8016-8C496FF4F087}"/>
              </a:ext>
            </a:extLst>
          </p:cNvPr>
          <p:cNvGraphicFramePr>
            <a:graphicFrameLocks noGrp="1"/>
          </p:cNvGraphicFramePr>
          <p:nvPr>
            <p:extLst>
              <p:ext uri="{D42A27DB-BD31-4B8C-83A1-F6EECF244321}">
                <p14:modId xmlns:p14="http://schemas.microsoft.com/office/powerpoint/2010/main" val="3883280454"/>
              </p:ext>
            </p:extLst>
          </p:nvPr>
        </p:nvGraphicFramePr>
        <p:xfrm>
          <a:off x="457200" y="996044"/>
          <a:ext cx="7234003" cy="3951515"/>
        </p:xfrm>
        <a:graphic>
          <a:graphicData uri="http://schemas.openxmlformats.org/drawingml/2006/table">
            <a:tbl>
              <a:tblPr firstRow="1" firstCol="1" bandRow="1">
                <a:tableStyleId>{75353DFA-5DBC-4EE4-998F-86A40DBA2107}</a:tableStyleId>
              </a:tblPr>
              <a:tblGrid>
                <a:gridCol w="2134088">
                  <a:extLst>
                    <a:ext uri="{9D8B030D-6E8A-4147-A177-3AD203B41FA5}">
                      <a16:colId xmlns:a16="http://schemas.microsoft.com/office/drawing/2014/main" val="4072765596"/>
                    </a:ext>
                  </a:extLst>
                </a:gridCol>
                <a:gridCol w="1122163">
                  <a:extLst>
                    <a:ext uri="{9D8B030D-6E8A-4147-A177-3AD203B41FA5}">
                      <a16:colId xmlns:a16="http://schemas.microsoft.com/office/drawing/2014/main" val="4230955170"/>
                    </a:ext>
                  </a:extLst>
                </a:gridCol>
                <a:gridCol w="2162219">
                  <a:extLst>
                    <a:ext uri="{9D8B030D-6E8A-4147-A177-3AD203B41FA5}">
                      <a16:colId xmlns:a16="http://schemas.microsoft.com/office/drawing/2014/main" val="2156832724"/>
                    </a:ext>
                  </a:extLst>
                </a:gridCol>
                <a:gridCol w="1815533">
                  <a:extLst>
                    <a:ext uri="{9D8B030D-6E8A-4147-A177-3AD203B41FA5}">
                      <a16:colId xmlns:a16="http://schemas.microsoft.com/office/drawing/2014/main" val="1673480188"/>
                    </a:ext>
                  </a:extLst>
                </a:gridCol>
              </a:tblGrid>
              <a:tr h="685049">
                <a:tc>
                  <a:txBody>
                    <a:bodyPr/>
                    <a:lstStyle/>
                    <a:p>
                      <a:pPr marL="0" marR="0" algn="ctr">
                        <a:lnSpc>
                          <a:spcPct val="150000"/>
                        </a:lnSpc>
                        <a:spcBef>
                          <a:spcPts val="0"/>
                        </a:spcBef>
                        <a:spcAft>
                          <a:spcPts val="0"/>
                        </a:spcAft>
                      </a:pPr>
                      <a:r>
                        <a:rPr lang="en-US" sz="1000" b="1" dirty="0">
                          <a:effectLst/>
                        </a:rPr>
                        <a:t>Types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bg2">
                        <a:lumMod val="60000"/>
                        <a:lumOff val="40000"/>
                      </a:schemeClr>
                    </a:solidFill>
                  </a:tcPr>
                </a:tc>
                <a:tc>
                  <a:txBody>
                    <a:bodyPr/>
                    <a:lstStyle/>
                    <a:p>
                      <a:pPr marL="0" marR="0" algn="ctr">
                        <a:lnSpc>
                          <a:spcPct val="150000"/>
                        </a:lnSpc>
                        <a:spcBef>
                          <a:spcPts val="0"/>
                        </a:spcBef>
                        <a:spcAft>
                          <a:spcPts val="0"/>
                        </a:spcAft>
                      </a:pPr>
                      <a:r>
                        <a:rPr lang="en-US" sz="1000" b="1" dirty="0">
                          <a:effectLst/>
                        </a:rPr>
                        <a:t>Demand</a:t>
                      </a:r>
                      <a:endParaRPr lang="en-US" sz="900" b="1" dirty="0">
                        <a:effectLst/>
                      </a:endParaRPr>
                    </a:p>
                    <a:p>
                      <a:pPr marL="0" marR="0" algn="ctr">
                        <a:lnSpc>
                          <a:spcPct val="150000"/>
                        </a:lnSpc>
                        <a:spcBef>
                          <a:spcPts val="0"/>
                        </a:spcBef>
                        <a:spcAft>
                          <a:spcPts val="0"/>
                        </a:spcAft>
                      </a:pPr>
                      <a:r>
                        <a:rPr lang="en-US" sz="1000" b="1" dirty="0">
                          <a:effectLst/>
                        </a:rPr>
                        <a:t>(PCS)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6">
                        <a:lumMod val="75000"/>
                      </a:schemeClr>
                    </a:solidFill>
                  </a:tcPr>
                </a:tc>
                <a:tc>
                  <a:txBody>
                    <a:bodyPr/>
                    <a:lstStyle/>
                    <a:p>
                      <a:pPr marL="0" marR="0" algn="ctr">
                        <a:lnSpc>
                          <a:spcPct val="150000"/>
                        </a:lnSpc>
                        <a:spcBef>
                          <a:spcPts val="0"/>
                        </a:spcBef>
                        <a:spcAft>
                          <a:spcPts val="0"/>
                        </a:spcAft>
                      </a:pPr>
                      <a:r>
                        <a:rPr lang="en-US" sz="1000" b="1" dirty="0">
                          <a:effectLst/>
                        </a:rPr>
                        <a:t>Raw material (Wight of row material)</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6">
                        <a:lumMod val="75000"/>
                      </a:schemeClr>
                    </a:solidFill>
                  </a:tcPr>
                </a:tc>
                <a:tc>
                  <a:txBody>
                    <a:bodyPr/>
                    <a:lstStyle/>
                    <a:p>
                      <a:pPr marL="0" marR="0" algn="ctr">
                        <a:lnSpc>
                          <a:spcPct val="150000"/>
                        </a:lnSpc>
                        <a:spcBef>
                          <a:spcPts val="0"/>
                        </a:spcBef>
                        <a:spcAft>
                          <a:spcPts val="0"/>
                        </a:spcAft>
                      </a:pPr>
                      <a:r>
                        <a:rPr lang="en-US" sz="1000" b="1" dirty="0">
                          <a:effectLst/>
                        </a:rPr>
                        <a:t>cost of Raw material (ILS)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6">
                        <a:lumMod val="75000"/>
                      </a:schemeClr>
                    </a:solidFill>
                  </a:tcPr>
                </a:tc>
                <a:extLst>
                  <a:ext uri="{0D108BD9-81ED-4DB2-BD59-A6C34878D82A}">
                    <a16:rowId xmlns:a16="http://schemas.microsoft.com/office/drawing/2014/main" val="1270677600"/>
                  </a:ext>
                </a:extLst>
              </a:tr>
              <a:tr h="488059">
                <a:tc>
                  <a:txBody>
                    <a:bodyPr/>
                    <a:lstStyle/>
                    <a:p>
                      <a:pPr marL="0" marR="0" algn="ctr">
                        <a:lnSpc>
                          <a:spcPct val="150000"/>
                        </a:lnSpc>
                        <a:spcBef>
                          <a:spcPts val="0"/>
                        </a:spcBef>
                        <a:spcAft>
                          <a:spcPts val="0"/>
                        </a:spcAft>
                      </a:pPr>
                      <a:r>
                        <a:rPr lang="en-US" sz="1000" b="1" dirty="0">
                          <a:effectLst/>
                        </a:rPr>
                        <a:t>square template (1 PCS)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60000"/>
                        <a:lumOff val="40000"/>
                      </a:schemeClr>
                    </a:solidFill>
                  </a:tcPr>
                </a:tc>
                <a:tc>
                  <a:txBody>
                    <a:bodyPr/>
                    <a:lstStyle/>
                    <a:p>
                      <a:pPr marL="0" marR="0" algn="ctr">
                        <a:lnSpc>
                          <a:spcPct val="150000"/>
                        </a:lnSpc>
                        <a:spcBef>
                          <a:spcPts val="0"/>
                        </a:spcBef>
                        <a:spcAft>
                          <a:spcPts val="0"/>
                        </a:spcAft>
                      </a:pPr>
                      <a:r>
                        <a:rPr lang="en-US" sz="1000" b="1" dirty="0">
                          <a:effectLst/>
                        </a:rPr>
                        <a:t>6,000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60000"/>
                        <a:lumOff val="40000"/>
                      </a:schemeClr>
                    </a:solidFill>
                  </a:tcPr>
                </a:tc>
                <a:tc>
                  <a:txBody>
                    <a:bodyPr/>
                    <a:lstStyle/>
                    <a:p>
                      <a:pPr marL="0" marR="0" algn="ctr">
                        <a:lnSpc>
                          <a:spcPct val="150000"/>
                        </a:lnSpc>
                        <a:spcBef>
                          <a:spcPts val="0"/>
                        </a:spcBef>
                        <a:spcAft>
                          <a:spcPts val="0"/>
                        </a:spcAft>
                      </a:pPr>
                      <a:r>
                        <a:rPr lang="en-US" sz="1000" b="1" dirty="0">
                          <a:effectLst/>
                        </a:rPr>
                        <a:t>9,000 </a:t>
                      </a:r>
                      <a:r>
                        <a:rPr lang="en-US" sz="1000" b="1" dirty="0" err="1">
                          <a:effectLst/>
                        </a:rPr>
                        <a:t>K.g</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60000"/>
                        <a:lumOff val="40000"/>
                      </a:schemeClr>
                    </a:solidFill>
                  </a:tcPr>
                </a:tc>
                <a:tc>
                  <a:txBody>
                    <a:bodyPr/>
                    <a:lstStyle/>
                    <a:p>
                      <a:pPr marL="0" marR="0" algn="ctr">
                        <a:lnSpc>
                          <a:spcPct val="150000"/>
                        </a:lnSpc>
                        <a:spcBef>
                          <a:spcPts val="0"/>
                        </a:spcBef>
                        <a:spcAft>
                          <a:spcPts val="0"/>
                        </a:spcAft>
                      </a:pPr>
                      <a:r>
                        <a:rPr lang="en-US" sz="1000" b="1" dirty="0">
                          <a:effectLst/>
                        </a:rPr>
                        <a:t> </a:t>
                      </a:r>
                      <a:endParaRPr lang="en-US" sz="900" b="1" dirty="0">
                        <a:effectLst/>
                      </a:endParaRPr>
                    </a:p>
                    <a:p>
                      <a:pPr marL="0" marR="0" algn="ctr">
                        <a:lnSpc>
                          <a:spcPct val="150000"/>
                        </a:lnSpc>
                        <a:spcBef>
                          <a:spcPts val="0"/>
                        </a:spcBef>
                        <a:spcAft>
                          <a:spcPts val="0"/>
                        </a:spcAft>
                      </a:pPr>
                      <a:r>
                        <a:rPr lang="en-US" sz="1000" b="1" dirty="0">
                          <a:effectLst/>
                        </a:rPr>
                        <a:t>1,125 (ILS)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60000"/>
                        <a:lumOff val="40000"/>
                      </a:schemeClr>
                    </a:solidFill>
                  </a:tcPr>
                </a:tc>
                <a:extLst>
                  <a:ext uri="{0D108BD9-81ED-4DB2-BD59-A6C34878D82A}">
                    <a16:rowId xmlns:a16="http://schemas.microsoft.com/office/drawing/2014/main" val="1491264040"/>
                  </a:ext>
                </a:extLst>
              </a:tr>
              <a:tr h="483739">
                <a:tc>
                  <a:txBody>
                    <a:bodyPr/>
                    <a:lstStyle/>
                    <a:p>
                      <a:pPr marL="0" marR="0" algn="ctr">
                        <a:lnSpc>
                          <a:spcPct val="150000"/>
                        </a:lnSpc>
                        <a:spcBef>
                          <a:spcPts val="0"/>
                        </a:spcBef>
                        <a:spcAft>
                          <a:spcPts val="0"/>
                        </a:spcAft>
                      </a:pPr>
                      <a:r>
                        <a:rPr lang="en-US" sz="1000" b="1" dirty="0">
                          <a:effectLst/>
                        </a:rPr>
                        <a:t>square template  (1</a:t>
                      </a:r>
                      <a:r>
                        <a:rPr lang="ar-SA" sz="1000" b="1" dirty="0">
                          <a:effectLst/>
                        </a:rPr>
                        <a:t>2</a:t>
                      </a:r>
                      <a:r>
                        <a:rPr lang="en-US" sz="1000" b="1" dirty="0">
                          <a:effectLst/>
                        </a:rPr>
                        <a:t>PCS/pouch)</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dirty="0">
                          <a:effectLst/>
                        </a:rPr>
                        <a:t>3,000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dirty="0">
                          <a:effectLst/>
                        </a:rPr>
                        <a:t>54,000  </a:t>
                      </a:r>
                      <a:r>
                        <a:rPr lang="en-US" sz="1000" b="1" dirty="0" err="1">
                          <a:effectLst/>
                        </a:rPr>
                        <a:t>K.g</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rtl="0">
                        <a:lnSpc>
                          <a:spcPct val="150000"/>
                        </a:lnSpc>
                        <a:spcBef>
                          <a:spcPts val="0"/>
                        </a:spcBef>
                        <a:spcAft>
                          <a:spcPts val="0"/>
                        </a:spcAft>
                      </a:pPr>
                      <a:r>
                        <a:rPr lang="en-US" sz="1000" b="1">
                          <a:effectLst/>
                        </a:rPr>
                        <a:t>6,750 (ILS)</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extLst>
                  <a:ext uri="{0D108BD9-81ED-4DB2-BD59-A6C34878D82A}">
                    <a16:rowId xmlns:a16="http://schemas.microsoft.com/office/drawing/2014/main" val="3416428516"/>
                  </a:ext>
                </a:extLst>
              </a:tr>
              <a:tr h="483739">
                <a:tc>
                  <a:txBody>
                    <a:bodyPr/>
                    <a:lstStyle/>
                    <a:p>
                      <a:pPr marL="0" marR="0" algn="ctr">
                        <a:lnSpc>
                          <a:spcPct val="150000"/>
                        </a:lnSpc>
                        <a:spcBef>
                          <a:spcPts val="0"/>
                        </a:spcBef>
                        <a:spcAft>
                          <a:spcPts val="0"/>
                        </a:spcAft>
                      </a:pPr>
                      <a:r>
                        <a:rPr lang="en-US" sz="1000" b="1" dirty="0">
                          <a:effectLst/>
                        </a:rPr>
                        <a:t>cylindrical mold (1 PCS)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40000"/>
                        <a:lumOff val="60000"/>
                      </a:schemeClr>
                    </a:solidFill>
                  </a:tcPr>
                </a:tc>
                <a:tc>
                  <a:txBody>
                    <a:bodyPr/>
                    <a:lstStyle/>
                    <a:p>
                      <a:pPr marL="0" marR="0" algn="ctr">
                        <a:lnSpc>
                          <a:spcPct val="150000"/>
                        </a:lnSpc>
                        <a:spcBef>
                          <a:spcPts val="0"/>
                        </a:spcBef>
                        <a:spcAft>
                          <a:spcPts val="0"/>
                        </a:spcAft>
                      </a:pPr>
                      <a:r>
                        <a:rPr lang="en-US" sz="1000" b="1" dirty="0">
                          <a:effectLst/>
                        </a:rPr>
                        <a:t>5,100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40000"/>
                        <a:lumOff val="60000"/>
                      </a:schemeClr>
                    </a:solidFill>
                  </a:tcPr>
                </a:tc>
                <a:tc>
                  <a:txBody>
                    <a:bodyPr/>
                    <a:lstStyle/>
                    <a:p>
                      <a:pPr marL="0" marR="0" algn="ctr">
                        <a:lnSpc>
                          <a:spcPct val="150000"/>
                        </a:lnSpc>
                        <a:spcBef>
                          <a:spcPts val="0"/>
                        </a:spcBef>
                        <a:spcAft>
                          <a:spcPts val="0"/>
                        </a:spcAft>
                      </a:pPr>
                      <a:r>
                        <a:rPr lang="en-US" sz="1000" b="1" dirty="0">
                          <a:effectLst/>
                        </a:rPr>
                        <a:t>5,100 </a:t>
                      </a:r>
                      <a:r>
                        <a:rPr lang="en-US" sz="1000" b="1" dirty="0" err="1">
                          <a:effectLst/>
                        </a:rPr>
                        <a:t>K.g</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40000"/>
                        <a:lumOff val="60000"/>
                      </a:schemeClr>
                    </a:solidFill>
                  </a:tcPr>
                </a:tc>
                <a:tc>
                  <a:txBody>
                    <a:bodyPr/>
                    <a:lstStyle/>
                    <a:p>
                      <a:pPr marL="0" marR="0" algn="ctr">
                        <a:lnSpc>
                          <a:spcPct val="150000"/>
                        </a:lnSpc>
                        <a:spcBef>
                          <a:spcPts val="0"/>
                        </a:spcBef>
                        <a:spcAft>
                          <a:spcPts val="0"/>
                        </a:spcAft>
                      </a:pPr>
                      <a:r>
                        <a:rPr lang="en-US" sz="1000" b="1" dirty="0">
                          <a:effectLst/>
                        </a:rPr>
                        <a:t>637.5(ILS)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1">
                        <a:lumMod val="40000"/>
                        <a:lumOff val="60000"/>
                      </a:schemeClr>
                    </a:solidFill>
                  </a:tcPr>
                </a:tc>
                <a:extLst>
                  <a:ext uri="{0D108BD9-81ED-4DB2-BD59-A6C34878D82A}">
                    <a16:rowId xmlns:a16="http://schemas.microsoft.com/office/drawing/2014/main" val="3143786355"/>
                  </a:ext>
                </a:extLst>
              </a:tr>
              <a:tr h="488059">
                <a:tc>
                  <a:txBody>
                    <a:bodyPr/>
                    <a:lstStyle/>
                    <a:p>
                      <a:pPr marL="0" marR="0" algn="ctr">
                        <a:lnSpc>
                          <a:spcPct val="150000"/>
                        </a:lnSpc>
                        <a:spcBef>
                          <a:spcPts val="0"/>
                        </a:spcBef>
                        <a:spcAft>
                          <a:spcPts val="0"/>
                        </a:spcAft>
                      </a:pPr>
                      <a:r>
                        <a:rPr lang="en-US" sz="1000" b="1">
                          <a:effectLst/>
                        </a:rPr>
                        <a:t>cylindrical mold</a:t>
                      </a:r>
                      <a:endParaRPr lang="en-US" sz="900" b="1">
                        <a:effectLst/>
                      </a:endParaRPr>
                    </a:p>
                    <a:p>
                      <a:pPr marL="0" marR="0" algn="ctr">
                        <a:lnSpc>
                          <a:spcPct val="150000"/>
                        </a:lnSpc>
                        <a:spcBef>
                          <a:spcPts val="0"/>
                        </a:spcBef>
                        <a:spcAft>
                          <a:spcPts val="0"/>
                        </a:spcAft>
                      </a:pPr>
                      <a:r>
                        <a:rPr lang="en-US" sz="1000" b="1">
                          <a:effectLst/>
                        </a:rPr>
                        <a:t>(4PCS/pouch)</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a:effectLst/>
                        </a:rPr>
                        <a:t>3,600</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dirty="0">
                          <a:effectLst/>
                        </a:rPr>
                        <a:t>14,400 </a:t>
                      </a:r>
                      <a:r>
                        <a:rPr lang="en-US" sz="1000" b="1" dirty="0" err="1">
                          <a:effectLst/>
                        </a:rPr>
                        <a:t>K.g</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a:effectLst/>
                        </a:rPr>
                        <a:t>1,800(ILS)</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extLst>
                  <a:ext uri="{0D108BD9-81ED-4DB2-BD59-A6C34878D82A}">
                    <a16:rowId xmlns:a16="http://schemas.microsoft.com/office/drawing/2014/main" val="4208221952"/>
                  </a:ext>
                </a:extLst>
              </a:tr>
              <a:tr h="488059">
                <a:tc>
                  <a:txBody>
                    <a:bodyPr/>
                    <a:lstStyle/>
                    <a:p>
                      <a:pPr marL="0" marR="0" algn="ctr">
                        <a:lnSpc>
                          <a:spcPct val="150000"/>
                        </a:lnSpc>
                        <a:spcBef>
                          <a:spcPts val="0"/>
                        </a:spcBef>
                        <a:spcAft>
                          <a:spcPts val="0"/>
                        </a:spcAft>
                      </a:pPr>
                      <a:r>
                        <a:rPr lang="en-US" sz="1000" b="1" dirty="0">
                          <a:effectLst/>
                        </a:rPr>
                        <a:t>rectangle template</a:t>
                      </a:r>
                      <a:endParaRPr lang="en-US" sz="900" b="1" dirty="0">
                        <a:effectLst/>
                      </a:endParaRPr>
                    </a:p>
                    <a:p>
                      <a:pPr marL="0" marR="0" algn="ctr">
                        <a:lnSpc>
                          <a:spcPct val="150000"/>
                        </a:lnSpc>
                        <a:spcBef>
                          <a:spcPts val="0"/>
                        </a:spcBef>
                        <a:spcAft>
                          <a:spcPts val="0"/>
                        </a:spcAft>
                      </a:pPr>
                      <a:r>
                        <a:rPr lang="en-US" sz="1000" b="1" dirty="0">
                          <a:effectLst/>
                        </a:rPr>
                        <a:t>(1 PCS)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2">
                        <a:lumMod val="20000"/>
                        <a:lumOff val="80000"/>
                      </a:schemeClr>
                    </a:solidFill>
                  </a:tcPr>
                </a:tc>
                <a:tc>
                  <a:txBody>
                    <a:bodyPr/>
                    <a:lstStyle/>
                    <a:p>
                      <a:pPr marL="0" marR="0" algn="ctr">
                        <a:lnSpc>
                          <a:spcPct val="150000"/>
                        </a:lnSpc>
                        <a:spcBef>
                          <a:spcPts val="0"/>
                        </a:spcBef>
                        <a:spcAft>
                          <a:spcPts val="0"/>
                        </a:spcAft>
                      </a:pPr>
                      <a:r>
                        <a:rPr lang="en-US" sz="1000" b="1" dirty="0">
                          <a:effectLst/>
                        </a:rPr>
                        <a:t>3,000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2">
                        <a:lumMod val="20000"/>
                        <a:lumOff val="80000"/>
                      </a:schemeClr>
                    </a:solidFill>
                  </a:tcPr>
                </a:tc>
                <a:tc>
                  <a:txBody>
                    <a:bodyPr/>
                    <a:lstStyle/>
                    <a:p>
                      <a:pPr marL="0" marR="0" algn="ctr">
                        <a:lnSpc>
                          <a:spcPct val="150000"/>
                        </a:lnSpc>
                        <a:spcBef>
                          <a:spcPts val="0"/>
                        </a:spcBef>
                        <a:spcAft>
                          <a:spcPts val="0"/>
                        </a:spcAft>
                      </a:pPr>
                      <a:r>
                        <a:rPr lang="en-US" sz="1000" b="1" dirty="0">
                          <a:effectLst/>
                        </a:rPr>
                        <a:t>6,000K.g</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2">
                        <a:lumMod val="20000"/>
                        <a:lumOff val="80000"/>
                      </a:schemeClr>
                    </a:solidFill>
                  </a:tcPr>
                </a:tc>
                <a:tc>
                  <a:txBody>
                    <a:bodyPr/>
                    <a:lstStyle/>
                    <a:p>
                      <a:pPr marL="0" marR="0" algn="ctr">
                        <a:lnSpc>
                          <a:spcPct val="150000"/>
                        </a:lnSpc>
                        <a:spcBef>
                          <a:spcPts val="0"/>
                        </a:spcBef>
                        <a:spcAft>
                          <a:spcPts val="0"/>
                        </a:spcAft>
                      </a:pPr>
                      <a:r>
                        <a:rPr lang="en-US" sz="1000" b="1" dirty="0">
                          <a:effectLst/>
                        </a:rPr>
                        <a:t>750(ILS)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accent2">
                        <a:lumMod val="20000"/>
                        <a:lumOff val="80000"/>
                      </a:schemeClr>
                    </a:solidFill>
                  </a:tcPr>
                </a:tc>
                <a:extLst>
                  <a:ext uri="{0D108BD9-81ED-4DB2-BD59-A6C34878D82A}">
                    <a16:rowId xmlns:a16="http://schemas.microsoft.com/office/drawing/2014/main" val="3164565964"/>
                  </a:ext>
                </a:extLst>
              </a:tr>
              <a:tr h="488059">
                <a:tc>
                  <a:txBody>
                    <a:bodyPr/>
                    <a:lstStyle/>
                    <a:p>
                      <a:pPr marL="0" marR="0" algn="ctr">
                        <a:lnSpc>
                          <a:spcPct val="150000"/>
                        </a:lnSpc>
                        <a:spcBef>
                          <a:spcPts val="0"/>
                        </a:spcBef>
                        <a:spcAft>
                          <a:spcPts val="0"/>
                        </a:spcAft>
                      </a:pPr>
                      <a:r>
                        <a:rPr lang="en-US" sz="1000" b="1">
                          <a:effectLst/>
                        </a:rPr>
                        <a:t>rectangle template</a:t>
                      </a:r>
                      <a:endParaRPr lang="en-US" sz="900" b="1">
                        <a:effectLst/>
                      </a:endParaRPr>
                    </a:p>
                    <a:p>
                      <a:pPr marL="0" marR="0" algn="ctr">
                        <a:lnSpc>
                          <a:spcPct val="150000"/>
                        </a:lnSpc>
                        <a:spcBef>
                          <a:spcPts val="0"/>
                        </a:spcBef>
                        <a:spcAft>
                          <a:spcPts val="0"/>
                        </a:spcAft>
                      </a:pPr>
                      <a:r>
                        <a:rPr lang="ar-SA" sz="1000" b="1">
                          <a:effectLst/>
                        </a:rPr>
                        <a:t>10</a:t>
                      </a:r>
                      <a:r>
                        <a:rPr lang="en-US" sz="1000" b="1">
                          <a:effectLst/>
                        </a:rPr>
                        <a:t>PSC/pouch</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a:effectLst/>
                        </a:rPr>
                        <a:t>1,500</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a:effectLst/>
                        </a:rPr>
                        <a:t>30,000 K.g</a:t>
                      </a:r>
                      <a:endParaRPr lang="en-US" sz="900" b="1">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tc>
                  <a:txBody>
                    <a:bodyPr/>
                    <a:lstStyle/>
                    <a:p>
                      <a:pPr marL="0" marR="0" algn="ctr">
                        <a:lnSpc>
                          <a:spcPct val="150000"/>
                        </a:lnSpc>
                        <a:spcBef>
                          <a:spcPts val="0"/>
                        </a:spcBef>
                        <a:spcAft>
                          <a:spcPts val="0"/>
                        </a:spcAft>
                      </a:pPr>
                      <a:r>
                        <a:rPr lang="en-US" sz="1000" b="1" dirty="0">
                          <a:effectLst/>
                        </a:rPr>
                        <a:t>3,750(ILS)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tc>
                <a:extLst>
                  <a:ext uri="{0D108BD9-81ED-4DB2-BD59-A6C34878D82A}">
                    <a16:rowId xmlns:a16="http://schemas.microsoft.com/office/drawing/2014/main" val="397331150"/>
                  </a:ext>
                </a:extLst>
              </a:tr>
              <a:tr h="346752">
                <a:tc>
                  <a:txBody>
                    <a:bodyPr/>
                    <a:lstStyle/>
                    <a:p>
                      <a:pPr marL="0" marR="0" algn="ctr">
                        <a:lnSpc>
                          <a:spcPct val="150000"/>
                        </a:lnSpc>
                        <a:spcBef>
                          <a:spcPts val="0"/>
                        </a:spcBef>
                        <a:spcAft>
                          <a:spcPts val="0"/>
                        </a:spcAft>
                      </a:pPr>
                      <a:r>
                        <a:rPr lang="en-US" sz="1000" b="1" dirty="0">
                          <a:effectLst/>
                        </a:rPr>
                        <a:t>Sum</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bg2">
                        <a:lumMod val="40000"/>
                        <a:lumOff val="60000"/>
                      </a:schemeClr>
                    </a:solidFill>
                  </a:tcPr>
                </a:tc>
                <a:tc>
                  <a:txBody>
                    <a:bodyPr/>
                    <a:lstStyle/>
                    <a:p>
                      <a:pPr marL="0" marR="0" algn="ctr">
                        <a:lnSpc>
                          <a:spcPct val="150000"/>
                        </a:lnSpc>
                        <a:spcBef>
                          <a:spcPts val="0"/>
                        </a:spcBef>
                        <a:spcAft>
                          <a:spcPts val="800"/>
                        </a:spcAft>
                      </a:pPr>
                      <a:r>
                        <a:rPr lang="en-US" sz="1000" b="1" dirty="0">
                          <a:effectLst/>
                        </a:rPr>
                        <a:t>22,200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bg2">
                        <a:lumMod val="40000"/>
                        <a:lumOff val="60000"/>
                      </a:schemeClr>
                    </a:solidFill>
                  </a:tcPr>
                </a:tc>
                <a:tc>
                  <a:txBody>
                    <a:bodyPr/>
                    <a:lstStyle/>
                    <a:p>
                      <a:pPr marL="0" marR="0" algn="ctr">
                        <a:lnSpc>
                          <a:spcPct val="150000"/>
                        </a:lnSpc>
                        <a:spcBef>
                          <a:spcPts val="0"/>
                        </a:spcBef>
                        <a:spcAft>
                          <a:spcPts val="0"/>
                        </a:spcAft>
                      </a:pPr>
                      <a:r>
                        <a:rPr lang="en-US" sz="1000" b="1" dirty="0">
                          <a:effectLst/>
                        </a:rPr>
                        <a:t>118,500</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bg2">
                        <a:lumMod val="40000"/>
                        <a:lumOff val="60000"/>
                      </a:schemeClr>
                    </a:solidFill>
                  </a:tcPr>
                </a:tc>
                <a:tc>
                  <a:txBody>
                    <a:bodyPr/>
                    <a:lstStyle/>
                    <a:p>
                      <a:pPr marL="0" marR="0" algn="ctr">
                        <a:lnSpc>
                          <a:spcPct val="150000"/>
                        </a:lnSpc>
                        <a:spcBef>
                          <a:spcPts val="0"/>
                        </a:spcBef>
                        <a:spcAft>
                          <a:spcPts val="800"/>
                        </a:spcAft>
                      </a:pPr>
                      <a:r>
                        <a:rPr lang="en-US" sz="1000" b="1" dirty="0">
                          <a:effectLst/>
                        </a:rPr>
                        <a:t>14,813(ILS)</a:t>
                      </a:r>
                      <a:endParaRPr lang="en-US" sz="900" b="1" dirty="0">
                        <a:effectLst/>
                        <a:latin typeface="Calibri" panose="020F0502020204030204" pitchFamily="34" charset="0"/>
                        <a:ea typeface="Calibri" panose="020F0502020204030204" pitchFamily="34" charset="0"/>
                        <a:cs typeface="Arial" panose="020B0604020202020204" pitchFamily="34" charset="0"/>
                      </a:endParaRPr>
                    </a:p>
                  </a:txBody>
                  <a:tcPr marL="54451" marR="54451" marT="0" marB="0" anchor="ctr">
                    <a:solidFill>
                      <a:schemeClr val="bg2">
                        <a:lumMod val="40000"/>
                        <a:lumOff val="60000"/>
                      </a:schemeClr>
                    </a:solidFill>
                  </a:tcPr>
                </a:tc>
                <a:extLst>
                  <a:ext uri="{0D108BD9-81ED-4DB2-BD59-A6C34878D82A}">
                    <a16:rowId xmlns:a16="http://schemas.microsoft.com/office/drawing/2014/main" val="403262226"/>
                  </a:ext>
                </a:extLst>
              </a:tr>
            </a:tbl>
          </a:graphicData>
        </a:graphic>
      </p:graphicFrame>
      <p:grpSp>
        <p:nvGrpSpPr>
          <p:cNvPr id="23" name="Google Shape;618;p25">
            <a:extLst>
              <a:ext uri="{FF2B5EF4-FFF2-40B4-BE49-F238E27FC236}">
                <a16:creationId xmlns:a16="http://schemas.microsoft.com/office/drawing/2014/main" id="{BC26814C-AF0B-4B74-A3DA-29399C5063FD}"/>
              </a:ext>
            </a:extLst>
          </p:cNvPr>
          <p:cNvGrpSpPr/>
          <p:nvPr/>
        </p:nvGrpSpPr>
        <p:grpSpPr>
          <a:xfrm>
            <a:off x="7691513" y="2686387"/>
            <a:ext cx="1448343" cy="2269672"/>
            <a:chOff x="286005" y="1318499"/>
            <a:chExt cx="2417783" cy="3490051"/>
          </a:xfrm>
        </p:grpSpPr>
        <p:sp>
          <p:nvSpPr>
            <p:cNvPr id="24" name="Google Shape;619;p25">
              <a:extLst>
                <a:ext uri="{FF2B5EF4-FFF2-40B4-BE49-F238E27FC236}">
                  <a16:creationId xmlns:a16="http://schemas.microsoft.com/office/drawing/2014/main" id="{C5B1409B-0BFF-4901-8684-06D7A78B395D}"/>
                </a:ext>
              </a:extLst>
            </p:cNvPr>
            <p:cNvSpPr/>
            <p:nvPr/>
          </p:nvSpPr>
          <p:spPr>
            <a:xfrm rot="20488790">
              <a:off x="1088676" y="2218719"/>
              <a:ext cx="1257295" cy="1245891"/>
            </a:xfrm>
            <a:custGeom>
              <a:avLst/>
              <a:gdLst/>
              <a:ahLst/>
              <a:cxnLst/>
              <a:rect l="l" t="t" r="r" b="b"/>
              <a:pathLst>
                <a:path w="31962" h="31674" extrusionOk="0">
                  <a:moveTo>
                    <a:pt x="14297" y="0"/>
                  </a:moveTo>
                  <a:cubicBezTo>
                    <a:pt x="14297" y="0"/>
                    <a:pt x="13188" y="1849"/>
                    <a:pt x="12243" y="5218"/>
                  </a:cubicBezTo>
                  <a:cubicBezTo>
                    <a:pt x="12407" y="5752"/>
                    <a:pt x="12530" y="6286"/>
                    <a:pt x="12654" y="6820"/>
                  </a:cubicBezTo>
                  <a:cubicBezTo>
                    <a:pt x="12489" y="6532"/>
                    <a:pt x="12284" y="6204"/>
                    <a:pt x="12079" y="5916"/>
                  </a:cubicBezTo>
                  <a:cubicBezTo>
                    <a:pt x="11914" y="6655"/>
                    <a:pt x="11709" y="7477"/>
                    <a:pt x="11544" y="8340"/>
                  </a:cubicBezTo>
                  <a:cubicBezTo>
                    <a:pt x="11668" y="8915"/>
                    <a:pt x="11791" y="9449"/>
                    <a:pt x="11873" y="9983"/>
                  </a:cubicBezTo>
                  <a:cubicBezTo>
                    <a:pt x="11750" y="9695"/>
                    <a:pt x="11586" y="9408"/>
                    <a:pt x="11421" y="9161"/>
                  </a:cubicBezTo>
                  <a:cubicBezTo>
                    <a:pt x="11257" y="9942"/>
                    <a:pt x="11175" y="10681"/>
                    <a:pt x="11093" y="11421"/>
                  </a:cubicBezTo>
                  <a:cubicBezTo>
                    <a:pt x="11175" y="12078"/>
                    <a:pt x="11298" y="12735"/>
                    <a:pt x="11421" y="13393"/>
                  </a:cubicBezTo>
                  <a:cubicBezTo>
                    <a:pt x="11257" y="13105"/>
                    <a:pt x="11093" y="12818"/>
                    <a:pt x="10969" y="12530"/>
                  </a:cubicBezTo>
                  <a:cubicBezTo>
                    <a:pt x="10764" y="14502"/>
                    <a:pt x="10517" y="16720"/>
                    <a:pt x="10353" y="18569"/>
                  </a:cubicBezTo>
                  <a:cubicBezTo>
                    <a:pt x="10312" y="18035"/>
                    <a:pt x="10271" y="17418"/>
                    <a:pt x="10189" y="16761"/>
                  </a:cubicBezTo>
                  <a:cubicBezTo>
                    <a:pt x="10066" y="16967"/>
                    <a:pt x="9942" y="17172"/>
                    <a:pt x="9860" y="17377"/>
                  </a:cubicBezTo>
                  <a:cubicBezTo>
                    <a:pt x="9901" y="16884"/>
                    <a:pt x="9983" y="16433"/>
                    <a:pt x="10066" y="15940"/>
                  </a:cubicBezTo>
                  <a:cubicBezTo>
                    <a:pt x="9983" y="15447"/>
                    <a:pt x="9860" y="14954"/>
                    <a:pt x="9737" y="14420"/>
                  </a:cubicBezTo>
                  <a:cubicBezTo>
                    <a:pt x="9696" y="14337"/>
                    <a:pt x="9696" y="14255"/>
                    <a:pt x="9655" y="14132"/>
                  </a:cubicBezTo>
                  <a:cubicBezTo>
                    <a:pt x="9532" y="14337"/>
                    <a:pt x="9449" y="14543"/>
                    <a:pt x="9326" y="14748"/>
                  </a:cubicBezTo>
                  <a:cubicBezTo>
                    <a:pt x="9367" y="14337"/>
                    <a:pt x="9408" y="13927"/>
                    <a:pt x="9490" y="13516"/>
                  </a:cubicBezTo>
                  <a:cubicBezTo>
                    <a:pt x="9244" y="12859"/>
                    <a:pt x="8997" y="12201"/>
                    <a:pt x="8751" y="11626"/>
                  </a:cubicBezTo>
                  <a:cubicBezTo>
                    <a:pt x="8628" y="11873"/>
                    <a:pt x="8505" y="12078"/>
                    <a:pt x="8381" y="12325"/>
                  </a:cubicBezTo>
                  <a:cubicBezTo>
                    <a:pt x="8422" y="11914"/>
                    <a:pt x="8463" y="11503"/>
                    <a:pt x="8505" y="11133"/>
                  </a:cubicBezTo>
                  <a:cubicBezTo>
                    <a:pt x="7231" y="8545"/>
                    <a:pt x="5752" y="7148"/>
                    <a:pt x="5752" y="7148"/>
                  </a:cubicBezTo>
                  <a:lnTo>
                    <a:pt x="5752" y="7148"/>
                  </a:lnTo>
                  <a:cubicBezTo>
                    <a:pt x="5711" y="7148"/>
                    <a:pt x="5588" y="8874"/>
                    <a:pt x="6081" y="11585"/>
                  </a:cubicBezTo>
                  <a:cubicBezTo>
                    <a:pt x="6368" y="11914"/>
                    <a:pt x="6656" y="12242"/>
                    <a:pt x="6943" y="12571"/>
                  </a:cubicBezTo>
                  <a:cubicBezTo>
                    <a:pt x="6697" y="12407"/>
                    <a:pt x="6451" y="12242"/>
                    <a:pt x="6204" y="12119"/>
                  </a:cubicBezTo>
                  <a:lnTo>
                    <a:pt x="6204" y="12119"/>
                  </a:lnTo>
                  <a:cubicBezTo>
                    <a:pt x="6327" y="12694"/>
                    <a:pt x="6492" y="13352"/>
                    <a:pt x="6697" y="14050"/>
                  </a:cubicBezTo>
                  <a:cubicBezTo>
                    <a:pt x="6943" y="14379"/>
                    <a:pt x="7231" y="14707"/>
                    <a:pt x="7478" y="15077"/>
                  </a:cubicBezTo>
                  <a:cubicBezTo>
                    <a:pt x="7272" y="14913"/>
                    <a:pt x="7067" y="14789"/>
                    <a:pt x="6861" y="14625"/>
                  </a:cubicBezTo>
                  <a:lnTo>
                    <a:pt x="6861" y="14625"/>
                  </a:lnTo>
                  <a:cubicBezTo>
                    <a:pt x="6861" y="14748"/>
                    <a:pt x="6902" y="14830"/>
                    <a:pt x="6943" y="14913"/>
                  </a:cubicBezTo>
                  <a:cubicBezTo>
                    <a:pt x="7108" y="15447"/>
                    <a:pt x="7231" y="15899"/>
                    <a:pt x="7395" y="16391"/>
                  </a:cubicBezTo>
                  <a:cubicBezTo>
                    <a:pt x="7724" y="16802"/>
                    <a:pt x="8012" y="17213"/>
                    <a:pt x="8340" y="17665"/>
                  </a:cubicBezTo>
                  <a:cubicBezTo>
                    <a:pt x="8135" y="17501"/>
                    <a:pt x="7929" y="17336"/>
                    <a:pt x="7724" y="17213"/>
                  </a:cubicBezTo>
                  <a:lnTo>
                    <a:pt x="7724" y="17213"/>
                  </a:lnTo>
                  <a:cubicBezTo>
                    <a:pt x="8094" y="18199"/>
                    <a:pt x="8463" y="19062"/>
                    <a:pt x="8792" y="19842"/>
                  </a:cubicBezTo>
                  <a:cubicBezTo>
                    <a:pt x="8505" y="19431"/>
                    <a:pt x="8176" y="19021"/>
                    <a:pt x="7765" y="18610"/>
                  </a:cubicBezTo>
                  <a:lnTo>
                    <a:pt x="7765" y="18610"/>
                  </a:lnTo>
                  <a:cubicBezTo>
                    <a:pt x="7806" y="18774"/>
                    <a:pt x="7806" y="18980"/>
                    <a:pt x="7847" y="19144"/>
                  </a:cubicBezTo>
                  <a:cubicBezTo>
                    <a:pt x="7642" y="18815"/>
                    <a:pt x="7478" y="18445"/>
                    <a:pt x="7272" y="18117"/>
                  </a:cubicBezTo>
                  <a:cubicBezTo>
                    <a:pt x="6985" y="17829"/>
                    <a:pt x="6656" y="17542"/>
                    <a:pt x="6327" y="17295"/>
                  </a:cubicBezTo>
                  <a:cubicBezTo>
                    <a:pt x="6245" y="17254"/>
                    <a:pt x="6204" y="17213"/>
                    <a:pt x="6122" y="17172"/>
                  </a:cubicBezTo>
                  <a:lnTo>
                    <a:pt x="6122" y="17172"/>
                  </a:lnTo>
                  <a:cubicBezTo>
                    <a:pt x="6163" y="17336"/>
                    <a:pt x="6204" y="17501"/>
                    <a:pt x="6204" y="17706"/>
                  </a:cubicBezTo>
                  <a:cubicBezTo>
                    <a:pt x="6040" y="17418"/>
                    <a:pt x="5875" y="17131"/>
                    <a:pt x="5711" y="16843"/>
                  </a:cubicBezTo>
                  <a:cubicBezTo>
                    <a:pt x="5218" y="16556"/>
                    <a:pt x="4725" y="16268"/>
                    <a:pt x="4232" y="16063"/>
                  </a:cubicBezTo>
                  <a:lnTo>
                    <a:pt x="4232" y="16063"/>
                  </a:lnTo>
                  <a:cubicBezTo>
                    <a:pt x="4273" y="16268"/>
                    <a:pt x="4314" y="16474"/>
                    <a:pt x="4397" y="16638"/>
                  </a:cubicBezTo>
                  <a:cubicBezTo>
                    <a:pt x="4191" y="16391"/>
                    <a:pt x="3986" y="16145"/>
                    <a:pt x="3821" y="15857"/>
                  </a:cubicBezTo>
                  <a:cubicBezTo>
                    <a:pt x="2128" y="15186"/>
                    <a:pt x="758" y="15112"/>
                    <a:pt x="232" y="15112"/>
                  </a:cubicBezTo>
                  <a:cubicBezTo>
                    <a:pt x="82" y="15112"/>
                    <a:pt x="1" y="15118"/>
                    <a:pt x="1" y="15118"/>
                  </a:cubicBezTo>
                  <a:cubicBezTo>
                    <a:pt x="1" y="15159"/>
                    <a:pt x="946" y="16104"/>
                    <a:pt x="2671" y="17377"/>
                  </a:cubicBezTo>
                  <a:cubicBezTo>
                    <a:pt x="3000" y="17418"/>
                    <a:pt x="3328" y="17460"/>
                    <a:pt x="3657" y="17542"/>
                  </a:cubicBezTo>
                  <a:cubicBezTo>
                    <a:pt x="3452" y="17542"/>
                    <a:pt x="3246" y="17583"/>
                    <a:pt x="3000" y="17624"/>
                  </a:cubicBezTo>
                  <a:cubicBezTo>
                    <a:pt x="3411" y="17911"/>
                    <a:pt x="3821" y="18199"/>
                    <a:pt x="4273" y="18528"/>
                  </a:cubicBezTo>
                  <a:cubicBezTo>
                    <a:pt x="4602" y="18610"/>
                    <a:pt x="4931" y="18692"/>
                    <a:pt x="5259" y="18774"/>
                  </a:cubicBezTo>
                  <a:cubicBezTo>
                    <a:pt x="5054" y="18774"/>
                    <a:pt x="4848" y="18774"/>
                    <a:pt x="4684" y="18815"/>
                  </a:cubicBezTo>
                  <a:cubicBezTo>
                    <a:pt x="4725" y="18856"/>
                    <a:pt x="4766" y="18897"/>
                    <a:pt x="4848" y="18938"/>
                  </a:cubicBezTo>
                  <a:cubicBezTo>
                    <a:pt x="5177" y="19185"/>
                    <a:pt x="5506" y="19390"/>
                    <a:pt x="5834" y="19596"/>
                  </a:cubicBezTo>
                  <a:cubicBezTo>
                    <a:pt x="6204" y="19719"/>
                    <a:pt x="6615" y="19842"/>
                    <a:pt x="6985" y="20007"/>
                  </a:cubicBezTo>
                  <a:cubicBezTo>
                    <a:pt x="6779" y="19965"/>
                    <a:pt x="6574" y="19965"/>
                    <a:pt x="6409" y="19965"/>
                  </a:cubicBezTo>
                  <a:cubicBezTo>
                    <a:pt x="7026" y="20417"/>
                    <a:pt x="7601" y="20787"/>
                    <a:pt x="8094" y="21116"/>
                  </a:cubicBezTo>
                  <a:cubicBezTo>
                    <a:pt x="8135" y="21198"/>
                    <a:pt x="8176" y="21280"/>
                    <a:pt x="8217" y="21362"/>
                  </a:cubicBezTo>
                  <a:cubicBezTo>
                    <a:pt x="8053" y="21239"/>
                    <a:pt x="7888" y="21116"/>
                    <a:pt x="7724" y="20992"/>
                  </a:cubicBezTo>
                  <a:cubicBezTo>
                    <a:pt x="7519" y="20910"/>
                    <a:pt x="7313" y="20869"/>
                    <a:pt x="7067" y="20869"/>
                  </a:cubicBezTo>
                  <a:cubicBezTo>
                    <a:pt x="7026" y="20869"/>
                    <a:pt x="7026" y="20828"/>
                    <a:pt x="6985" y="20828"/>
                  </a:cubicBezTo>
                  <a:cubicBezTo>
                    <a:pt x="7026" y="20951"/>
                    <a:pt x="7067" y="21034"/>
                    <a:pt x="7149" y="21116"/>
                  </a:cubicBezTo>
                  <a:cubicBezTo>
                    <a:pt x="6985" y="21034"/>
                    <a:pt x="6861" y="20910"/>
                    <a:pt x="6697" y="20828"/>
                  </a:cubicBezTo>
                  <a:cubicBezTo>
                    <a:pt x="6409" y="20828"/>
                    <a:pt x="6122" y="20869"/>
                    <a:pt x="5834" y="20910"/>
                  </a:cubicBezTo>
                  <a:cubicBezTo>
                    <a:pt x="5916" y="20992"/>
                    <a:pt x="5999" y="21075"/>
                    <a:pt x="6040" y="21198"/>
                  </a:cubicBezTo>
                  <a:cubicBezTo>
                    <a:pt x="5916" y="21116"/>
                    <a:pt x="5752" y="21034"/>
                    <a:pt x="5588" y="20951"/>
                  </a:cubicBezTo>
                  <a:cubicBezTo>
                    <a:pt x="4397" y="21239"/>
                    <a:pt x="3739" y="21855"/>
                    <a:pt x="3739" y="21855"/>
                  </a:cubicBezTo>
                  <a:cubicBezTo>
                    <a:pt x="3739" y="21855"/>
                    <a:pt x="4397" y="22102"/>
                    <a:pt x="5465" y="22184"/>
                  </a:cubicBezTo>
                  <a:cubicBezTo>
                    <a:pt x="5629" y="22102"/>
                    <a:pt x="5793" y="22019"/>
                    <a:pt x="5958" y="21937"/>
                  </a:cubicBezTo>
                  <a:lnTo>
                    <a:pt x="5958" y="21937"/>
                  </a:lnTo>
                  <a:cubicBezTo>
                    <a:pt x="5875" y="22019"/>
                    <a:pt x="5793" y="22102"/>
                    <a:pt x="5711" y="22225"/>
                  </a:cubicBezTo>
                  <a:cubicBezTo>
                    <a:pt x="5916" y="22225"/>
                    <a:pt x="6204" y="22266"/>
                    <a:pt x="6492" y="22266"/>
                  </a:cubicBezTo>
                  <a:cubicBezTo>
                    <a:pt x="6656" y="22184"/>
                    <a:pt x="6820" y="22143"/>
                    <a:pt x="6985" y="22061"/>
                  </a:cubicBezTo>
                  <a:lnTo>
                    <a:pt x="6985" y="22061"/>
                  </a:lnTo>
                  <a:cubicBezTo>
                    <a:pt x="6902" y="22143"/>
                    <a:pt x="6820" y="22225"/>
                    <a:pt x="6738" y="22307"/>
                  </a:cubicBezTo>
                  <a:lnTo>
                    <a:pt x="6861" y="22307"/>
                  </a:lnTo>
                  <a:cubicBezTo>
                    <a:pt x="7067" y="22307"/>
                    <a:pt x="7272" y="22307"/>
                    <a:pt x="7436" y="22348"/>
                  </a:cubicBezTo>
                  <a:cubicBezTo>
                    <a:pt x="7642" y="22266"/>
                    <a:pt x="7847" y="22184"/>
                    <a:pt x="8053" y="22143"/>
                  </a:cubicBezTo>
                  <a:lnTo>
                    <a:pt x="8053" y="22143"/>
                  </a:lnTo>
                  <a:cubicBezTo>
                    <a:pt x="7970" y="22225"/>
                    <a:pt x="7888" y="22266"/>
                    <a:pt x="7806" y="22348"/>
                  </a:cubicBezTo>
                  <a:cubicBezTo>
                    <a:pt x="8710" y="22389"/>
                    <a:pt x="9449" y="22389"/>
                    <a:pt x="9819" y="22389"/>
                  </a:cubicBezTo>
                  <a:lnTo>
                    <a:pt x="7765" y="24525"/>
                  </a:lnTo>
                  <a:cubicBezTo>
                    <a:pt x="7642" y="24649"/>
                    <a:pt x="7683" y="24854"/>
                    <a:pt x="7806" y="24977"/>
                  </a:cubicBezTo>
                  <a:cubicBezTo>
                    <a:pt x="7858" y="25029"/>
                    <a:pt x="7924" y="25052"/>
                    <a:pt x="7992" y="25052"/>
                  </a:cubicBezTo>
                  <a:cubicBezTo>
                    <a:pt x="8087" y="25052"/>
                    <a:pt x="8186" y="25008"/>
                    <a:pt x="8258" y="24936"/>
                  </a:cubicBezTo>
                  <a:lnTo>
                    <a:pt x="10148" y="22677"/>
                  </a:lnTo>
                  <a:cubicBezTo>
                    <a:pt x="10189" y="23046"/>
                    <a:pt x="10312" y="23786"/>
                    <a:pt x="10435" y="24731"/>
                  </a:cubicBezTo>
                  <a:cubicBezTo>
                    <a:pt x="10476" y="24608"/>
                    <a:pt x="10559" y="24525"/>
                    <a:pt x="10600" y="24443"/>
                  </a:cubicBezTo>
                  <a:lnTo>
                    <a:pt x="10600" y="24443"/>
                  </a:lnTo>
                  <a:cubicBezTo>
                    <a:pt x="10559" y="24649"/>
                    <a:pt x="10517" y="24854"/>
                    <a:pt x="10476" y="25059"/>
                  </a:cubicBezTo>
                  <a:cubicBezTo>
                    <a:pt x="10517" y="25265"/>
                    <a:pt x="10517" y="25470"/>
                    <a:pt x="10559" y="25676"/>
                  </a:cubicBezTo>
                  <a:cubicBezTo>
                    <a:pt x="10559" y="25717"/>
                    <a:pt x="10600" y="25717"/>
                    <a:pt x="10600" y="25758"/>
                  </a:cubicBezTo>
                  <a:cubicBezTo>
                    <a:pt x="10641" y="25676"/>
                    <a:pt x="10723" y="25593"/>
                    <a:pt x="10805" y="25511"/>
                  </a:cubicBezTo>
                  <a:lnTo>
                    <a:pt x="10805" y="25511"/>
                  </a:lnTo>
                  <a:cubicBezTo>
                    <a:pt x="10764" y="25676"/>
                    <a:pt x="10682" y="25840"/>
                    <a:pt x="10641" y="26004"/>
                  </a:cubicBezTo>
                  <a:cubicBezTo>
                    <a:pt x="10682" y="26292"/>
                    <a:pt x="10723" y="26579"/>
                    <a:pt x="10764" y="26785"/>
                  </a:cubicBezTo>
                  <a:cubicBezTo>
                    <a:pt x="10846" y="26703"/>
                    <a:pt x="10969" y="26579"/>
                    <a:pt x="11052" y="26497"/>
                  </a:cubicBezTo>
                  <a:lnTo>
                    <a:pt x="11052" y="26497"/>
                  </a:lnTo>
                  <a:cubicBezTo>
                    <a:pt x="10969" y="26662"/>
                    <a:pt x="10887" y="26826"/>
                    <a:pt x="10805" y="27031"/>
                  </a:cubicBezTo>
                  <a:cubicBezTo>
                    <a:pt x="11052" y="28099"/>
                    <a:pt x="11298" y="28716"/>
                    <a:pt x="11339" y="28716"/>
                  </a:cubicBezTo>
                  <a:cubicBezTo>
                    <a:pt x="11298" y="28716"/>
                    <a:pt x="11873" y="27976"/>
                    <a:pt x="12037" y="26744"/>
                  </a:cubicBezTo>
                  <a:cubicBezTo>
                    <a:pt x="11955" y="26620"/>
                    <a:pt x="11873" y="26456"/>
                    <a:pt x="11750" y="26333"/>
                  </a:cubicBezTo>
                  <a:lnTo>
                    <a:pt x="11750" y="26333"/>
                  </a:lnTo>
                  <a:cubicBezTo>
                    <a:pt x="11873" y="26374"/>
                    <a:pt x="11955" y="26456"/>
                    <a:pt x="12079" y="26497"/>
                  </a:cubicBezTo>
                  <a:cubicBezTo>
                    <a:pt x="12079" y="26251"/>
                    <a:pt x="12079" y="25963"/>
                    <a:pt x="12037" y="25676"/>
                  </a:cubicBezTo>
                  <a:cubicBezTo>
                    <a:pt x="11955" y="25511"/>
                    <a:pt x="11832" y="25388"/>
                    <a:pt x="11709" y="25224"/>
                  </a:cubicBezTo>
                  <a:lnTo>
                    <a:pt x="11709" y="25224"/>
                  </a:lnTo>
                  <a:cubicBezTo>
                    <a:pt x="11791" y="25306"/>
                    <a:pt x="11914" y="25347"/>
                    <a:pt x="11996" y="25388"/>
                  </a:cubicBezTo>
                  <a:cubicBezTo>
                    <a:pt x="11996" y="25347"/>
                    <a:pt x="11996" y="25306"/>
                    <a:pt x="11996" y="25265"/>
                  </a:cubicBezTo>
                  <a:cubicBezTo>
                    <a:pt x="11914" y="25059"/>
                    <a:pt x="11873" y="24854"/>
                    <a:pt x="11791" y="24649"/>
                  </a:cubicBezTo>
                  <a:cubicBezTo>
                    <a:pt x="11668" y="24484"/>
                    <a:pt x="11503" y="24320"/>
                    <a:pt x="11339" y="24197"/>
                  </a:cubicBezTo>
                  <a:lnTo>
                    <a:pt x="11339" y="24197"/>
                  </a:lnTo>
                  <a:cubicBezTo>
                    <a:pt x="11421" y="24238"/>
                    <a:pt x="11503" y="24238"/>
                    <a:pt x="11586" y="24279"/>
                  </a:cubicBezTo>
                  <a:cubicBezTo>
                    <a:pt x="11955" y="24731"/>
                    <a:pt x="12407" y="25265"/>
                    <a:pt x="12859" y="25840"/>
                  </a:cubicBezTo>
                  <a:cubicBezTo>
                    <a:pt x="12859" y="25635"/>
                    <a:pt x="12818" y="25429"/>
                    <a:pt x="12818" y="25224"/>
                  </a:cubicBezTo>
                  <a:lnTo>
                    <a:pt x="12818" y="25224"/>
                  </a:lnTo>
                  <a:cubicBezTo>
                    <a:pt x="12982" y="25593"/>
                    <a:pt x="13147" y="25963"/>
                    <a:pt x="13311" y="26333"/>
                  </a:cubicBezTo>
                  <a:cubicBezTo>
                    <a:pt x="13557" y="26662"/>
                    <a:pt x="13804" y="26949"/>
                    <a:pt x="14091" y="27278"/>
                  </a:cubicBezTo>
                  <a:cubicBezTo>
                    <a:pt x="14133" y="27319"/>
                    <a:pt x="14174" y="27360"/>
                    <a:pt x="14215" y="27442"/>
                  </a:cubicBezTo>
                  <a:cubicBezTo>
                    <a:pt x="14215" y="27237"/>
                    <a:pt x="14215" y="27031"/>
                    <a:pt x="14215" y="26826"/>
                  </a:cubicBezTo>
                  <a:cubicBezTo>
                    <a:pt x="14338" y="27154"/>
                    <a:pt x="14461" y="27483"/>
                    <a:pt x="14543" y="27812"/>
                  </a:cubicBezTo>
                  <a:cubicBezTo>
                    <a:pt x="14913" y="28223"/>
                    <a:pt x="15242" y="28592"/>
                    <a:pt x="15570" y="28962"/>
                  </a:cubicBezTo>
                  <a:cubicBezTo>
                    <a:pt x="15570" y="28716"/>
                    <a:pt x="15611" y="28510"/>
                    <a:pt x="15611" y="28264"/>
                  </a:cubicBezTo>
                  <a:cubicBezTo>
                    <a:pt x="15694" y="28592"/>
                    <a:pt x="15776" y="28921"/>
                    <a:pt x="15858" y="29291"/>
                  </a:cubicBezTo>
                  <a:cubicBezTo>
                    <a:pt x="17296" y="30852"/>
                    <a:pt x="18364" y="31673"/>
                    <a:pt x="18364" y="31673"/>
                  </a:cubicBezTo>
                  <a:cubicBezTo>
                    <a:pt x="18364" y="31673"/>
                    <a:pt x="18323" y="30071"/>
                    <a:pt x="17214" y="27976"/>
                  </a:cubicBezTo>
                  <a:cubicBezTo>
                    <a:pt x="16967" y="27812"/>
                    <a:pt x="16679" y="27647"/>
                    <a:pt x="16392" y="27483"/>
                  </a:cubicBezTo>
                  <a:lnTo>
                    <a:pt x="16392" y="27483"/>
                  </a:lnTo>
                  <a:cubicBezTo>
                    <a:pt x="16597" y="27524"/>
                    <a:pt x="16803" y="27524"/>
                    <a:pt x="17008" y="27565"/>
                  </a:cubicBezTo>
                  <a:cubicBezTo>
                    <a:pt x="16721" y="27113"/>
                    <a:pt x="16433" y="26662"/>
                    <a:pt x="16063" y="26210"/>
                  </a:cubicBezTo>
                  <a:cubicBezTo>
                    <a:pt x="15776" y="26045"/>
                    <a:pt x="15447" y="25922"/>
                    <a:pt x="15160" y="25758"/>
                  </a:cubicBezTo>
                  <a:lnTo>
                    <a:pt x="15160" y="25758"/>
                  </a:lnTo>
                  <a:cubicBezTo>
                    <a:pt x="15365" y="25799"/>
                    <a:pt x="15529" y="25799"/>
                    <a:pt x="15735" y="25799"/>
                  </a:cubicBezTo>
                  <a:cubicBezTo>
                    <a:pt x="15652" y="25758"/>
                    <a:pt x="15611" y="25676"/>
                    <a:pt x="15570" y="25635"/>
                  </a:cubicBezTo>
                  <a:cubicBezTo>
                    <a:pt x="15242" y="25306"/>
                    <a:pt x="14954" y="25018"/>
                    <a:pt x="14667" y="24772"/>
                  </a:cubicBezTo>
                  <a:cubicBezTo>
                    <a:pt x="14297" y="24608"/>
                    <a:pt x="13927" y="24443"/>
                    <a:pt x="13557" y="24320"/>
                  </a:cubicBezTo>
                  <a:lnTo>
                    <a:pt x="14091" y="24320"/>
                  </a:lnTo>
                  <a:cubicBezTo>
                    <a:pt x="13640" y="23950"/>
                    <a:pt x="13188" y="23663"/>
                    <a:pt x="12777" y="23457"/>
                  </a:cubicBezTo>
                  <a:lnTo>
                    <a:pt x="12777" y="23457"/>
                  </a:lnTo>
                  <a:cubicBezTo>
                    <a:pt x="13557" y="23704"/>
                    <a:pt x="14461" y="23950"/>
                    <a:pt x="15529" y="24238"/>
                  </a:cubicBezTo>
                  <a:cubicBezTo>
                    <a:pt x="15324" y="24032"/>
                    <a:pt x="15160" y="23868"/>
                    <a:pt x="14995" y="23663"/>
                  </a:cubicBezTo>
                  <a:lnTo>
                    <a:pt x="14995" y="23663"/>
                  </a:lnTo>
                  <a:cubicBezTo>
                    <a:pt x="15447" y="23909"/>
                    <a:pt x="15899" y="24197"/>
                    <a:pt x="16351" y="24443"/>
                  </a:cubicBezTo>
                  <a:cubicBezTo>
                    <a:pt x="16844" y="24566"/>
                    <a:pt x="17337" y="24649"/>
                    <a:pt x="17871" y="24772"/>
                  </a:cubicBezTo>
                  <a:cubicBezTo>
                    <a:pt x="17953" y="24772"/>
                    <a:pt x="18035" y="24813"/>
                    <a:pt x="18158" y="24813"/>
                  </a:cubicBezTo>
                  <a:cubicBezTo>
                    <a:pt x="17994" y="24608"/>
                    <a:pt x="17830" y="24443"/>
                    <a:pt x="17665" y="24238"/>
                  </a:cubicBezTo>
                  <a:lnTo>
                    <a:pt x="17665" y="24238"/>
                  </a:lnTo>
                  <a:cubicBezTo>
                    <a:pt x="18035" y="24443"/>
                    <a:pt x="18405" y="24690"/>
                    <a:pt x="18775" y="24936"/>
                  </a:cubicBezTo>
                  <a:cubicBezTo>
                    <a:pt x="19473" y="25059"/>
                    <a:pt x="20130" y="25142"/>
                    <a:pt x="20746" y="25224"/>
                  </a:cubicBezTo>
                  <a:cubicBezTo>
                    <a:pt x="20541" y="24977"/>
                    <a:pt x="20377" y="24731"/>
                    <a:pt x="20212" y="24525"/>
                  </a:cubicBezTo>
                  <a:lnTo>
                    <a:pt x="20212" y="24525"/>
                  </a:lnTo>
                  <a:cubicBezTo>
                    <a:pt x="20541" y="24772"/>
                    <a:pt x="20911" y="25018"/>
                    <a:pt x="21280" y="25265"/>
                  </a:cubicBezTo>
                  <a:cubicBezTo>
                    <a:pt x="22031" y="25332"/>
                    <a:pt x="22702" y="25356"/>
                    <a:pt x="23282" y="25356"/>
                  </a:cubicBezTo>
                  <a:cubicBezTo>
                    <a:pt x="24826" y="25356"/>
                    <a:pt x="25717" y="25183"/>
                    <a:pt x="25717" y="25183"/>
                  </a:cubicBezTo>
                  <a:cubicBezTo>
                    <a:pt x="25717" y="25183"/>
                    <a:pt x="24197" y="23827"/>
                    <a:pt x="21486" y="22841"/>
                  </a:cubicBezTo>
                  <a:cubicBezTo>
                    <a:pt x="21075" y="22923"/>
                    <a:pt x="20705" y="23005"/>
                    <a:pt x="20295" y="23088"/>
                  </a:cubicBezTo>
                  <a:cubicBezTo>
                    <a:pt x="20541" y="22923"/>
                    <a:pt x="20746" y="22800"/>
                    <a:pt x="20952" y="22636"/>
                  </a:cubicBezTo>
                  <a:cubicBezTo>
                    <a:pt x="20336" y="22430"/>
                    <a:pt x="19678" y="22266"/>
                    <a:pt x="18980" y="22102"/>
                  </a:cubicBezTo>
                  <a:cubicBezTo>
                    <a:pt x="18569" y="22184"/>
                    <a:pt x="18199" y="22307"/>
                    <a:pt x="17789" y="22389"/>
                  </a:cubicBezTo>
                  <a:cubicBezTo>
                    <a:pt x="17953" y="22266"/>
                    <a:pt x="18158" y="22102"/>
                    <a:pt x="18364" y="21978"/>
                  </a:cubicBezTo>
                  <a:cubicBezTo>
                    <a:pt x="18241" y="21978"/>
                    <a:pt x="18158" y="21937"/>
                    <a:pt x="18076" y="21937"/>
                  </a:cubicBezTo>
                  <a:cubicBezTo>
                    <a:pt x="17542" y="21855"/>
                    <a:pt x="17008" y="21773"/>
                    <a:pt x="16556" y="21773"/>
                  </a:cubicBezTo>
                  <a:cubicBezTo>
                    <a:pt x="16063" y="21896"/>
                    <a:pt x="15570" y="22019"/>
                    <a:pt x="15118" y="22143"/>
                  </a:cubicBezTo>
                  <a:cubicBezTo>
                    <a:pt x="15283" y="21978"/>
                    <a:pt x="15488" y="21855"/>
                    <a:pt x="15694" y="21732"/>
                  </a:cubicBezTo>
                  <a:cubicBezTo>
                    <a:pt x="15474" y="21718"/>
                    <a:pt x="15260" y="21714"/>
                    <a:pt x="15050" y="21714"/>
                  </a:cubicBezTo>
                  <a:cubicBezTo>
                    <a:pt x="14630" y="21714"/>
                    <a:pt x="14228" y="21732"/>
                    <a:pt x="13845" y="21732"/>
                  </a:cubicBezTo>
                  <a:cubicBezTo>
                    <a:pt x="15694" y="21362"/>
                    <a:pt x="17871" y="20951"/>
                    <a:pt x="19843" y="20541"/>
                  </a:cubicBezTo>
                  <a:cubicBezTo>
                    <a:pt x="19514" y="20417"/>
                    <a:pt x="19226" y="20294"/>
                    <a:pt x="18939" y="20171"/>
                  </a:cubicBezTo>
                  <a:lnTo>
                    <a:pt x="18939" y="20171"/>
                  </a:lnTo>
                  <a:cubicBezTo>
                    <a:pt x="19596" y="20212"/>
                    <a:pt x="20253" y="20253"/>
                    <a:pt x="20911" y="20294"/>
                  </a:cubicBezTo>
                  <a:cubicBezTo>
                    <a:pt x="21609" y="20130"/>
                    <a:pt x="22390" y="19965"/>
                    <a:pt x="23129" y="19719"/>
                  </a:cubicBezTo>
                  <a:cubicBezTo>
                    <a:pt x="22842" y="19596"/>
                    <a:pt x="22554" y="19472"/>
                    <a:pt x="22266" y="19349"/>
                  </a:cubicBezTo>
                  <a:lnTo>
                    <a:pt x="22266" y="19349"/>
                  </a:lnTo>
                  <a:cubicBezTo>
                    <a:pt x="22800" y="19390"/>
                    <a:pt x="23376" y="19431"/>
                    <a:pt x="23910" y="19514"/>
                  </a:cubicBezTo>
                  <a:cubicBezTo>
                    <a:pt x="24772" y="19267"/>
                    <a:pt x="25553" y="18980"/>
                    <a:pt x="26292" y="18733"/>
                  </a:cubicBezTo>
                  <a:cubicBezTo>
                    <a:pt x="25964" y="18569"/>
                    <a:pt x="25635" y="18404"/>
                    <a:pt x="25306" y="18240"/>
                  </a:cubicBezTo>
                  <a:lnTo>
                    <a:pt x="25306" y="18240"/>
                  </a:lnTo>
                  <a:cubicBezTo>
                    <a:pt x="25840" y="18322"/>
                    <a:pt x="26415" y="18404"/>
                    <a:pt x="26950" y="18487"/>
                  </a:cubicBezTo>
                  <a:cubicBezTo>
                    <a:pt x="30195" y="17213"/>
                    <a:pt x="31961" y="15899"/>
                    <a:pt x="31961" y="15899"/>
                  </a:cubicBezTo>
                  <a:cubicBezTo>
                    <a:pt x="31961" y="15899"/>
                    <a:pt x="30435" y="15498"/>
                    <a:pt x="28046" y="15498"/>
                  </a:cubicBezTo>
                  <a:cubicBezTo>
                    <a:pt x="27374" y="15498"/>
                    <a:pt x="26634" y="15530"/>
                    <a:pt x="25840" y="15611"/>
                  </a:cubicBezTo>
                  <a:cubicBezTo>
                    <a:pt x="25430" y="15940"/>
                    <a:pt x="25060" y="16227"/>
                    <a:pt x="24649" y="16556"/>
                  </a:cubicBezTo>
                  <a:cubicBezTo>
                    <a:pt x="24813" y="16268"/>
                    <a:pt x="24978" y="15981"/>
                    <a:pt x="25101" y="15693"/>
                  </a:cubicBezTo>
                  <a:lnTo>
                    <a:pt x="25101" y="15693"/>
                  </a:lnTo>
                  <a:cubicBezTo>
                    <a:pt x="24320" y="15816"/>
                    <a:pt x="23458" y="15940"/>
                    <a:pt x="22595" y="16186"/>
                  </a:cubicBezTo>
                  <a:cubicBezTo>
                    <a:pt x="22184" y="16515"/>
                    <a:pt x="21814" y="16843"/>
                    <a:pt x="21404" y="17172"/>
                  </a:cubicBezTo>
                  <a:cubicBezTo>
                    <a:pt x="21527" y="16926"/>
                    <a:pt x="21691" y="16638"/>
                    <a:pt x="21814" y="16391"/>
                  </a:cubicBezTo>
                  <a:lnTo>
                    <a:pt x="21814" y="16391"/>
                  </a:lnTo>
                  <a:cubicBezTo>
                    <a:pt x="21034" y="16638"/>
                    <a:pt x="20295" y="16884"/>
                    <a:pt x="19637" y="17131"/>
                  </a:cubicBezTo>
                  <a:cubicBezTo>
                    <a:pt x="19144" y="17542"/>
                    <a:pt x="18692" y="17953"/>
                    <a:pt x="18199" y="18363"/>
                  </a:cubicBezTo>
                  <a:cubicBezTo>
                    <a:pt x="18364" y="18117"/>
                    <a:pt x="18487" y="17829"/>
                    <a:pt x="18610" y="17583"/>
                  </a:cubicBezTo>
                  <a:lnTo>
                    <a:pt x="18610" y="17583"/>
                  </a:lnTo>
                  <a:cubicBezTo>
                    <a:pt x="17090" y="18281"/>
                    <a:pt x="15488" y="19185"/>
                    <a:pt x="14050" y="20007"/>
                  </a:cubicBezTo>
                  <a:cubicBezTo>
                    <a:pt x="15118" y="19226"/>
                    <a:pt x="16310" y="18240"/>
                    <a:pt x="17583" y="17049"/>
                  </a:cubicBezTo>
                  <a:lnTo>
                    <a:pt x="17583" y="17049"/>
                  </a:lnTo>
                  <a:lnTo>
                    <a:pt x="16392" y="17254"/>
                  </a:lnTo>
                  <a:lnTo>
                    <a:pt x="16392" y="17254"/>
                  </a:lnTo>
                  <a:lnTo>
                    <a:pt x="18610" y="16063"/>
                  </a:lnTo>
                  <a:cubicBezTo>
                    <a:pt x="19185" y="15529"/>
                    <a:pt x="19760" y="14913"/>
                    <a:pt x="20377" y="14255"/>
                  </a:cubicBezTo>
                  <a:cubicBezTo>
                    <a:pt x="20459" y="14132"/>
                    <a:pt x="20582" y="14009"/>
                    <a:pt x="20664" y="13886"/>
                  </a:cubicBezTo>
                  <a:lnTo>
                    <a:pt x="20664" y="13886"/>
                  </a:lnTo>
                  <a:lnTo>
                    <a:pt x="19514" y="14050"/>
                  </a:lnTo>
                  <a:lnTo>
                    <a:pt x="21363" y="13105"/>
                  </a:lnTo>
                  <a:cubicBezTo>
                    <a:pt x="22102" y="12201"/>
                    <a:pt x="22759" y="11339"/>
                    <a:pt x="23376" y="10517"/>
                  </a:cubicBezTo>
                  <a:lnTo>
                    <a:pt x="23376" y="10517"/>
                  </a:lnTo>
                  <a:lnTo>
                    <a:pt x="22102" y="10681"/>
                  </a:lnTo>
                  <a:lnTo>
                    <a:pt x="23910" y="9778"/>
                  </a:lnTo>
                  <a:cubicBezTo>
                    <a:pt x="26456" y="5998"/>
                    <a:pt x="27401" y="3246"/>
                    <a:pt x="27401" y="3246"/>
                  </a:cubicBezTo>
                  <a:lnTo>
                    <a:pt x="27401" y="3246"/>
                  </a:lnTo>
                  <a:cubicBezTo>
                    <a:pt x="27401" y="3246"/>
                    <a:pt x="24772" y="4478"/>
                    <a:pt x="21280" y="7395"/>
                  </a:cubicBezTo>
                  <a:lnTo>
                    <a:pt x="20541" y="9285"/>
                  </a:lnTo>
                  <a:lnTo>
                    <a:pt x="20582" y="8011"/>
                  </a:lnTo>
                  <a:lnTo>
                    <a:pt x="20582" y="8011"/>
                  </a:lnTo>
                  <a:cubicBezTo>
                    <a:pt x="19843" y="8668"/>
                    <a:pt x="19021" y="9408"/>
                    <a:pt x="18199" y="10271"/>
                  </a:cubicBezTo>
                  <a:lnTo>
                    <a:pt x="17460" y="12201"/>
                  </a:lnTo>
                  <a:lnTo>
                    <a:pt x="17501" y="11010"/>
                  </a:lnTo>
                  <a:lnTo>
                    <a:pt x="17501" y="11010"/>
                  </a:lnTo>
                  <a:cubicBezTo>
                    <a:pt x="17378" y="11133"/>
                    <a:pt x="17296" y="11256"/>
                    <a:pt x="17172" y="11380"/>
                  </a:cubicBezTo>
                  <a:cubicBezTo>
                    <a:pt x="16597" y="12037"/>
                    <a:pt x="16063" y="12653"/>
                    <a:pt x="15529" y="13310"/>
                  </a:cubicBezTo>
                  <a:lnTo>
                    <a:pt x="14625" y="15652"/>
                  </a:lnTo>
                  <a:lnTo>
                    <a:pt x="14667" y="14420"/>
                  </a:lnTo>
                  <a:lnTo>
                    <a:pt x="14667" y="14420"/>
                  </a:lnTo>
                  <a:cubicBezTo>
                    <a:pt x="13516" y="15981"/>
                    <a:pt x="12571" y="17418"/>
                    <a:pt x="11873" y="18651"/>
                  </a:cubicBezTo>
                  <a:cubicBezTo>
                    <a:pt x="12613" y="17049"/>
                    <a:pt x="13434" y="15159"/>
                    <a:pt x="14009" y="13434"/>
                  </a:cubicBezTo>
                  <a:lnTo>
                    <a:pt x="14009" y="13434"/>
                  </a:lnTo>
                  <a:cubicBezTo>
                    <a:pt x="13763" y="13598"/>
                    <a:pt x="13516" y="13762"/>
                    <a:pt x="13270" y="13927"/>
                  </a:cubicBezTo>
                  <a:cubicBezTo>
                    <a:pt x="13640" y="13393"/>
                    <a:pt x="13968" y="12900"/>
                    <a:pt x="14338" y="12366"/>
                  </a:cubicBezTo>
                  <a:cubicBezTo>
                    <a:pt x="14543" y="11667"/>
                    <a:pt x="14708" y="10928"/>
                    <a:pt x="14872" y="10147"/>
                  </a:cubicBezTo>
                  <a:lnTo>
                    <a:pt x="14872" y="10147"/>
                  </a:lnTo>
                  <a:cubicBezTo>
                    <a:pt x="14625" y="10271"/>
                    <a:pt x="14379" y="10435"/>
                    <a:pt x="14133" y="10599"/>
                  </a:cubicBezTo>
                  <a:cubicBezTo>
                    <a:pt x="14420" y="10188"/>
                    <a:pt x="14708" y="9736"/>
                    <a:pt x="14995" y="9326"/>
                  </a:cubicBezTo>
                  <a:cubicBezTo>
                    <a:pt x="15118" y="8422"/>
                    <a:pt x="15201" y="7559"/>
                    <a:pt x="15242" y="6779"/>
                  </a:cubicBezTo>
                  <a:lnTo>
                    <a:pt x="15242" y="6779"/>
                  </a:lnTo>
                  <a:cubicBezTo>
                    <a:pt x="14954" y="6943"/>
                    <a:pt x="14708" y="7148"/>
                    <a:pt x="14420" y="7313"/>
                  </a:cubicBezTo>
                  <a:cubicBezTo>
                    <a:pt x="14708" y="6902"/>
                    <a:pt x="14954" y="6450"/>
                    <a:pt x="15242" y="6039"/>
                  </a:cubicBezTo>
                  <a:cubicBezTo>
                    <a:pt x="15201" y="2383"/>
                    <a:pt x="14297" y="0"/>
                    <a:pt x="142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620;p25">
              <a:extLst>
                <a:ext uri="{FF2B5EF4-FFF2-40B4-BE49-F238E27FC236}">
                  <a16:creationId xmlns:a16="http://schemas.microsoft.com/office/drawing/2014/main" id="{36C66838-34CC-4D19-9AAE-CFD49C32D6B7}"/>
                </a:ext>
              </a:extLst>
            </p:cNvPr>
            <p:cNvSpPr/>
            <p:nvPr/>
          </p:nvSpPr>
          <p:spPr>
            <a:xfrm>
              <a:off x="1984803" y="3487736"/>
              <a:ext cx="718985" cy="712507"/>
            </a:xfrm>
            <a:custGeom>
              <a:avLst/>
              <a:gdLst/>
              <a:ahLst/>
              <a:cxnLst/>
              <a:rect l="l" t="t" r="r" b="b"/>
              <a:pathLst>
                <a:path w="31962" h="31674" extrusionOk="0">
                  <a:moveTo>
                    <a:pt x="14297" y="0"/>
                  </a:moveTo>
                  <a:cubicBezTo>
                    <a:pt x="14297" y="0"/>
                    <a:pt x="13188" y="1849"/>
                    <a:pt x="12243" y="5218"/>
                  </a:cubicBezTo>
                  <a:cubicBezTo>
                    <a:pt x="12407" y="5752"/>
                    <a:pt x="12530" y="6286"/>
                    <a:pt x="12654" y="6820"/>
                  </a:cubicBezTo>
                  <a:cubicBezTo>
                    <a:pt x="12489" y="6532"/>
                    <a:pt x="12284" y="6204"/>
                    <a:pt x="12079" y="5916"/>
                  </a:cubicBezTo>
                  <a:cubicBezTo>
                    <a:pt x="11914" y="6655"/>
                    <a:pt x="11709" y="7477"/>
                    <a:pt x="11544" y="8340"/>
                  </a:cubicBezTo>
                  <a:cubicBezTo>
                    <a:pt x="11668" y="8915"/>
                    <a:pt x="11791" y="9449"/>
                    <a:pt x="11873" y="9983"/>
                  </a:cubicBezTo>
                  <a:cubicBezTo>
                    <a:pt x="11750" y="9695"/>
                    <a:pt x="11586" y="9408"/>
                    <a:pt x="11421" y="9161"/>
                  </a:cubicBezTo>
                  <a:cubicBezTo>
                    <a:pt x="11257" y="9942"/>
                    <a:pt x="11175" y="10681"/>
                    <a:pt x="11093" y="11421"/>
                  </a:cubicBezTo>
                  <a:cubicBezTo>
                    <a:pt x="11175" y="12078"/>
                    <a:pt x="11298" y="12735"/>
                    <a:pt x="11421" y="13393"/>
                  </a:cubicBezTo>
                  <a:cubicBezTo>
                    <a:pt x="11257" y="13105"/>
                    <a:pt x="11093" y="12818"/>
                    <a:pt x="10969" y="12530"/>
                  </a:cubicBezTo>
                  <a:cubicBezTo>
                    <a:pt x="10764" y="14502"/>
                    <a:pt x="10517" y="16720"/>
                    <a:pt x="10353" y="18569"/>
                  </a:cubicBezTo>
                  <a:cubicBezTo>
                    <a:pt x="10312" y="18035"/>
                    <a:pt x="10271" y="17418"/>
                    <a:pt x="10189" y="16761"/>
                  </a:cubicBezTo>
                  <a:cubicBezTo>
                    <a:pt x="10066" y="16967"/>
                    <a:pt x="9942" y="17172"/>
                    <a:pt x="9860" y="17377"/>
                  </a:cubicBezTo>
                  <a:cubicBezTo>
                    <a:pt x="9901" y="16884"/>
                    <a:pt x="9983" y="16433"/>
                    <a:pt x="10066" y="15940"/>
                  </a:cubicBezTo>
                  <a:cubicBezTo>
                    <a:pt x="9983" y="15447"/>
                    <a:pt x="9860" y="14954"/>
                    <a:pt x="9737" y="14420"/>
                  </a:cubicBezTo>
                  <a:cubicBezTo>
                    <a:pt x="9696" y="14337"/>
                    <a:pt x="9696" y="14255"/>
                    <a:pt x="9655" y="14132"/>
                  </a:cubicBezTo>
                  <a:cubicBezTo>
                    <a:pt x="9532" y="14337"/>
                    <a:pt x="9449" y="14543"/>
                    <a:pt x="9326" y="14748"/>
                  </a:cubicBezTo>
                  <a:cubicBezTo>
                    <a:pt x="9367" y="14337"/>
                    <a:pt x="9408" y="13927"/>
                    <a:pt x="9490" y="13516"/>
                  </a:cubicBezTo>
                  <a:cubicBezTo>
                    <a:pt x="9244" y="12859"/>
                    <a:pt x="8997" y="12201"/>
                    <a:pt x="8751" y="11626"/>
                  </a:cubicBezTo>
                  <a:cubicBezTo>
                    <a:pt x="8628" y="11873"/>
                    <a:pt x="8505" y="12078"/>
                    <a:pt x="8381" y="12325"/>
                  </a:cubicBezTo>
                  <a:cubicBezTo>
                    <a:pt x="8422" y="11914"/>
                    <a:pt x="8463" y="11503"/>
                    <a:pt x="8505" y="11133"/>
                  </a:cubicBezTo>
                  <a:cubicBezTo>
                    <a:pt x="7231" y="8545"/>
                    <a:pt x="5752" y="7148"/>
                    <a:pt x="5752" y="7148"/>
                  </a:cubicBezTo>
                  <a:lnTo>
                    <a:pt x="5752" y="7148"/>
                  </a:lnTo>
                  <a:cubicBezTo>
                    <a:pt x="5711" y="7148"/>
                    <a:pt x="5588" y="8874"/>
                    <a:pt x="6081" y="11585"/>
                  </a:cubicBezTo>
                  <a:cubicBezTo>
                    <a:pt x="6368" y="11914"/>
                    <a:pt x="6656" y="12242"/>
                    <a:pt x="6943" y="12571"/>
                  </a:cubicBezTo>
                  <a:cubicBezTo>
                    <a:pt x="6697" y="12407"/>
                    <a:pt x="6451" y="12242"/>
                    <a:pt x="6204" y="12119"/>
                  </a:cubicBezTo>
                  <a:lnTo>
                    <a:pt x="6204" y="12119"/>
                  </a:lnTo>
                  <a:cubicBezTo>
                    <a:pt x="6327" y="12694"/>
                    <a:pt x="6492" y="13352"/>
                    <a:pt x="6697" y="14050"/>
                  </a:cubicBezTo>
                  <a:cubicBezTo>
                    <a:pt x="6943" y="14379"/>
                    <a:pt x="7231" y="14707"/>
                    <a:pt x="7478" y="15077"/>
                  </a:cubicBezTo>
                  <a:cubicBezTo>
                    <a:pt x="7272" y="14913"/>
                    <a:pt x="7067" y="14789"/>
                    <a:pt x="6861" y="14625"/>
                  </a:cubicBezTo>
                  <a:lnTo>
                    <a:pt x="6861" y="14625"/>
                  </a:lnTo>
                  <a:cubicBezTo>
                    <a:pt x="6861" y="14748"/>
                    <a:pt x="6902" y="14830"/>
                    <a:pt x="6943" y="14913"/>
                  </a:cubicBezTo>
                  <a:cubicBezTo>
                    <a:pt x="7108" y="15447"/>
                    <a:pt x="7231" y="15899"/>
                    <a:pt x="7395" y="16391"/>
                  </a:cubicBezTo>
                  <a:cubicBezTo>
                    <a:pt x="7724" y="16802"/>
                    <a:pt x="8012" y="17213"/>
                    <a:pt x="8340" y="17665"/>
                  </a:cubicBezTo>
                  <a:cubicBezTo>
                    <a:pt x="8135" y="17501"/>
                    <a:pt x="7929" y="17336"/>
                    <a:pt x="7724" y="17213"/>
                  </a:cubicBezTo>
                  <a:lnTo>
                    <a:pt x="7724" y="17213"/>
                  </a:lnTo>
                  <a:cubicBezTo>
                    <a:pt x="8094" y="18199"/>
                    <a:pt x="8463" y="19062"/>
                    <a:pt x="8792" y="19842"/>
                  </a:cubicBezTo>
                  <a:cubicBezTo>
                    <a:pt x="8505" y="19431"/>
                    <a:pt x="8176" y="19021"/>
                    <a:pt x="7765" y="18610"/>
                  </a:cubicBezTo>
                  <a:lnTo>
                    <a:pt x="7765" y="18610"/>
                  </a:lnTo>
                  <a:cubicBezTo>
                    <a:pt x="7806" y="18774"/>
                    <a:pt x="7806" y="18980"/>
                    <a:pt x="7847" y="19144"/>
                  </a:cubicBezTo>
                  <a:cubicBezTo>
                    <a:pt x="7642" y="18815"/>
                    <a:pt x="7478" y="18445"/>
                    <a:pt x="7272" y="18117"/>
                  </a:cubicBezTo>
                  <a:cubicBezTo>
                    <a:pt x="6985" y="17829"/>
                    <a:pt x="6656" y="17542"/>
                    <a:pt x="6327" y="17295"/>
                  </a:cubicBezTo>
                  <a:cubicBezTo>
                    <a:pt x="6245" y="17254"/>
                    <a:pt x="6204" y="17213"/>
                    <a:pt x="6122" y="17172"/>
                  </a:cubicBezTo>
                  <a:lnTo>
                    <a:pt x="6122" y="17172"/>
                  </a:lnTo>
                  <a:cubicBezTo>
                    <a:pt x="6163" y="17336"/>
                    <a:pt x="6204" y="17501"/>
                    <a:pt x="6204" y="17706"/>
                  </a:cubicBezTo>
                  <a:cubicBezTo>
                    <a:pt x="6040" y="17418"/>
                    <a:pt x="5875" y="17131"/>
                    <a:pt x="5711" y="16843"/>
                  </a:cubicBezTo>
                  <a:cubicBezTo>
                    <a:pt x="5218" y="16556"/>
                    <a:pt x="4725" y="16268"/>
                    <a:pt x="4232" y="16063"/>
                  </a:cubicBezTo>
                  <a:lnTo>
                    <a:pt x="4232" y="16063"/>
                  </a:lnTo>
                  <a:cubicBezTo>
                    <a:pt x="4273" y="16268"/>
                    <a:pt x="4314" y="16474"/>
                    <a:pt x="4397" y="16638"/>
                  </a:cubicBezTo>
                  <a:cubicBezTo>
                    <a:pt x="4191" y="16391"/>
                    <a:pt x="3986" y="16145"/>
                    <a:pt x="3821" y="15857"/>
                  </a:cubicBezTo>
                  <a:cubicBezTo>
                    <a:pt x="2128" y="15186"/>
                    <a:pt x="758" y="15112"/>
                    <a:pt x="232" y="15112"/>
                  </a:cubicBezTo>
                  <a:cubicBezTo>
                    <a:pt x="82" y="15112"/>
                    <a:pt x="1" y="15118"/>
                    <a:pt x="1" y="15118"/>
                  </a:cubicBezTo>
                  <a:cubicBezTo>
                    <a:pt x="1" y="15159"/>
                    <a:pt x="946" y="16104"/>
                    <a:pt x="2671" y="17377"/>
                  </a:cubicBezTo>
                  <a:cubicBezTo>
                    <a:pt x="3000" y="17418"/>
                    <a:pt x="3328" y="17460"/>
                    <a:pt x="3657" y="17542"/>
                  </a:cubicBezTo>
                  <a:cubicBezTo>
                    <a:pt x="3452" y="17542"/>
                    <a:pt x="3246" y="17583"/>
                    <a:pt x="3000" y="17624"/>
                  </a:cubicBezTo>
                  <a:cubicBezTo>
                    <a:pt x="3411" y="17911"/>
                    <a:pt x="3821" y="18199"/>
                    <a:pt x="4273" y="18528"/>
                  </a:cubicBezTo>
                  <a:cubicBezTo>
                    <a:pt x="4602" y="18610"/>
                    <a:pt x="4931" y="18692"/>
                    <a:pt x="5259" y="18774"/>
                  </a:cubicBezTo>
                  <a:cubicBezTo>
                    <a:pt x="5054" y="18774"/>
                    <a:pt x="4848" y="18774"/>
                    <a:pt x="4684" y="18815"/>
                  </a:cubicBezTo>
                  <a:cubicBezTo>
                    <a:pt x="4725" y="18856"/>
                    <a:pt x="4766" y="18897"/>
                    <a:pt x="4848" y="18938"/>
                  </a:cubicBezTo>
                  <a:cubicBezTo>
                    <a:pt x="5177" y="19185"/>
                    <a:pt x="5506" y="19390"/>
                    <a:pt x="5834" y="19596"/>
                  </a:cubicBezTo>
                  <a:cubicBezTo>
                    <a:pt x="6204" y="19719"/>
                    <a:pt x="6615" y="19842"/>
                    <a:pt x="6985" y="20007"/>
                  </a:cubicBezTo>
                  <a:cubicBezTo>
                    <a:pt x="6779" y="19965"/>
                    <a:pt x="6574" y="19965"/>
                    <a:pt x="6409" y="19965"/>
                  </a:cubicBezTo>
                  <a:cubicBezTo>
                    <a:pt x="7026" y="20417"/>
                    <a:pt x="7601" y="20787"/>
                    <a:pt x="8094" y="21116"/>
                  </a:cubicBezTo>
                  <a:cubicBezTo>
                    <a:pt x="8135" y="21198"/>
                    <a:pt x="8176" y="21280"/>
                    <a:pt x="8217" y="21362"/>
                  </a:cubicBezTo>
                  <a:cubicBezTo>
                    <a:pt x="8053" y="21239"/>
                    <a:pt x="7888" y="21116"/>
                    <a:pt x="7724" y="20992"/>
                  </a:cubicBezTo>
                  <a:cubicBezTo>
                    <a:pt x="7519" y="20910"/>
                    <a:pt x="7313" y="20869"/>
                    <a:pt x="7067" y="20869"/>
                  </a:cubicBezTo>
                  <a:cubicBezTo>
                    <a:pt x="7026" y="20869"/>
                    <a:pt x="7026" y="20828"/>
                    <a:pt x="6985" y="20828"/>
                  </a:cubicBezTo>
                  <a:cubicBezTo>
                    <a:pt x="7026" y="20951"/>
                    <a:pt x="7067" y="21034"/>
                    <a:pt x="7149" y="21116"/>
                  </a:cubicBezTo>
                  <a:cubicBezTo>
                    <a:pt x="6985" y="21034"/>
                    <a:pt x="6861" y="20910"/>
                    <a:pt x="6697" y="20828"/>
                  </a:cubicBezTo>
                  <a:cubicBezTo>
                    <a:pt x="6409" y="20828"/>
                    <a:pt x="6122" y="20869"/>
                    <a:pt x="5834" y="20910"/>
                  </a:cubicBezTo>
                  <a:cubicBezTo>
                    <a:pt x="5916" y="20992"/>
                    <a:pt x="5999" y="21075"/>
                    <a:pt x="6040" y="21198"/>
                  </a:cubicBezTo>
                  <a:cubicBezTo>
                    <a:pt x="5916" y="21116"/>
                    <a:pt x="5752" y="21034"/>
                    <a:pt x="5588" y="20951"/>
                  </a:cubicBezTo>
                  <a:cubicBezTo>
                    <a:pt x="4397" y="21239"/>
                    <a:pt x="3739" y="21855"/>
                    <a:pt x="3739" y="21855"/>
                  </a:cubicBezTo>
                  <a:cubicBezTo>
                    <a:pt x="3739" y="21855"/>
                    <a:pt x="4397" y="22102"/>
                    <a:pt x="5465" y="22184"/>
                  </a:cubicBezTo>
                  <a:cubicBezTo>
                    <a:pt x="5629" y="22102"/>
                    <a:pt x="5793" y="22019"/>
                    <a:pt x="5958" y="21937"/>
                  </a:cubicBezTo>
                  <a:lnTo>
                    <a:pt x="5958" y="21937"/>
                  </a:lnTo>
                  <a:cubicBezTo>
                    <a:pt x="5875" y="22019"/>
                    <a:pt x="5793" y="22102"/>
                    <a:pt x="5711" y="22225"/>
                  </a:cubicBezTo>
                  <a:cubicBezTo>
                    <a:pt x="5916" y="22225"/>
                    <a:pt x="6204" y="22266"/>
                    <a:pt x="6492" y="22266"/>
                  </a:cubicBezTo>
                  <a:cubicBezTo>
                    <a:pt x="6656" y="22184"/>
                    <a:pt x="6820" y="22143"/>
                    <a:pt x="6985" y="22061"/>
                  </a:cubicBezTo>
                  <a:lnTo>
                    <a:pt x="6985" y="22061"/>
                  </a:lnTo>
                  <a:cubicBezTo>
                    <a:pt x="6902" y="22143"/>
                    <a:pt x="6820" y="22225"/>
                    <a:pt x="6738" y="22307"/>
                  </a:cubicBezTo>
                  <a:lnTo>
                    <a:pt x="6861" y="22307"/>
                  </a:lnTo>
                  <a:cubicBezTo>
                    <a:pt x="7067" y="22307"/>
                    <a:pt x="7272" y="22307"/>
                    <a:pt x="7436" y="22348"/>
                  </a:cubicBezTo>
                  <a:cubicBezTo>
                    <a:pt x="7642" y="22266"/>
                    <a:pt x="7847" y="22184"/>
                    <a:pt x="8053" y="22143"/>
                  </a:cubicBezTo>
                  <a:lnTo>
                    <a:pt x="8053" y="22143"/>
                  </a:lnTo>
                  <a:cubicBezTo>
                    <a:pt x="7970" y="22225"/>
                    <a:pt x="7888" y="22266"/>
                    <a:pt x="7806" y="22348"/>
                  </a:cubicBezTo>
                  <a:cubicBezTo>
                    <a:pt x="8710" y="22389"/>
                    <a:pt x="9449" y="22389"/>
                    <a:pt x="9819" y="22389"/>
                  </a:cubicBezTo>
                  <a:lnTo>
                    <a:pt x="7765" y="24525"/>
                  </a:lnTo>
                  <a:cubicBezTo>
                    <a:pt x="7642" y="24649"/>
                    <a:pt x="7683" y="24854"/>
                    <a:pt x="7806" y="24977"/>
                  </a:cubicBezTo>
                  <a:cubicBezTo>
                    <a:pt x="7858" y="25029"/>
                    <a:pt x="7924" y="25052"/>
                    <a:pt x="7992" y="25052"/>
                  </a:cubicBezTo>
                  <a:cubicBezTo>
                    <a:pt x="8087" y="25052"/>
                    <a:pt x="8186" y="25008"/>
                    <a:pt x="8258" y="24936"/>
                  </a:cubicBezTo>
                  <a:lnTo>
                    <a:pt x="10148" y="22677"/>
                  </a:lnTo>
                  <a:cubicBezTo>
                    <a:pt x="10189" y="23046"/>
                    <a:pt x="10312" y="23786"/>
                    <a:pt x="10435" y="24731"/>
                  </a:cubicBezTo>
                  <a:cubicBezTo>
                    <a:pt x="10476" y="24608"/>
                    <a:pt x="10559" y="24525"/>
                    <a:pt x="10600" y="24443"/>
                  </a:cubicBezTo>
                  <a:lnTo>
                    <a:pt x="10600" y="24443"/>
                  </a:lnTo>
                  <a:cubicBezTo>
                    <a:pt x="10559" y="24649"/>
                    <a:pt x="10517" y="24854"/>
                    <a:pt x="10476" y="25059"/>
                  </a:cubicBezTo>
                  <a:cubicBezTo>
                    <a:pt x="10517" y="25265"/>
                    <a:pt x="10517" y="25470"/>
                    <a:pt x="10559" y="25676"/>
                  </a:cubicBezTo>
                  <a:cubicBezTo>
                    <a:pt x="10559" y="25717"/>
                    <a:pt x="10600" y="25717"/>
                    <a:pt x="10600" y="25758"/>
                  </a:cubicBezTo>
                  <a:cubicBezTo>
                    <a:pt x="10641" y="25676"/>
                    <a:pt x="10723" y="25593"/>
                    <a:pt x="10805" y="25511"/>
                  </a:cubicBezTo>
                  <a:lnTo>
                    <a:pt x="10805" y="25511"/>
                  </a:lnTo>
                  <a:cubicBezTo>
                    <a:pt x="10764" y="25676"/>
                    <a:pt x="10682" y="25840"/>
                    <a:pt x="10641" y="26004"/>
                  </a:cubicBezTo>
                  <a:cubicBezTo>
                    <a:pt x="10682" y="26292"/>
                    <a:pt x="10723" y="26579"/>
                    <a:pt x="10764" y="26785"/>
                  </a:cubicBezTo>
                  <a:cubicBezTo>
                    <a:pt x="10846" y="26703"/>
                    <a:pt x="10969" y="26579"/>
                    <a:pt x="11052" y="26497"/>
                  </a:cubicBezTo>
                  <a:lnTo>
                    <a:pt x="11052" y="26497"/>
                  </a:lnTo>
                  <a:cubicBezTo>
                    <a:pt x="10969" y="26662"/>
                    <a:pt x="10887" y="26826"/>
                    <a:pt x="10805" y="27031"/>
                  </a:cubicBezTo>
                  <a:cubicBezTo>
                    <a:pt x="11052" y="28099"/>
                    <a:pt x="11298" y="28716"/>
                    <a:pt x="11339" y="28716"/>
                  </a:cubicBezTo>
                  <a:cubicBezTo>
                    <a:pt x="11298" y="28716"/>
                    <a:pt x="11873" y="27976"/>
                    <a:pt x="12037" y="26744"/>
                  </a:cubicBezTo>
                  <a:cubicBezTo>
                    <a:pt x="11955" y="26620"/>
                    <a:pt x="11873" y="26456"/>
                    <a:pt x="11750" y="26333"/>
                  </a:cubicBezTo>
                  <a:lnTo>
                    <a:pt x="11750" y="26333"/>
                  </a:lnTo>
                  <a:cubicBezTo>
                    <a:pt x="11873" y="26374"/>
                    <a:pt x="11955" y="26456"/>
                    <a:pt x="12079" y="26497"/>
                  </a:cubicBezTo>
                  <a:cubicBezTo>
                    <a:pt x="12079" y="26251"/>
                    <a:pt x="12079" y="25963"/>
                    <a:pt x="12037" y="25676"/>
                  </a:cubicBezTo>
                  <a:cubicBezTo>
                    <a:pt x="11955" y="25511"/>
                    <a:pt x="11832" y="25388"/>
                    <a:pt x="11709" y="25224"/>
                  </a:cubicBezTo>
                  <a:lnTo>
                    <a:pt x="11709" y="25224"/>
                  </a:lnTo>
                  <a:cubicBezTo>
                    <a:pt x="11791" y="25306"/>
                    <a:pt x="11914" y="25347"/>
                    <a:pt x="11996" y="25388"/>
                  </a:cubicBezTo>
                  <a:cubicBezTo>
                    <a:pt x="11996" y="25347"/>
                    <a:pt x="11996" y="25306"/>
                    <a:pt x="11996" y="25265"/>
                  </a:cubicBezTo>
                  <a:cubicBezTo>
                    <a:pt x="11914" y="25059"/>
                    <a:pt x="11873" y="24854"/>
                    <a:pt x="11791" y="24649"/>
                  </a:cubicBezTo>
                  <a:cubicBezTo>
                    <a:pt x="11668" y="24484"/>
                    <a:pt x="11503" y="24320"/>
                    <a:pt x="11339" y="24197"/>
                  </a:cubicBezTo>
                  <a:lnTo>
                    <a:pt x="11339" y="24197"/>
                  </a:lnTo>
                  <a:cubicBezTo>
                    <a:pt x="11421" y="24238"/>
                    <a:pt x="11503" y="24238"/>
                    <a:pt x="11586" y="24279"/>
                  </a:cubicBezTo>
                  <a:cubicBezTo>
                    <a:pt x="11955" y="24731"/>
                    <a:pt x="12407" y="25265"/>
                    <a:pt x="12859" y="25840"/>
                  </a:cubicBezTo>
                  <a:cubicBezTo>
                    <a:pt x="12859" y="25635"/>
                    <a:pt x="12818" y="25429"/>
                    <a:pt x="12818" y="25224"/>
                  </a:cubicBezTo>
                  <a:lnTo>
                    <a:pt x="12818" y="25224"/>
                  </a:lnTo>
                  <a:cubicBezTo>
                    <a:pt x="12982" y="25593"/>
                    <a:pt x="13147" y="25963"/>
                    <a:pt x="13311" y="26333"/>
                  </a:cubicBezTo>
                  <a:cubicBezTo>
                    <a:pt x="13557" y="26662"/>
                    <a:pt x="13804" y="26949"/>
                    <a:pt x="14091" y="27278"/>
                  </a:cubicBezTo>
                  <a:cubicBezTo>
                    <a:pt x="14133" y="27319"/>
                    <a:pt x="14174" y="27360"/>
                    <a:pt x="14215" y="27442"/>
                  </a:cubicBezTo>
                  <a:cubicBezTo>
                    <a:pt x="14215" y="27237"/>
                    <a:pt x="14215" y="27031"/>
                    <a:pt x="14215" y="26826"/>
                  </a:cubicBezTo>
                  <a:cubicBezTo>
                    <a:pt x="14338" y="27154"/>
                    <a:pt x="14461" y="27483"/>
                    <a:pt x="14543" y="27812"/>
                  </a:cubicBezTo>
                  <a:cubicBezTo>
                    <a:pt x="14913" y="28223"/>
                    <a:pt x="15242" y="28592"/>
                    <a:pt x="15570" y="28962"/>
                  </a:cubicBezTo>
                  <a:cubicBezTo>
                    <a:pt x="15570" y="28716"/>
                    <a:pt x="15611" y="28510"/>
                    <a:pt x="15611" y="28264"/>
                  </a:cubicBezTo>
                  <a:cubicBezTo>
                    <a:pt x="15694" y="28592"/>
                    <a:pt x="15776" y="28921"/>
                    <a:pt x="15858" y="29291"/>
                  </a:cubicBezTo>
                  <a:cubicBezTo>
                    <a:pt x="17296" y="30852"/>
                    <a:pt x="18364" y="31673"/>
                    <a:pt x="18364" y="31673"/>
                  </a:cubicBezTo>
                  <a:cubicBezTo>
                    <a:pt x="18364" y="31673"/>
                    <a:pt x="18323" y="30071"/>
                    <a:pt x="17214" y="27976"/>
                  </a:cubicBezTo>
                  <a:cubicBezTo>
                    <a:pt x="16967" y="27812"/>
                    <a:pt x="16679" y="27647"/>
                    <a:pt x="16392" y="27483"/>
                  </a:cubicBezTo>
                  <a:lnTo>
                    <a:pt x="16392" y="27483"/>
                  </a:lnTo>
                  <a:cubicBezTo>
                    <a:pt x="16597" y="27524"/>
                    <a:pt x="16803" y="27524"/>
                    <a:pt x="17008" y="27565"/>
                  </a:cubicBezTo>
                  <a:cubicBezTo>
                    <a:pt x="16721" y="27113"/>
                    <a:pt x="16433" y="26662"/>
                    <a:pt x="16063" y="26210"/>
                  </a:cubicBezTo>
                  <a:cubicBezTo>
                    <a:pt x="15776" y="26045"/>
                    <a:pt x="15447" y="25922"/>
                    <a:pt x="15160" y="25758"/>
                  </a:cubicBezTo>
                  <a:lnTo>
                    <a:pt x="15160" y="25758"/>
                  </a:lnTo>
                  <a:cubicBezTo>
                    <a:pt x="15365" y="25799"/>
                    <a:pt x="15529" y="25799"/>
                    <a:pt x="15735" y="25799"/>
                  </a:cubicBezTo>
                  <a:cubicBezTo>
                    <a:pt x="15652" y="25758"/>
                    <a:pt x="15611" y="25676"/>
                    <a:pt x="15570" y="25635"/>
                  </a:cubicBezTo>
                  <a:cubicBezTo>
                    <a:pt x="15242" y="25306"/>
                    <a:pt x="14954" y="25018"/>
                    <a:pt x="14667" y="24772"/>
                  </a:cubicBezTo>
                  <a:cubicBezTo>
                    <a:pt x="14297" y="24608"/>
                    <a:pt x="13927" y="24443"/>
                    <a:pt x="13557" y="24320"/>
                  </a:cubicBezTo>
                  <a:lnTo>
                    <a:pt x="14091" y="24320"/>
                  </a:lnTo>
                  <a:cubicBezTo>
                    <a:pt x="13640" y="23950"/>
                    <a:pt x="13188" y="23663"/>
                    <a:pt x="12777" y="23457"/>
                  </a:cubicBezTo>
                  <a:lnTo>
                    <a:pt x="12777" y="23457"/>
                  </a:lnTo>
                  <a:cubicBezTo>
                    <a:pt x="13557" y="23704"/>
                    <a:pt x="14461" y="23950"/>
                    <a:pt x="15529" y="24238"/>
                  </a:cubicBezTo>
                  <a:cubicBezTo>
                    <a:pt x="15324" y="24032"/>
                    <a:pt x="15160" y="23868"/>
                    <a:pt x="14995" y="23663"/>
                  </a:cubicBezTo>
                  <a:lnTo>
                    <a:pt x="14995" y="23663"/>
                  </a:lnTo>
                  <a:cubicBezTo>
                    <a:pt x="15447" y="23909"/>
                    <a:pt x="15899" y="24197"/>
                    <a:pt x="16351" y="24443"/>
                  </a:cubicBezTo>
                  <a:cubicBezTo>
                    <a:pt x="16844" y="24566"/>
                    <a:pt x="17337" y="24649"/>
                    <a:pt x="17871" y="24772"/>
                  </a:cubicBezTo>
                  <a:cubicBezTo>
                    <a:pt x="17953" y="24772"/>
                    <a:pt x="18035" y="24813"/>
                    <a:pt x="18158" y="24813"/>
                  </a:cubicBezTo>
                  <a:cubicBezTo>
                    <a:pt x="17994" y="24608"/>
                    <a:pt x="17830" y="24443"/>
                    <a:pt x="17665" y="24238"/>
                  </a:cubicBezTo>
                  <a:lnTo>
                    <a:pt x="17665" y="24238"/>
                  </a:lnTo>
                  <a:cubicBezTo>
                    <a:pt x="18035" y="24443"/>
                    <a:pt x="18405" y="24690"/>
                    <a:pt x="18775" y="24936"/>
                  </a:cubicBezTo>
                  <a:cubicBezTo>
                    <a:pt x="19473" y="25059"/>
                    <a:pt x="20130" y="25142"/>
                    <a:pt x="20746" y="25224"/>
                  </a:cubicBezTo>
                  <a:cubicBezTo>
                    <a:pt x="20541" y="24977"/>
                    <a:pt x="20377" y="24731"/>
                    <a:pt x="20212" y="24525"/>
                  </a:cubicBezTo>
                  <a:lnTo>
                    <a:pt x="20212" y="24525"/>
                  </a:lnTo>
                  <a:cubicBezTo>
                    <a:pt x="20541" y="24772"/>
                    <a:pt x="20911" y="25018"/>
                    <a:pt x="21280" y="25265"/>
                  </a:cubicBezTo>
                  <a:cubicBezTo>
                    <a:pt x="22031" y="25332"/>
                    <a:pt x="22702" y="25356"/>
                    <a:pt x="23282" y="25356"/>
                  </a:cubicBezTo>
                  <a:cubicBezTo>
                    <a:pt x="24826" y="25356"/>
                    <a:pt x="25717" y="25183"/>
                    <a:pt x="25717" y="25183"/>
                  </a:cubicBezTo>
                  <a:cubicBezTo>
                    <a:pt x="25717" y="25183"/>
                    <a:pt x="24197" y="23827"/>
                    <a:pt x="21486" y="22841"/>
                  </a:cubicBezTo>
                  <a:cubicBezTo>
                    <a:pt x="21075" y="22923"/>
                    <a:pt x="20705" y="23005"/>
                    <a:pt x="20295" y="23088"/>
                  </a:cubicBezTo>
                  <a:cubicBezTo>
                    <a:pt x="20541" y="22923"/>
                    <a:pt x="20746" y="22800"/>
                    <a:pt x="20952" y="22636"/>
                  </a:cubicBezTo>
                  <a:cubicBezTo>
                    <a:pt x="20336" y="22430"/>
                    <a:pt x="19678" y="22266"/>
                    <a:pt x="18980" y="22102"/>
                  </a:cubicBezTo>
                  <a:cubicBezTo>
                    <a:pt x="18569" y="22184"/>
                    <a:pt x="18199" y="22307"/>
                    <a:pt x="17789" y="22389"/>
                  </a:cubicBezTo>
                  <a:cubicBezTo>
                    <a:pt x="17953" y="22266"/>
                    <a:pt x="18158" y="22102"/>
                    <a:pt x="18364" y="21978"/>
                  </a:cubicBezTo>
                  <a:cubicBezTo>
                    <a:pt x="18241" y="21978"/>
                    <a:pt x="18158" y="21937"/>
                    <a:pt x="18076" y="21937"/>
                  </a:cubicBezTo>
                  <a:cubicBezTo>
                    <a:pt x="17542" y="21855"/>
                    <a:pt x="17008" y="21773"/>
                    <a:pt x="16556" y="21773"/>
                  </a:cubicBezTo>
                  <a:cubicBezTo>
                    <a:pt x="16063" y="21896"/>
                    <a:pt x="15570" y="22019"/>
                    <a:pt x="15118" y="22143"/>
                  </a:cubicBezTo>
                  <a:cubicBezTo>
                    <a:pt x="15283" y="21978"/>
                    <a:pt x="15488" y="21855"/>
                    <a:pt x="15694" y="21732"/>
                  </a:cubicBezTo>
                  <a:cubicBezTo>
                    <a:pt x="15474" y="21718"/>
                    <a:pt x="15260" y="21714"/>
                    <a:pt x="15050" y="21714"/>
                  </a:cubicBezTo>
                  <a:cubicBezTo>
                    <a:pt x="14630" y="21714"/>
                    <a:pt x="14228" y="21732"/>
                    <a:pt x="13845" y="21732"/>
                  </a:cubicBezTo>
                  <a:cubicBezTo>
                    <a:pt x="15694" y="21362"/>
                    <a:pt x="17871" y="20951"/>
                    <a:pt x="19843" y="20541"/>
                  </a:cubicBezTo>
                  <a:cubicBezTo>
                    <a:pt x="19514" y="20417"/>
                    <a:pt x="19226" y="20294"/>
                    <a:pt x="18939" y="20171"/>
                  </a:cubicBezTo>
                  <a:lnTo>
                    <a:pt x="18939" y="20171"/>
                  </a:lnTo>
                  <a:cubicBezTo>
                    <a:pt x="19596" y="20212"/>
                    <a:pt x="20253" y="20253"/>
                    <a:pt x="20911" y="20294"/>
                  </a:cubicBezTo>
                  <a:cubicBezTo>
                    <a:pt x="21609" y="20130"/>
                    <a:pt x="22390" y="19965"/>
                    <a:pt x="23129" y="19719"/>
                  </a:cubicBezTo>
                  <a:cubicBezTo>
                    <a:pt x="22842" y="19596"/>
                    <a:pt x="22554" y="19472"/>
                    <a:pt x="22266" y="19349"/>
                  </a:cubicBezTo>
                  <a:lnTo>
                    <a:pt x="22266" y="19349"/>
                  </a:lnTo>
                  <a:cubicBezTo>
                    <a:pt x="22800" y="19390"/>
                    <a:pt x="23376" y="19431"/>
                    <a:pt x="23910" y="19514"/>
                  </a:cubicBezTo>
                  <a:cubicBezTo>
                    <a:pt x="24772" y="19267"/>
                    <a:pt x="25553" y="18980"/>
                    <a:pt x="26292" y="18733"/>
                  </a:cubicBezTo>
                  <a:cubicBezTo>
                    <a:pt x="25964" y="18569"/>
                    <a:pt x="25635" y="18404"/>
                    <a:pt x="25306" y="18240"/>
                  </a:cubicBezTo>
                  <a:lnTo>
                    <a:pt x="25306" y="18240"/>
                  </a:lnTo>
                  <a:cubicBezTo>
                    <a:pt x="25840" y="18322"/>
                    <a:pt x="26415" y="18404"/>
                    <a:pt x="26950" y="18487"/>
                  </a:cubicBezTo>
                  <a:cubicBezTo>
                    <a:pt x="30195" y="17213"/>
                    <a:pt x="31961" y="15899"/>
                    <a:pt x="31961" y="15899"/>
                  </a:cubicBezTo>
                  <a:cubicBezTo>
                    <a:pt x="31961" y="15899"/>
                    <a:pt x="30435" y="15498"/>
                    <a:pt x="28046" y="15498"/>
                  </a:cubicBezTo>
                  <a:cubicBezTo>
                    <a:pt x="27374" y="15498"/>
                    <a:pt x="26634" y="15530"/>
                    <a:pt x="25840" y="15611"/>
                  </a:cubicBezTo>
                  <a:cubicBezTo>
                    <a:pt x="25430" y="15940"/>
                    <a:pt x="25060" y="16227"/>
                    <a:pt x="24649" y="16556"/>
                  </a:cubicBezTo>
                  <a:cubicBezTo>
                    <a:pt x="24813" y="16268"/>
                    <a:pt x="24978" y="15981"/>
                    <a:pt x="25101" y="15693"/>
                  </a:cubicBezTo>
                  <a:lnTo>
                    <a:pt x="25101" y="15693"/>
                  </a:lnTo>
                  <a:cubicBezTo>
                    <a:pt x="24320" y="15816"/>
                    <a:pt x="23458" y="15940"/>
                    <a:pt x="22595" y="16186"/>
                  </a:cubicBezTo>
                  <a:cubicBezTo>
                    <a:pt x="22184" y="16515"/>
                    <a:pt x="21814" y="16843"/>
                    <a:pt x="21404" y="17172"/>
                  </a:cubicBezTo>
                  <a:cubicBezTo>
                    <a:pt x="21527" y="16926"/>
                    <a:pt x="21691" y="16638"/>
                    <a:pt x="21814" y="16391"/>
                  </a:cubicBezTo>
                  <a:lnTo>
                    <a:pt x="21814" y="16391"/>
                  </a:lnTo>
                  <a:cubicBezTo>
                    <a:pt x="21034" y="16638"/>
                    <a:pt x="20295" y="16884"/>
                    <a:pt x="19637" y="17131"/>
                  </a:cubicBezTo>
                  <a:cubicBezTo>
                    <a:pt x="19144" y="17542"/>
                    <a:pt x="18692" y="17953"/>
                    <a:pt x="18199" y="18363"/>
                  </a:cubicBezTo>
                  <a:cubicBezTo>
                    <a:pt x="18364" y="18117"/>
                    <a:pt x="18487" y="17829"/>
                    <a:pt x="18610" y="17583"/>
                  </a:cubicBezTo>
                  <a:lnTo>
                    <a:pt x="18610" y="17583"/>
                  </a:lnTo>
                  <a:cubicBezTo>
                    <a:pt x="17090" y="18281"/>
                    <a:pt x="15488" y="19185"/>
                    <a:pt x="14050" y="20007"/>
                  </a:cubicBezTo>
                  <a:cubicBezTo>
                    <a:pt x="15118" y="19226"/>
                    <a:pt x="16310" y="18240"/>
                    <a:pt x="17583" y="17049"/>
                  </a:cubicBezTo>
                  <a:lnTo>
                    <a:pt x="17583" y="17049"/>
                  </a:lnTo>
                  <a:lnTo>
                    <a:pt x="16392" y="17254"/>
                  </a:lnTo>
                  <a:lnTo>
                    <a:pt x="16392" y="17254"/>
                  </a:lnTo>
                  <a:lnTo>
                    <a:pt x="18610" y="16063"/>
                  </a:lnTo>
                  <a:cubicBezTo>
                    <a:pt x="19185" y="15529"/>
                    <a:pt x="19760" y="14913"/>
                    <a:pt x="20377" y="14255"/>
                  </a:cubicBezTo>
                  <a:cubicBezTo>
                    <a:pt x="20459" y="14132"/>
                    <a:pt x="20582" y="14009"/>
                    <a:pt x="20664" y="13886"/>
                  </a:cubicBezTo>
                  <a:lnTo>
                    <a:pt x="20664" y="13886"/>
                  </a:lnTo>
                  <a:lnTo>
                    <a:pt x="19514" y="14050"/>
                  </a:lnTo>
                  <a:lnTo>
                    <a:pt x="21363" y="13105"/>
                  </a:lnTo>
                  <a:cubicBezTo>
                    <a:pt x="22102" y="12201"/>
                    <a:pt x="22759" y="11339"/>
                    <a:pt x="23376" y="10517"/>
                  </a:cubicBezTo>
                  <a:lnTo>
                    <a:pt x="23376" y="10517"/>
                  </a:lnTo>
                  <a:lnTo>
                    <a:pt x="22102" y="10681"/>
                  </a:lnTo>
                  <a:lnTo>
                    <a:pt x="23910" y="9778"/>
                  </a:lnTo>
                  <a:cubicBezTo>
                    <a:pt x="26456" y="5998"/>
                    <a:pt x="27401" y="3246"/>
                    <a:pt x="27401" y="3246"/>
                  </a:cubicBezTo>
                  <a:lnTo>
                    <a:pt x="27401" y="3246"/>
                  </a:lnTo>
                  <a:cubicBezTo>
                    <a:pt x="27401" y="3246"/>
                    <a:pt x="24772" y="4478"/>
                    <a:pt x="21280" y="7395"/>
                  </a:cubicBezTo>
                  <a:lnTo>
                    <a:pt x="20541" y="9285"/>
                  </a:lnTo>
                  <a:lnTo>
                    <a:pt x="20582" y="8011"/>
                  </a:lnTo>
                  <a:lnTo>
                    <a:pt x="20582" y="8011"/>
                  </a:lnTo>
                  <a:cubicBezTo>
                    <a:pt x="19843" y="8668"/>
                    <a:pt x="19021" y="9408"/>
                    <a:pt x="18199" y="10271"/>
                  </a:cubicBezTo>
                  <a:lnTo>
                    <a:pt x="17460" y="12201"/>
                  </a:lnTo>
                  <a:lnTo>
                    <a:pt x="17501" y="11010"/>
                  </a:lnTo>
                  <a:lnTo>
                    <a:pt x="17501" y="11010"/>
                  </a:lnTo>
                  <a:cubicBezTo>
                    <a:pt x="17378" y="11133"/>
                    <a:pt x="17296" y="11256"/>
                    <a:pt x="17172" y="11380"/>
                  </a:cubicBezTo>
                  <a:cubicBezTo>
                    <a:pt x="16597" y="12037"/>
                    <a:pt x="16063" y="12653"/>
                    <a:pt x="15529" y="13310"/>
                  </a:cubicBezTo>
                  <a:lnTo>
                    <a:pt x="14625" y="15652"/>
                  </a:lnTo>
                  <a:lnTo>
                    <a:pt x="14667" y="14420"/>
                  </a:lnTo>
                  <a:lnTo>
                    <a:pt x="14667" y="14420"/>
                  </a:lnTo>
                  <a:cubicBezTo>
                    <a:pt x="13516" y="15981"/>
                    <a:pt x="12571" y="17418"/>
                    <a:pt x="11873" y="18651"/>
                  </a:cubicBezTo>
                  <a:cubicBezTo>
                    <a:pt x="12613" y="17049"/>
                    <a:pt x="13434" y="15159"/>
                    <a:pt x="14009" y="13434"/>
                  </a:cubicBezTo>
                  <a:lnTo>
                    <a:pt x="14009" y="13434"/>
                  </a:lnTo>
                  <a:cubicBezTo>
                    <a:pt x="13763" y="13598"/>
                    <a:pt x="13516" y="13762"/>
                    <a:pt x="13270" y="13927"/>
                  </a:cubicBezTo>
                  <a:cubicBezTo>
                    <a:pt x="13640" y="13393"/>
                    <a:pt x="13968" y="12900"/>
                    <a:pt x="14338" y="12366"/>
                  </a:cubicBezTo>
                  <a:cubicBezTo>
                    <a:pt x="14543" y="11667"/>
                    <a:pt x="14708" y="10928"/>
                    <a:pt x="14872" y="10147"/>
                  </a:cubicBezTo>
                  <a:lnTo>
                    <a:pt x="14872" y="10147"/>
                  </a:lnTo>
                  <a:cubicBezTo>
                    <a:pt x="14625" y="10271"/>
                    <a:pt x="14379" y="10435"/>
                    <a:pt x="14133" y="10599"/>
                  </a:cubicBezTo>
                  <a:cubicBezTo>
                    <a:pt x="14420" y="10188"/>
                    <a:pt x="14708" y="9736"/>
                    <a:pt x="14995" y="9326"/>
                  </a:cubicBezTo>
                  <a:cubicBezTo>
                    <a:pt x="15118" y="8422"/>
                    <a:pt x="15201" y="7559"/>
                    <a:pt x="15242" y="6779"/>
                  </a:cubicBezTo>
                  <a:lnTo>
                    <a:pt x="15242" y="6779"/>
                  </a:lnTo>
                  <a:cubicBezTo>
                    <a:pt x="14954" y="6943"/>
                    <a:pt x="14708" y="7148"/>
                    <a:pt x="14420" y="7313"/>
                  </a:cubicBezTo>
                  <a:cubicBezTo>
                    <a:pt x="14708" y="6902"/>
                    <a:pt x="14954" y="6450"/>
                    <a:pt x="15242" y="6039"/>
                  </a:cubicBezTo>
                  <a:cubicBezTo>
                    <a:pt x="15201" y="2383"/>
                    <a:pt x="14297" y="0"/>
                    <a:pt x="142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21;p25">
              <a:extLst>
                <a:ext uri="{FF2B5EF4-FFF2-40B4-BE49-F238E27FC236}">
                  <a16:creationId xmlns:a16="http://schemas.microsoft.com/office/drawing/2014/main" id="{0542B950-13E5-4A76-81E3-D3BD18AAABEF}"/>
                </a:ext>
              </a:extLst>
            </p:cNvPr>
            <p:cNvSpPr/>
            <p:nvPr/>
          </p:nvSpPr>
          <p:spPr>
            <a:xfrm>
              <a:off x="416020" y="2829920"/>
              <a:ext cx="1017367" cy="1002115"/>
            </a:xfrm>
            <a:custGeom>
              <a:avLst/>
              <a:gdLst/>
              <a:ahLst/>
              <a:cxnLst/>
              <a:rect l="l" t="t" r="r" b="b"/>
              <a:pathLst>
                <a:path w="49297" h="48558" extrusionOk="0">
                  <a:moveTo>
                    <a:pt x="28469" y="0"/>
                  </a:moveTo>
                  <a:cubicBezTo>
                    <a:pt x="28469" y="0"/>
                    <a:pt x="26867" y="3657"/>
                    <a:pt x="26579" y="9244"/>
                  </a:cubicBezTo>
                  <a:cubicBezTo>
                    <a:pt x="26949" y="9942"/>
                    <a:pt x="27319" y="10640"/>
                    <a:pt x="27688" y="11298"/>
                  </a:cubicBezTo>
                  <a:cubicBezTo>
                    <a:pt x="27319" y="11010"/>
                    <a:pt x="26908" y="10681"/>
                    <a:pt x="26538" y="10394"/>
                  </a:cubicBezTo>
                  <a:lnTo>
                    <a:pt x="26538" y="10394"/>
                  </a:lnTo>
                  <a:cubicBezTo>
                    <a:pt x="26497" y="11626"/>
                    <a:pt x="26538" y="12941"/>
                    <a:pt x="26661" y="14337"/>
                  </a:cubicBezTo>
                  <a:cubicBezTo>
                    <a:pt x="27072" y="15036"/>
                    <a:pt x="27483" y="15734"/>
                    <a:pt x="27894" y="16433"/>
                  </a:cubicBezTo>
                  <a:cubicBezTo>
                    <a:pt x="27524" y="16145"/>
                    <a:pt x="27154" y="15857"/>
                    <a:pt x="26784" y="15611"/>
                  </a:cubicBezTo>
                  <a:lnTo>
                    <a:pt x="26784" y="15611"/>
                  </a:lnTo>
                  <a:cubicBezTo>
                    <a:pt x="26949" y="16843"/>
                    <a:pt x="27154" y="17994"/>
                    <a:pt x="27442" y="19103"/>
                  </a:cubicBezTo>
                  <a:cubicBezTo>
                    <a:pt x="27935" y="19924"/>
                    <a:pt x="28469" y="20746"/>
                    <a:pt x="28962" y="21568"/>
                  </a:cubicBezTo>
                  <a:cubicBezTo>
                    <a:pt x="28592" y="21280"/>
                    <a:pt x="28222" y="21034"/>
                    <a:pt x="27853" y="20746"/>
                  </a:cubicBezTo>
                  <a:lnTo>
                    <a:pt x="27853" y="20746"/>
                  </a:lnTo>
                  <a:cubicBezTo>
                    <a:pt x="28551" y="23211"/>
                    <a:pt x="29537" y="25922"/>
                    <a:pt x="30482" y="28305"/>
                  </a:cubicBezTo>
                  <a:cubicBezTo>
                    <a:pt x="29496" y="26497"/>
                    <a:pt x="28304" y="24402"/>
                    <a:pt x="26826" y="22225"/>
                  </a:cubicBezTo>
                  <a:lnTo>
                    <a:pt x="26784" y="24073"/>
                  </a:lnTo>
                  <a:lnTo>
                    <a:pt x="25552" y="20417"/>
                  </a:lnTo>
                  <a:cubicBezTo>
                    <a:pt x="24813" y="19390"/>
                    <a:pt x="24032" y="18363"/>
                    <a:pt x="23169" y="17295"/>
                  </a:cubicBezTo>
                  <a:cubicBezTo>
                    <a:pt x="23046" y="17090"/>
                    <a:pt x="22882" y="16926"/>
                    <a:pt x="22718" y="16720"/>
                  </a:cubicBezTo>
                  <a:lnTo>
                    <a:pt x="22718" y="18528"/>
                  </a:lnTo>
                  <a:lnTo>
                    <a:pt x="21649" y="15488"/>
                  </a:lnTo>
                  <a:cubicBezTo>
                    <a:pt x="20499" y="14132"/>
                    <a:pt x="19308" y="12941"/>
                    <a:pt x="18199" y="11832"/>
                  </a:cubicBezTo>
                  <a:lnTo>
                    <a:pt x="18199" y="13803"/>
                  </a:lnTo>
                  <a:lnTo>
                    <a:pt x="17172" y="10846"/>
                  </a:lnTo>
                  <a:cubicBezTo>
                    <a:pt x="12037" y="6039"/>
                    <a:pt x="8093" y="3944"/>
                    <a:pt x="8052" y="3903"/>
                  </a:cubicBezTo>
                  <a:lnTo>
                    <a:pt x="8052" y="3944"/>
                  </a:lnTo>
                  <a:cubicBezTo>
                    <a:pt x="8093" y="3944"/>
                    <a:pt x="9325" y="8258"/>
                    <a:pt x="12940" y="14255"/>
                  </a:cubicBezTo>
                  <a:lnTo>
                    <a:pt x="15652" y="15857"/>
                  </a:lnTo>
                  <a:lnTo>
                    <a:pt x="15652" y="15857"/>
                  </a:lnTo>
                  <a:lnTo>
                    <a:pt x="13721" y="15488"/>
                  </a:lnTo>
                  <a:lnTo>
                    <a:pt x="13721" y="15488"/>
                  </a:lnTo>
                  <a:cubicBezTo>
                    <a:pt x="14543" y="16802"/>
                    <a:pt x="15487" y="18199"/>
                    <a:pt x="16597" y="19637"/>
                  </a:cubicBezTo>
                  <a:lnTo>
                    <a:pt x="19349" y="21239"/>
                  </a:lnTo>
                  <a:lnTo>
                    <a:pt x="17583" y="20910"/>
                  </a:lnTo>
                  <a:lnTo>
                    <a:pt x="17583" y="20910"/>
                  </a:lnTo>
                  <a:cubicBezTo>
                    <a:pt x="17747" y="21075"/>
                    <a:pt x="17870" y="21280"/>
                    <a:pt x="18034" y="21485"/>
                  </a:cubicBezTo>
                  <a:cubicBezTo>
                    <a:pt x="18897" y="22512"/>
                    <a:pt x="19760" y="23498"/>
                    <a:pt x="20581" y="24443"/>
                  </a:cubicBezTo>
                  <a:lnTo>
                    <a:pt x="23909" y="26415"/>
                  </a:lnTo>
                  <a:lnTo>
                    <a:pt x="22101" y="26045"/>
                  </a:lnTo>
                  <a:lnTo>
                    <a:pt x="22101" y="26045"/>
                  </a:lnTo>
                  <a:cubicBezTo>
                    <a:pt x="24155" y="28181"/>
                    <a:pt x="26127" y="29907"/>
                    <a:pt x="27853" y="31304"/>
                  </a:cubicBezTo>
                  <a:cubicBezTo>
                    <a:pt x="25593" y="29784"/>
                    <a:pt x="22882" y="28099"/>
                    <a:pt x="20376" y="26785"/>
                  </a:cubicBezTo>
                  <a:lnTo>
                    <a:pt x="20376" y="26785"/>
                  </a:lnTo>
                  <a:cubicBezTo>
                    <a:pt x="20581" y="27196"/>
                    <a:pt x="20787" y="27647"/>
                    <a:pt x="20992" y="28058"/>
                  </a:cubicBezTo>
                  <a:cubicBezTo>
                    <a:pt x="20294" y="27401"/>
                    <a:pt x="19595" y="26703"/>
                    <a:pt x="18897" y="26045"/>
                  </a:cubicBezTo>
                  <a:cubicBezTo>
                    <a:pt x="17870" y="25552"/>
                    <a:pt x="16761" y="25100"/>
                    <a:pt x="15570" y="24690"/>
                  </a:cubicBezTo>
                  <a:lnTo>
                    <a:pt x="15570" y="24690"/>
                  </a:lnTo>
                  <a:cubicBezTo>
                    <a:pt x="15775" y="25100"/>
                    <a:pt x="15980" y="25511"/>
                    <a:pt x="16145" y="25922"/>
                  </a:cubicBezTo>
                  <a:cubicBezTo>
                    <a:pt x="15570" y="25388"/>
                    <a:pt x="14994" y="24854"/>
                    <a:pt x="14378" y="24320"/>
                  </a:cubicBezTo>
                  <a:cubicBezTo>
                    <a:pt x="13064" y="23909"/>
                    <a:pt x="11749" y="23581"/>
                    <a:pt x="10517" y="23375"/>
                  </a:cubicBezTo>
                  <a:lnTo>
                    <a:pt x="10517" y="23375"/>
                  </a:lnTo>
                  <a:cubicBezTo>
                    <a:pt x="10763" y="23827"/>
                    <a:pt x="10969" y="24279"/>
                    <a:pt x="11174" y="24731"/>
                  </a:cubicBezTo>
                  <a:cubicBezTo>
                    <a:pt x="10599" y="24197"/>
                    <a:pt x="10024" y="23704"/>
                    <a:pt x="9408" y="23170"/>
                  </a:cubicBezTo>
                  <a:cubicBezTo>
                    <a:pt x="7495" y="22886"/>
                    <a:pt x="5783" y="22794"/>
                    <a:pt x="4361" y="22794"/>
                  </a:cubicBezTo>
                  <a:cubicBezTo>
                    <a:pt x="1658" y="22794"/>
                    <a:pt x="0" y="23129"/>
                    <a:pt x="0" y="23129"/>
                  </a:cubicBezTo>
                  <a:cubicBezTo>
                    <a:pt x="0" y="23170"/>
                    <a:pt x="2588" y="25347"/>
                    <a:pt x="7477" y="27524"/>
                  </a:cubicBezTo>
                  <a:cubicBezTo>
                    <a:pt x="8340" y="27442"/>
                    <a:pt x="9202" y="27360"/>
                    <a:pt x="10024" y="27278"/>
                  </a:cubicBezTo>
                  <a:lnTo>
                    <a:pt x="10024" y="27278"/>
                  </a:lnTo>
                  <a:cubicBezTo>
                    <a:pt x="9490" y="27483"/>
                    <a:pt x="8997" y="27730"/>
                    <a:pt x="8463" y="27935"/>
                  </a:cubicBezTo>
                  <a:cubicBezTo>
                    <a:pt x="9572" y="28428"/>
                    <a:pt x="10763" y="28880"/>
                    <a:pt x="12078" y="29332"/>
                  </a:cubicBezTo>
                  <a:cubicBezTo>
                    <a:pt x="12940" y="29291"/>
                    <a:pt x="13803" y="29250"/>
                    <a:pt x="14666" y="29209"/>
                  </a:cubicBezTo>
                  <a:lnTo>
                    <a:pt x="14666" y="29209"/>
                  </a:lnTo>
                  <a:cubicBezTo>
                    <a:pt x="14173" y="29373"/>
                    <a:pt x="13721" y="29578"/>
                    <a:pt x="13269" y="29743"/>
                  </a:cubicBezTo>
                  <a:cubicBezTo>
                    <a:pt x="14419" y="30153"/>
                    <a:pt x="15570" y="30482"/>
                    <a:pt x="16679" y="30811"/>
                  </a:cubicBezTo>
                  <a:cubicBezTo>
                    <a:pt x="17706" y="30770"/>
                    <a:pt x="18692" y="30770"/>
                    <a:pt x="19719" y="30770"/>
                  </a:cubicBezTo>
                  <a:cubicBezTo>
                    <a:pt x="19226" y="30934"/>
                    <a:pt x="18774" y="31098"/>
                    <a:pt x="18322" y="31263"/>
                  </a:cubicBezTo>
                  <a:cubicBezTo>
                    <a:pt x="21280" y="32043"/>
                    <a:pt x="24648" y="32906"/>
                    <a:pt x="27401" y="33604"/>
                  </a:cubicBezTo>
                  <a:cubicBezTo>
                    <a:pt x="26579" y="33522"/>
                    <a:pt x="25634" y="33440"/>
                    <a:pt x="24607" y="33399"/>
                  </a:cubicBezTo>
                  <a:lnTo>
                    <a:pt x="24607" y="33399"/>
                  </a:lnTo>
                  <a:cubicBezTo>
                    <a:pt x="24895" y="33645"/>
                    <a:pt x="25182" y="33892"/>
                    <a:pt x="25470" y="34097"/>
                  </a:cubicBezTo>
                  <a:cubicBezTo>
                    <a:pt x="24730" y="33892"/>
                    <a:pt x="24032" y="33645"/>
                    <a:pt x="23293" y="33399"/>
                  </a:cubicBezTo>
                  <a:cubicBezTo>
                    <a:pt x="22512" y="33399"/>
                    <a:pt x="21732" y="33481"/>
                    <a:pt x="20910" y="33563"/>
                  </a:cubicBezTo>
                  <a:cubicBezTo>
                    <a:pt x="20787" y="33563"/>
                    <a:pt x="20622" y="33563"/>
                    <a:pt x="20499" y="33604"/>
                  </a:cubicBezTo>
                  <a:cubicBezTo>
                    <a:pt x="20746" y="33809"/>
                    <a:pt x="21033" y="34056"/>
                    <a:pt x="21321" y="34261"/>
                  </a:cubicBezTo>
                  <a:cubicBezTo>
                    <a:pt x="20705" y="34097"/>
                    <a:pt x="20088" y="33933"/>
                    <a:pt x="19513" y="33727"/>
                  </a:cubicBezTo>
                  <a:cubicBezTo>
                    <a:pt x="18404" y="33933"/>
                    <a:pt x="17377" y="34138"/>
                    <a:pt x="16432" y="34426"/>
                  </a:cubicBezTo>
                  <a:cubicBezTo>
                    <a:pt x="16720" y="34631"/>
                    <a:pt x="17048" y="34878"/>
                    <a:pt x="17377" y="35124"/>
                  </a:cubicBezTo>
                  <a:cubicBezTo>
                    <a:pt x="16761" y="34960"/>
                    <a:pt x="16186" y="34836"/>
                    <a:pt x="15570" y="34672"/>
                  </a:cubicBezTo>
                  <a:cubicBezTo>
                    <a:pt x="11338" y="35987"/>
                    <a:pt x="8874" y="37918"/>
                    <a:pt x="8874" y="37918"/>
                  </a:cubicBezTo>
                  <a:cubicBezTo>
                    <a:pt x="8874" y="37954"/>
                    <a:pt x="10891" y="38438"/>
                    <a:pt x="14274" y="38438"/>
                  </a:cubicBezTo>
                  <a:cubicBezTo>
                    <a:pt x="14724" y="38438"/>
                    <a:pt x="15197" y="38430"/>
                    <a:pt x="15693" y="38410"/>
                  </a:cubicBezTo>
                  <a:cubicBezTo>
                    <a:pt x="16268" y="38082"/>
                    <a:pt x="16843" y="37712"/>
                    <a:pt x="17418" y="37383"/>
                  </a:cubicBezTo>
                  <a:lnTo>
                    <a:pt x="17418" y="37383"/>
                  </a:lnTo>
                  <a:cubicBezTo>
                    <a:pt x="17131" y="37712"/>
                    <a:pt x="16843" y="38041"/>
                    <a:pt x="16556" y="38410"/>
                  </a:cubicBezTo>
                  <a:cubicBezTo>
                    <a:pt x="17500" y="38328"/>
                    <a:pt x="18527" y="38246"/>
                    <a:pt x="19595" y="38123"/>
                  </a:cubicBezTo>
                  <a:cubicBezTo>
                    <a:pt x="20171" y="37794"/>
                    <a:pt x="20787" y="37466"/>
                    <a:pt x="21362" y="37137"/>
                  </a:cubicBezTo>
                  <a:lnTo>
                    <a:pt x="21362" y="37137"/>
                  </a:lnTo>
                  <a:cubicBezTo>
                    <a:pt x="21115" y="37425"/>
                    <a:pt x="20828" y="37712"/>
                    <a:pt x="20581" y="38000"/>
                  </a:cubicBezTo>
                  <a:cubicBezTo>
                    <a:pt x="20705" y="38000"/>
                    <a:pt x="20869" y="37959"/>
                    <a:pt x="20992" y="37959"/>
                  </a:cubicBezTo>
                  <a:cubicBezTo>
                    <a:pt x="21814" y="37835"/>
                    <a:pt x="22594" y="37712"/>
                    <a:pt x="23334" y="37548"/>
                  </a:cubicBezTo>
                  <a:cubicBezTo>
                    <a:pt x="24073" y="37178"/>
                    <a:pt x="24772" y="36808"/>
                    <a:pt x="25511" y="36480"/>
                  </a:cubicBezTo>
                  <a:lnTo>
                    <a:pt x="25511" y="36480"/>
                  </a:lnTo>
                  <a:cubicBezTo>
                    <a:pt x="25223" y="36767"/>
                    <a:pt x="24936" y="37014"/>
                    <a:pt x="24689" y="37301"/>
                  </a:cubicBezTo>
                  <a:cubicBezTo>
                    <a:pt x="26292" y="36973"/>
                    <a:pt x="27729" y="36644"/>
                    <a:pt x="28921" y="36315"/>
                  </a:cubicBezTo>
                  <a:lnTo>
                    <a:pt x="28921" y="36315"/>
                  </a:lnTo>
                  <a:cubicBezTo>
                    <a:pt x="28263" y="36644"/>
                    <a:pt x="27565" y="37055"/>
                    <a:pt x="26826" y="37548"/>
                  </a:cubicBezTo>
                  <a:cubicBezTo>
                    <a:pt x="27113" y="37548"/>
                    <a:pt x="27401" y="37589"/>
                    <a:pt x="27688" y="37589"/>
                  </a:cubicBezTo>
                  <a:cubicBezTo>
                    <a:pt x="27113" y="37794"/>
                    <a:pt x="26538" y="38000"/>
                    <a:pt x="25963" y="38205"/>
                  </a:cubicBezTo>
                  <a:cubicBezTo>
                    <a:pt x="25470" y="38575"/>
                    <a:pt x="24977" y="38986"/>
                    <a:pt x="24484" y="39479"/>
                  </a:cubicBezTo>
                  <a:cubicBezTo>
                    <a:pt x="24402" y="39561"/>
                    <a:pt x="24320" y="39643"/>
                    <a:pt x="24238" y="39725"/>
                  </a:cubicBezTo>
                  <a:lnTo>
                    <a:pt x="25100" y="39725"/>
                  </a:lnTo>
                  <a:cubicBezTo>
                    <a:pt x="24607" y="39889"/>
                    <a:pt x="24155" y="40095"/>
                    <a:pt x="23662" y="40300"/>
                  </a:cubicBezTo>
                  <a:cubicBezTo>
                    <a:pt x="23087" y="40999"/>
                    <a:pt x="22553" y="41656"/>
                    <a:pt x="22101" y="42354"/>
                  </a:cubicBezTo>
                  <a:cubicBezTo>
                    <a:pt x="22430" y="42313"/>
                    <a:pt x="22718" y="42272"/>
                    <a:pt x="23046" y="42272"/>
                  </a:cubicBezTo>
                  <a:cubicBezTo>
                    <a:pt x="22594" y="42477"/>
                    <a:pt x="22184" y="42724"/>
                    <a:pt x="21732" y="42929"/>
                  </a:cubicBezTo>
                  <a:cubicBezTo>
                    <a:pt x="19883" y="46051"/>
                    <a:pt x="19678" y="48557"/>
                    <a:pt x="19678" y="48557"/>
                  </a:cubicBezTo>
                  <a:cubicBezTo>
                    <a:pt x="19719" y="48557"/>
                    <a:pt x="21403" y="47366"/>
                    <a:pt x="23745" y="45065"/>
                  </a:cubicBezTo>
                  <a:cubicBezTo>
                    <a:pt x="23868" y="44531"/>
                    <a:pt x="24032" y="44038"/>
                    <a:pt x="24196" y="43545"/>
                  </a:cubicBezTo>
                  <a:cubicBezTo>
                    <a:pt x="24196" y="43874"/>
                    <a:pt x="24196" y="44244"/>
                    <a:pt x="24196" y="44572"/>
                  </a:cubicBezTo>
                  <a:cubicBezTo>
                    <a:pt x="24730" y="44080"/>
                    <a:pt x="25306" y="43504"/>
                    <a:pt x="25881" y="42888"/>
                  </a:cubicBezTo>
                  <a:cubicBezTo>
                    <a:pt x="26045" y="42395"/>
                    <a:pt x="26250" y="41902"/>
                    <a:pt x="26456" y="41409"/>
                  </a:cubicBezTo>
                  <a:lnTo>
                    <a:pt x="26456" y="41409"/>
                  </a:lnTo>
                  <a:cubicBezTo>
                    <a:pt x="26456" y="41738"/>
                    <a:pt x="26415" y="42026"/>
                    <a:pt x="26415" y="42354"/>
                  </a:cubicBezTo>
                  <a:cubicBezTo>
                    <a:pt x="26497" y="42272"/>
                    <a:pt x="26579" y="42190"/>
                    <a:pt x="26661" y="42108"/>
                  </a:cubicBezTo>
                  <a:cubicBezTo>
                    <a:pt x="27072" y="41615"/>
                    <a:pt x="27483" y="41163"/>
                    <a:pt x="27894" y="40752"/>
                  </a:cubicBezTo>
                  <a:cubicBezTo>
                    <a:pt x="28181" y="40177"/>
                    <a:pt x="28469" y="39643"/>
                    <a:pt x="28756" y="39068"/>
                  </a:cubicBezTo>
                  <a:lnTo>
                    <a:pt x="28756" y="39068"/>
                  </a:lnTo>
                  <a:cubicBezTo>
                    <a:pt x="28715" y="39396"/>
                    <a:pt x="28633" y="39684"/>
                    <a:pt x="28592" y="39972"/>
                  </a:cubicBezTo>
                  <a:cubicBezTo>
                    <a:pt x="29414" y="39109"/>
                    <a:pt x="30112" y="38328"/>
                    <a:pt x="30728" y="37671"/>
                  </a:cubicBezTo>
                  <a:cubicBezTo>
                    <a:pt x="30892" y="37589"/>
                    <a:pt x="31016" y="37548"/>
                    <a:pt x="31180" y="37507"/>
                  </a:cubicBezTo>
                  <a:lnTo>
                    <a:pt x="31180" y="37507"/>
                  </a:lnTo>
                  <a:cubicBezTo>
                    <a:pt x="30934" y="37712"/>
                    <a:pt x="30687" y="37959"/>
                    <a:pt x="30441" y="38205"/>
                  </a:cubicBezTo>
                  <a:cubicBezTo>
                    <a:pt x="30317" y="38493"/>
                    <a:pt x="30194" y="38780"/>
                    <a:pt x="30112" y="39150"/>
                  </a:cubicBezTo>
                  <a:cubicBezTo>
                    <a:pt x="30071" y="39191"/>
                    <a:pt x="30071" y="39232"/>
                    <a:pt x="30071" y="39314"/>
                  </a:cubicBezTo>
                  <a:cubicBezTo>
                    <a:pt x="30194" y="39232"/>
                    <a:pt x="30358" y="39191"/>
                    <a:pt x="30523" y="39109"/>
                  </a:cubicBezTo>
                  <a:lnTo>
                    <a:pt x="30523" y="39109"/>
                  </a:lnTo>
                  <a:cubicBezTo>
                    <a:pt x="30317" y="39314"/>
                    <a:pt x="30153" y="39520"/>
                    <a:pt x="29989" y="39725"/>
                  </a:cubicBezTo>
                  <a:cubicBezTo>
                    <a:pt x="29907" y="40177"/>
                    <a:pt x="29865" y="40629"/>
                    <a:pt x="29865" y="41040"/>
                  </a:cubicBezTo>
                  <a:cubicBezTo>
                    <a:pt x="30030" y="40957"/>
                    <a:pt x="30194" y="40875"/>
                    <a:pt x="30358" y="40793"/>
                  </a:cubicBezTo>
                  <a:lnTo>
                    <a:pt x="30358" y="40793"/>
                  </a:lnTo>
                  <a:cubicBezTo>
                    <a:pt x="30194" y="40999"/>
                    <a:pt x="30030" y="41204"/>
                    <a:pt x="29907" y="41409"/>
                  </a:cubicBezTo>
                  <a:cubicBezTo>
                    <a:pt x="30030" y="43299"/>
                    <a:pt x="30851" y="44490"/>
                    <a:pt x="30851" y="44490"/>
                  </a:cubicBezTo>
                  <a:cubicBezTo>
                    <a:pt x="30851" y="44490"/>
                    <a:pt x="31344" y="43545"/>
                    <a:pt x="31755" y="41902"/>
                  </a:cubicBezTo>
                  <a:cubicBezTo>
                    <a:pt x="31632" y="41656"/>
                    <a:pt x="31550" y="41368"/>
                    <a:pt x="31468" y="41081"/>
                  </a:cubicBezTo>
                  <a:lnTo>
                    <a:pt x="31468" y="41081"/>
                  </a:lnTo>
                  <a:cubicBezTo>
                    <a:pt x="31591" y="41245"/>
                    <a:pt x="31714" y="41409"/>
                    <a:pt x="31837" y="41574"/>
                  </a:cubicBezTo>
                  <a:cubicBezTo>
                    <a:pt x="31920" y="41204"/>
                    <a:pt x="32043" y="40834"/>
                    <a:pt x="32125" y="40382"/>
                  </a:cubicBezTo>
                  <a:cubicBezTo>
                    <a:pt x="32043" y="40136"/>
                    <a:pt x="31961" y="39848"/>
                    <a:pt x="31920" y="39561"/>
                  </a:cubicBezTo>
                  <a:lnTo>
                    <a:pt x="31920" y="39561"/>
                  </a:lnTo>
                  <a:cubicBezTo>
                    <a:pt x="32002" y="39725"/>
                    <a:pt x="32125" y="39889"/>
                    <a:pt x="32207" y="40013"/>
                  </a:cubicBezTo>
                  <a:cubicBezTo>
                    <a:pt x="32207" y="39972"/>
                    <a:pt x="32248" y="39889"/>
                    <a:pt x="32248" y="39848"/>
                  </a:cubicBezTo>
                  <a:cubicBezTo>
                    <a:pt x="32330" y="39520"/>
                    <a:pt x="32371" y="39232"/>
                    <a:pt x="32454" y="38945"/>
                  </a:cubicBezTo>
                  <a:cubicBezTo>
                    <a:pt x="32371" y="38616"/>
                    <a:pt x="32330" y="38287"/>
                    <a:pt x="32289" y="37959"/>
                  </a:cubicBezTo>
                  <a:lnTo>
                    <a:pt x="32289" y="37959"/>
                  </a:lnTo>
                  <a:cubicBezTo>
                    <a:pt x="32371" y="38082"/>
                    <a:pt x="32454" y="38246"/>
                    <a:pt x="32536" y="38410"/>
                  </a:cubicBezTo>
                  <a:cubicBezTo>
                    <a:pt x="32823" y="37014"/>
                    <a:pt x="33029" y="35905"/>
                    <a:pt x="33111" y="35329"/>
                  </a:cubicBezTo>
                  <a:lnTo>
                    <a:pt x="35863" y="38945"/>
                  </a:lnTo>
                  <a:lnTo>
                    <a:pt x="35904" y="38945"/>
                  </a:lnTo>
                  <a:cubicBezTo>
                    <a:pt x="36000" y="39064"/>
                    <a:pt x="36138" y="39128"/>
                    <a:pt x="36276" y="39128"/>
                  </a:cubicBezTo>
                  <a:cubicBezTo>
                    <a:pt x="36376" y="39128"/>
                    <a:pt x="36476" y="39095"/>
                    <a:pt x="36562" y="39027"/>
                  </a:cubicBezTo>
                  <a:cubicBezTo>
                    <a:pt x="36767" y="38821"/>
                    <a:pt x="36808" y="38534"/>
                    <a:pt x="36603" y="38328"/>
                  </a:cubicBezTo>
                  <a:lnTo>
                    <a:pt x="33645" y="34878"/>
                  </a:lnTo>
                  <a:lnTo>
                    <a:pt x="33645" y="34878"/>
                  </a:lnTo>
                  <a:cubicBezTo>
                    <a:pt x="34220" y="34919"/>
                    <a:pt x="35329" y="34919"/>
                    <a:pt x="36808" y="34960"/>
                  </a:cubicBezTo>
                  <a:cubicBezTo>
                    <a:pt x="36644" y="34836"/>
                    <a:pt x="36520" y="34713"/>
                    <a:pt x="36397" y="34631"/>
                  </a:cubicBezTo>
                  <a:lnTo>
                    <a:pt x="36397" y="34631"/>
                  </a:lnTo>
                  <a:cubicBezTo>
                    <a:pt x="36726" y="34713"/>
                    <a:pt x="37013" y="34836"/>
                    <a:pt x="37342" y="34960"/>
                  </a:cubicBezTo>
                  <a:lnTo>
                    <a:pt x="38451" y="34960"/>
                  </a:lnTo>
                  <a:cubicBezTo>
                    <a:pt x="38328" y="34836"/>
                    <a:pt x="38205" y="34713"/>
                    <a:pt x="38082" y="34590"/>
                  </a:cubicBezTo>
                  <a:lnTo>
                    <a:pt x="38082" y="34590"/>
                  </a:lnTo>
                  <a:cubicBezTo>
                    <a:pt x="38328" y="34672"/>
                    <a:pt x="38574" y="34836"/>
                    <a:pt x="38821" y="34960"/>
                  </a:cubicBezTo>
                  <a:cubicBezTo>
                    <a:pt x="39273" y="34960"/>
                    <a:pt x="39684" y="34919"/>
                    <a:pt x="40053" y="34919"/>
                  </a:cubicBezTo>
                  <a:cubicBezTo>
                    <a:pt x="39930" y="34754"/>
                    <a:pt x="39807" y="34590"/>
                    <a:pt x="39643" y="34426"/>
                  </a:cubicBezTo>
                  <a:lnTo>
                    <a:pt x="39643" y="34426"/>
                  </a:lnTo>
                  <a:cubicBezTo>
                    <a:pt x="39889" y="34590"/>
                    <a:pt x="40136" y="34754"/>
                    <a:pt x="40382" y="34919"/>
                  </a:cubicBezTo>
                  <a:cubicBezTo>
                    <a:pt x="42066" y="34836"/>
                    <a:pt x="43134" y="34549"/>
                    <a:pt x="43134" y="34549"/>
                  </a:cubicBezTo>
                  <a:cubicBezTo>
                    <a:pt x="43134" y="34549"/>
                    <a:pt x="42107" y="33481"/>
                    <a:pt x="40300" y="32947"/>
                  </a:cubicBezTo>
                  <a:cubicBezTo>
                    <a:pt x="40053" y="33070"/>
                    <a:pt x="39807" y="33193"/>
                    <a:pt x="39560" y="33275"/>
                  </a:cubicBezTo>
                  <a:cubicBezTo>
                    <a:pt x="39684" y="33152"/>
                    <a:pt x="39807" y="33029"/>
                    <a:pt x="39930" y="32865"/>
                  </a:cubicBezTo>
                  <a:cubicBezTo>
                    <a:pt x="39519" y="32782"/>
                    <a:pt x="39067" y="32700"/>
                    <a:pt x="38616" y="32700"/>
                  </a:cubicBezTo>
                  <a:cubicBezTo>
                    <a:pt x="38369" y="32824"/>
                    <a:pt x="38123" y="32988"/>
                    <a:pt x="37917" y="33111"/>
                  </a:cubicBezTo>
                  <a:cubicBezTo>
                    <a:pt x="37999" y="32988"/>
                    <a:pt x="38082" y="32824"/>
                    <a:pt x="38205" y="32700"/>
                  </a:cubicBezTo>
                  <a:lnTo>
                    <a:pt x="37999" y="32700"/>
                  </a:lnTo>
                  <a:cubicBezTo>
                    <a:pt x="37671" y="32741"/>
                    <a:pt x="37342" y="32782"/>
                    <a:pt x="37013" y="32824"/>
                  </a:cubicBezTo>
                  <a:cubicBezTo>
                    <a:pt x="36726" y="33029"/>
                    <a:pt x="36479" y="33234"/>
                    <a:pt x="36192" y="33399"/>
                  </a:cubicBezTo>
                  <a:cubicBezTo>
                    <a:pt x="36274" y="33317"/>
                    <a:pt x="36356" y="33193"/>
                    <a:pt x="36438" y="33070"/>
                  </a:cubicBezTo>
                  <a:cubicBezTo>
                    <a:pt x="37219" y="32577"/>
                    <a:pt x="38082" y="32084"/>
                    <a:pt x="39067" y="31468"/>
                  </a:cubicBezTo>
                  <a:cubicBezTo>
                    <a:pt x="38780" y="31468"/>
                    <a:pt x="38451" y="31468"/>
                    <a:pt x="38164" y="31427"/>
                  </a:cubicBezTo>
                  <a:cubicBezTo>
                    <a:pt x="38739" y="31263"/>
                    <a:pt x="39355" y="31098"/>
                    <a:pt x="39971" y="30934"/>
                  </a:cubicBezTo>
                  <a:cubicBezTo>
                    <a:pt x="40464" y="30646"/>
                    <a:pt x="40998" y="30318"/>
                    <a:pt x="41532" y="29989"/>
                  </a:cubicBezTo>
                  <a:cubicBezTo>
                    <a:pt x="41655" y="29907"/>
                    <a:pt x="41738" y="29866"/>
                    <a:pt x="41820" y="29784"/>
                  </a:cubicBezTo>
                  <a:cubicBezTo>
                    <a:pt x="41532" y="29743"/>
                    <a:pt x="41245" y="29701"/>
                    <a:pt x="40916" y="29701"/>
                  </a:cubicBezTo>
                  <a:cubicBezTo>
                    <a:pt x="41450" y="29578"/>
                    <a:pt x="41943" y="29496"/>
                    <a:pt x="42477" y="29414"/>
                  </a:cubicBezTo>
                  <a:cubicBezTo>
                    <a:pt x="43217" y="28962"/>
                    <a:pt x="43874" y="28510"/>
                    <a:pt x="44490" y="28140"/>
                  </a:cubicBezTo>
                  <a:cubicBezTo>
                    <a:pt x="44161" y="28058"/>
                    <a:pt x="43792" y="27976"/>
                    <a:pt x="43463" y="27894"/>
                  </a:cubicBezTo>
                  <a:cubicBezTo>
                    <a:pt x="43997" y="27853"/>
                    <a:pt x="44490" y="27771"/>
                    <a:pt x="45024" y="27771"/>
                  </a:cubicBezTo>
                  <a:cubicBezTo>
                    <a:pt x="47776" y="25922"/>
                    <a:pt x="49296" y="24526"/>
                    <a:pt x="49296" y="24484"/>
                  </a:cubicBezTo>
                  <a:lnTo>
                    <a:pt x="49296" y="24484"/>
                  </a:lnTo>
                  <a:cubicBezTo>
                    <a:pt x="49296" y="24487"/>
                    <a:pt x="49288" y="24488"/>
                    <a:pt x="49272" y="24488"/>
                  </a:cubicBezTo>
                  <a:cubicBezTo>
                    <a:pt x="49187" y="24488"/>
                    <a:pt x="48888" y="24461"/>
                    <a:pt x="48414" y="24461"/>
                  </a:cubicBezTo>
                  <a:cubicBezTo>
                    <a:pt x="47402" y="24461"/>
                    <a:pt x="45594" y="24583"/>
                    <a:pt x="43381" y="25347"/>
                  </a:cubicBezTo>
                  <a:cubicBezTo>
                    <a:pt x="43052" y="25717"/>
                    <a:pt x="42765" y="26127"/>
                    <a:pt x="42436" y="26497"/>
                  </a:cubicBezTo>
                  <a:cubicBezTo>
                    <a:pt x="42518" y="26210"/>
                    <a:pt x="42641" y="25881"/>
                    <a:pt x="42724" y="25593"/>
                  </a:cubicBezTo>
                  <a:lnTo>
                    <a:pt x="42724" y="25593"/>
                  </a:lnTo>
                  <a:cubicBezTo>
                    <a:pt x="41984" y="25881"/>
                    <a:pt x="41204" y="26251"/>
                    <a:pt x="40423" y="26703"/>
                  </a:cubicBezTo>
                  <a:cubicBezTo>
                    <a:pt x="40094" y="27113"/>
                    <a:pt x="39807" y="27565"/>
                    <a:pt x="39519" y="27976"/>
                  </a:cubicBezTo>
                  <a:cubicBezTo>
                    <a:pt x="39601" y="27689"/>
                    <a:pt x="39643" y="27401"/>
                    <a:pt x="39725" y="27154"/>
                  </a:cubicBezTo>
                  <a:lnTo>
                    <a:pt x="39725" y="27154"/>
                  </a:lnTo>
                  <a:cubicBezTo>
                    <a:pt x="39601" y="27196"/>
                    <a:pt x="39519" y="27278"/>
                    <a:pt x="39396" y="27360"/>
                  </a:cubicBezTo>
                  <a:cubicBezTo>
                    <a:pt x="38862" y="27730"/>
                    <a:pt x="38328" y="28099"/>
                    <a:pt x="37876" y="28510"/>
                  </a:cubicBezTo>
                  <a:cubicBezTo>
                    <a:pt x="37547" y="29044"/>
                    <a:pt x="37219" y="29578"/>
                    <a:pt x="36931" y="30112"/>
                  </a:cubicBezTo>
                  <a:cubicBezTo>
                    <a:pt x="36972" y="29825"/>
                    <a:pt x="37013" y="29537"/>
                    <a:pt x="37055" y="29250"/>
                  </a:cubicBezTo>
                  <a:lnTo>
                    <a:pt x="37055" y="29250"/>
                  </a:lnTo>
                  <a:cubicBezTo>
                    <a:pt x="36438" y="29866"/>
                    <a:pt x="35863" y="30441"/>
                    <a:pt x="35411" y="31057"/>
                  </a:cubicBezTo>
                  <a:cubicBezTo>
                    <a:pt x="35986" y="29907"/>
                    <a:pt x="36603" y="28592"/>
                    <a:pt x="37260" y="27072"/>
                  </a:cubicBezTo>
                  <a:lnTo>
                    <a:pt x="37260" y="27072"/>
                  </a:lnTo>
                  <a:cubicBezTo>
                    <a:pt x="36931" y="27278"/>
                    <a:pt x="36603" y="27483"/>
                    <a:pt x="36274" y="27730"/>
                  </a:cubicBezTo>
                  <a:cubicBezTo>
                    <a:pt x="36767" y="27072"/>
                    <a:pt x="37260" y="26456"/>
                    <a:pt x="37794" y="25840"/>
                  </a:cubicBezTo>
                  <a:cubicBezTo>
                    <a:pt x="38082" y="25142"/>
                    <a:pt x="38369" y="24402"/>
                    <a:pt x="38657" y="23622"/>
                  </a:cubicBezTo>
                  <a:cubicBezTo>
                    <a:pt x="38698" y="23498"/>
                    <a:pt x="38739" y="23334"/>
                    <a:pt x="38780" y="23211"/>
                  </a:cubicBezTo>
                  <a:lnTo>
                    <a:pt x="38780" y="23211"/>
                  </a:lnTo>
                  <a:cubicBezTo>
                    <a:pt x="38451" y="23416"/>
                    <a:pt x="38123" y="23622"/>
                    <a:pt x="37794" y="23827"/>
                  </a:cubicBezTo>
                  <a:cubicBezTo>
                    <a:pt x="38205" y="23293"/>
                    <a:pt x="38657" y="22800"/>
                    <a:pt x="39109" y="22266"/>
                  </a:cubicBezTo>
                  <a:cubicBezTo>
                    <a:pt x="39437" y="21239"/>
                    <a:pt x="39766" y="20253"/>
                    <a:pt x="40012" y="19349"/>
                  </a:cubicBezTo>
                  <a:lnTo>
                    <a:pt x="40012" y="19349"/>
                  </a:lnTo>
                  <a:cubicBezTo>
                    <a:pt x="39601" y="19555"/>
                    <a:pt x="39191" y="19760"/>
                    <a:pt x="38821" y="20007"/>
                  </a:cubicBezTo>
                  <a:cubicBezTo>
                    <a:pt x="39273" y="19514"/>
                    <a:pt x="39725" y="19021"/>
                    <a:pt x="40218" y="18528"/>
                  </a:cubicBezTo>
                  <a:cubicBezTo>
                    <a:pt x="41204" y="14420"/>
                    <a:pt x="41121" y="11750"/>
                    <a:pt x="41121" y="11749"/>
                  </a:cubicBezTo>
                  <a:lnTo>
                    <a:pt x="41121" y="11749"/>
                  </a:lnTo>
                  <a:cubicBezTo>
                    <a:pt x="41121" y="11750"/>
                    <a:pt x="38739" y="13763"/>
                    <a:pt x="36520" y="17624"/>
                  </a:cubicBezTo>
                  <a:cubicBezTo>
                    <a:pt x="36562" y="18240"/>
                    <a:pt x="36603" y="18856"/>
                    <a:pt x="36644" y="19472"/>
                  </a:cubicBezTo>
                  <a:cubicBezTo>
                    <a:pt x="36479" y="19144"/>
                    <a:pt x="36274" y="18774"/>
                    <a:pt x="36110" y="18404"/>
                  </a:cubicBezTo>
                  <a:cubicBezTo>
                    <a:pt x="35658" y="19308"/>
                    <a:pt x="35247" y="20253"/>
                    <a:pt x="34836" y="21280"/>
                  </a:cubicBezTo>
                  <a:cubicBezTo>
                    <a:pt x="34877" y="21896"/>
                    <a:pt x="34918" y="22554"/>
                    <a:pt x="35001" y="23170"/>
                  </a:cubicBezTo>
                  <a:cubicBezTo>
                    <a:pt x="34836" y="22841"/>
                    <a:pt x="34672" y="22554"/>
                    <a:pt x="34508" y="22225"/>
                  </a:cubicBezTo>
                  <a:cubicBezTo>
                    <a:pt x="34466" y="22348"/>
                    <a:pt x="34384" y="22512"/>
                    <a:pt x="34343" y="22636"/>
                  </a:cubicBezTo>
                  <a:cubicBezTo>
                    <a:pt x="34097" y="23416"/>
                    <a:pt x="33891" y="24197"/>
                    <a:pt x="33727" y="24936"/>
                  </a:cubicBezTo>
                  <a:cubicBezTo>
                    <a:pt x="33809" y="25676"/>
                    <a:pt x="33891" y="26456"/>
                    <a:pt x="33974" y="27196"/>
                  </a:cubicBezTo>
                  <a:cubicBezTo>
                    <a:pt x="33809" y="26867"/>
                    <a:pt x="33645" y="26538"/>
                    <a:pt x="33439" y="26210"/>
                  </a:cubicBezTo>
                  <a:cubicBezTo>
                    <a:pt x="33275" y="27196"/>
                    <a:pt x="33152" y="28140"/>
                    <a:pt x="33070" y="29003"/>
                  </a:cubicBezTo>
                  <a:cubicBezTo>
                    <a:pt x="32947" y="26127"/>
                    <a:pt x="32782" y="22677"/>
                    <a:pt x="32659" y="19596"/>
                  </a:cubicBezTo>
                  <a:cubicBezTo>
                    <a:pt x="32371" y="20048"/>
                    <a:pt x="32125" y="20458"/>
                    <a:pt x="31878" y="20869"/>
                  </a:cubicBezTo>
                  <a:cubicBezTo>
                    <a:pt x="32084" y="19883"/>
                    <a:pt x="32289" y="18897"/>
                    <a:pt x="32536" y="17911"/>
                  </a:cubicBezTo>
                  <a:cubicBezTo>
                    <a:pt x="32454" y="16761"/>
                    <a:pt x="32371" y="15611"/>
                    <a:pt x="32207" y="14379"/>
                  </a:cubicBezTo>
                  <a:cubicBezTo>
                    <a:pt x="31961" y="14789"/>
                    <a:pt x="31673" y="15200"/>
                    <a:pt x="31385" y="15611"/>
                  </a:cubicBezTo>
                  <a:cubicBezTo>
                    <a:pt x="31591" y="14789"/>
                    <a:pt x="31837" y="13968"/>
                    <a:pt x="32043" y="13146"/>
                  </a:cubicBezTo>
                  <a:cubicBezTo>
                    <a:pt x="31878" y="11749"/>
                    <a:pt x="31673" y="10476"/>
                    <a:pt x="31427" y="9285"/>
                  </a:cubicBezTo>
                  <a:cubicBezTo>
                    <a:pt x="31098" y="9778"/>
                    <a:pt x="30769" y="10229"/>
                    <a:pt x="30441" y="10681"/>
                  </a:cubicBezTo>
                  <a:cubicBezTo>
                    <a:pt x="30687" y="9860"/>
                    <a:pt x="30934" y="9079"/>
                    <a:pt x="31221" y="8258"/>
                  </a:cubicBezTo>
                  <a:cubicBezTo>
                    <a:pt x="30071" y="2999"/>
                    <a:pt x="28469" y="0"/>
                    <a:pt x="284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22;p25">
              <a:extLst>
                <a:ext uri="{FF2B5EF4-FFF2-40B4-BE49-F238E27FC236}">
                  <a16:creationId xmlns:a16="http://schemas.microsoft.com/office/drawing/2014/main" id="{E6FC4848-2301-41E9-B1CA-D9BEEE31DCB1}"/>
                </a:ext>
              </a:extLst>
            </p:cNvPr>
            <p:cNvSpPr/>
            <p:nvPr/>
          </p:nvSpPr>
          <p:spPr>
            <a:xfrm>
              <a:off x="286005" y="4497200"/>
              <a:ext cx="2392393" cy="311350"/>
            </a:xfrm>
            <a:custGeom>
              <a:avLst/>
              <a:gdLst/>
              <a:ahLst/>
              <a:cxnLst/>
              <a:rect l="l" t="t" r="r" b="b"/>
              <a:pathLst>
                <a:path w="143752" h="12454" extrusionOk="0">
                  <a:moveTo>
                    <a:pt x="72752" y="0"/>
                  </a:moveTo>
                  <a:cubicBezTo>
                    <a:pt x="33530" y="0"/>
                    <a:pt x="1" y="0"/>
                    <a:pt x="1725" y="6733"/>
                  </a:cubicBezTo>
                  <a:cubicBezTo>
                    <a:pt x="2656" y="10374"/>
                    <a:pt x="33530" y="12454"/>
                    <a:pt x="72752" y="12454"/>
                  </a:cubicBezTo>
                  <a:cubicBezTo>
                    <a:pt x="111947" y="12454"/>
                    <a:pt x="143752" y="10428"/>
                    <a:pt x="143752" y="6733"/>
                  </a:cubicBezTo>
                  <a:cubicBezTo>
                    <a:pt x="143752" y="0"/>
                    <a:pt x="111947" y="0"/>
                    <a:pt x="72752" y="0"/>
                  </a:cubicBezTo>
                  <a:close/>
                </a:path>
              </a:pathLst>
            </a:custGeom>
            <a:solidFill>
              <a:srgbClr val="547332">
                <a:alpha val="54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23;p25">
              <a:extLst>
                <a:ext uri="{FF2B5EF4-FFF2-40B4-BE49-F238E27FC236}">
                  <a16:creationId xmlns:a16="http://schemas.microsoft.com/office/drawing/2014/main" id="{CADE0E09-9C51-414F-8AB8-136C32B892E9}"/>
                </a:ext>
              </a:extLst>
            </p:cNvPr>
            <p:cNvSpPr/>
            <p:nvPr/>
          </p:nvSpPr>
          <p:spPr>
            <a:xfrm>
              <a:off x="1163714" y="1406027"/>
              <a:ext cx="697878" cy="1423013"/>
            </a:xfrm>
            <a:custGeom>
              <a:avLst/>
              <a:gdLst/>
              <a:ahLst/>
              <a:cxnLst/>
              <a:rect l="l" t="t" r="r" b="b"/>
              <a:pathLst>
                <a:path w="16361" h="33361" extrusionOk="0">
                  <a:moveTo>
                    <a:pt x="0" y="0"/>
                  </a:moveTo>
                  <a:lnTo>
                    <a:pt x="0" y="33361"/>
                  </a:lnTo>
                  <a:lnTo>
                    <a:pt x="16361" y="33361"/>
                  </a:lnTo>
                  <a:lnTo>
                    <a:pt x="163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24;p25">
              <a:extLst>
                <a:ext uri="{FF2B5EF4-FFF2-40B4-BE49-F238E27FC236}">
                  <a16:creationId xmlns:a16="http://schemas.microsoft.com/office/drawing/2014/main" id="{7A30C90F-5F1A-4344-A377-610CF7E1B909}"/>
                </a:ext>
              </a:extLst>
            </p:cNvPr>
            <p:cNvSpPr/>
            <p:nvPr/>
          </p:nvSpPr>
          <p:spPr>
            <a:xfrm>
              <a:off x="544281" y="2336884"/>
              <a:ext cx="1973135" cy="2380021"/>
            </a:xfrm>
            <a:custGeom>
              <a:avLst/>
              <a:gdLst/>
              <a:ahLst/>
              <a:cxnLst/>
              <a:rect l="l" t="t" r="r" b="b"/>
              <a:pathLst>
                <a:path w="46258" h="55797" extrusionOk="0">
                  <a:moveTo>
                    <a:pt x="14522" y="0"/>
                  </a:moveTo>
                  <a:lnTo>
                    <a:pt x="1492" y="45458"/>
                  </a:lnTo>
                  <a:cubicBezTo>
                    <a:pt x="0" y="50627"/>
                    <a:pt x="3891" y="55796"/>
                    <a:pt x="9300" y="55796"/>
                  </a:cubicBezTo>
                  <a:lnTo>
                    <a:pt x="36931" y="55796"/>
                  </a:lnTo>
                  <a:cubicBezTo>
                    <a:pt x="42367" y="55796"/>
                    <a:pt x="46257" y="50520"/>
                    <a:pt x="44685" y="45325"/>
                  </a:cubicBezTo>
                  <a:lnTo>
                    <a:pt x="3088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25;p25">
              <a:extLst>
                <a:ext uri="{FF2B5EF4-FFF2-40B4-BE49-F238E27FC236}">
                  <a16:creationId xmlns:a16="http://schemas.microsoft.com/office/drawing/2014/main" id="{868D4AB9-CD99-4713-9C3C-383614EB05CA}"/>
                </a:ext>
              </a:extLst>
            </p:cNvPr>
            <p:cNvSpPr/>
            <p:nvPr/>
          </p:nvSpPr>
          <p:spPr>
            <a:xfrm>
              <a:off x="1163714" y="1406027"/>
              <a:ext cx="700182" cy="198943"/>
            </a:xfrm>
            <a:custGeom>
              <a:avLst/>
              <a:gdLst/>
              <a:ahLst/>
              <a:cxnLst/>
              <a:rect l="l" t="t" r="r" b="b"/>
              <a:pathLst>
                <a:path w="16415" h="4664" extrusionOk="0">
                  <a:moveTo>
                    <a:pt x="0" y="0"/>
                  </a:moveTo>
                  <a:lnTo>
                    <a:pt x="0" y="4663"/>
                  </a:lnTo>
                  <a:lnTo>
                    <a:pt x="16414" y="4663"/>
                  </a:lnTo>
                  <a:lnTo>
                    <a:pt x="164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26;p25">
              <a:extLst>
                <a:ext uri="{FF2B5EF4-FFF2-40B4-BE49-F238E27FC236}">
                  <a16:creationId xmlns:a16="http://schemas.microsoft.com/office/drawing/2014/main" id="{FB57153E-1266-4F66-9C9F-0246F0C988AF}"/>
                </a:ext>
              </a:extLst>
            </p:cNvPr>
            <p:cNvSpPr/>
            <p:nvPr/>
          </p:nvSpPr>
          <p:spPr>
            <a:xfrm>
              <a:off x="1098921" y="3270855"/>
              <a:ext cx="438749" cy="502177"/>
            </a:xfrm>
            <a:custGeom>
              <a:avLst/>
              <a:gdLst/>
              <a:ahLst/>
              <a:cxnLst/>
              <a:rect l="l" t="t" r="r" b="b"/>
              <a:pathLst>
                <a:path w="10286" h="11773" extrusionOk="0">
                  <a:moveTo>
                    <a:pt x="1920" y="1"/>
                  </a:moveTo>
                  <a:cubicBezTo>
                    <a:pt x="1732" y="1"/>
                    <a:pt x="1540" y="46"/>
                    <a:pt x="1359" y="140"/>
                  </a:cubicBezTo>
                  <a:cubicBezTo>
                    <a:pt x="853" y="407"/>
                    <a:pt x="613" y="1020"/>
                    <a:pt x="800" y="1552"/>
                  </a:cubicBezTo>
                  <a:cubicBezTo>
                    <a:pt x="267" y="1819"/>
                    <a:pt x="0" y="2432"/>
                    <a:pt x="214" y="2991"/>
                  </a:cubicBezTo>
                  <a:cubicBezTo>
                    <a:pt x="347" y="3311"/>
                    <a:pt x="613" y="3551"/>
                    <a:pt x="906" y="3657"/>
                  </a:cubicBezTo>
                  <a:cubicBezTo>
                    <a:pt x="507" y="3951"/>
                    <a:pt x="320" y="4483"/>
                    <a:pt x="533" y="4990"/>
                  </a:cubicBezTo>
                  <a:cubicBezTo>
                    <a:pt x="699" y="5417"/>
                    <a:pt x="1118" y="5696"/>
                    <a:pt x="1565" y="5696"/>
                  </a:cubicBezTo>
                  <a:cubicBezTo>
                    <a:pt x="1621" y="5696"/>
                    <a:pt x="1677" y="5691"/>
                    <a:pt x="1732" y="5683"/>
                  </a:cubicBezTo>
                  <a:lnTo>
                    <a:pt x="1732" y="5683"/>
                  </a:lnTo>
                  <a:cubicBezTo>
                    <a:pt x="1573" y="5976"/>
                    <a:pt x="1546" y="6295"/>
                    <a:pt x="1679" y="6615"/>
                  </a:cubicBezTo>
                  <a:cubicBezTo>
                    <a:pt x="1853" y="7050"/>
                    <a:pt x="2275" y="7325"/>
                    <a:pt x="2714" y="7325"/>
                  </a:cubicBezTo>
                  <a:cubicBezTo>
                    <a:pt x="2813" y="7325"/>
                    <a:pt x="2913" y="7311"/>
                    <a:pt x="3011" y="7281"/>
                  </a:cubicBezTo>
                  <a:lnTo>
                    <a:pt x="3011" y="7281"/>
                  </a:lnTo>
                  <a:cubicBezTo>
                    <a:pt x="2985" y="7574"/>
                    <a:pt x="3038" y="7867"/>
                    <a:pt x="3225" y="8134"/>
                  </a:cubicBezTo>
                  <a:cubicBezTo>
                    <a:pt x="3411" y="8400"/>
                    <a:pt x="3704" y="8560"/>
                    <a:pt x="4024" y="8587"/>
                  </a:cubicBezTo>
                  <a:cubicBezTo>
                    <a:pt x="3704" y="8987"/>
                    <a:pt x="3651" y="9546"/>
                    <a:pt x="3971" y="9972"/>
                  </a:cubicBezTo>
                  <a:cubicBezTo>
                    <a:pt x="4178" y="10293"/>
                    <a:pt x="4520" y="10454"/>
                    <a:pt x="4871" y="10454"/>
                  </a:cubicBezTo>
                  <a:cubicBezTo>
                    <a:pt x="5016" y="10454"/>
                    <a:pt x="5163" y="10427"/>
                    <a:pt x="5303" y="10372"/>
                  </a:cubicBezTo>
                  <a:lnTo>
                    <a:pt x="5303" y="10372"/>
                  </a:lnTo>
                  <a:cubicBezTo>
                    <a:pt x="5223" y="10692"/>
                    <a:pt x="5276" y="11012"/>
                    <a:pt x="5489" y="11305"/>
                  </a:cubicBezTo>
                  <a:cubicBezTo>
                    <a:pt x="5700" y="11613"/>
                    <a:pt x="6049" y="11773"/>
                    <a:pt x="6404" y="11773"/>
                  </a:cubicBezTo>
                  <a:cubicBezTo>
                    <a:pt x="6633" y="11773"/>
                    <a:pt x="6863" y="11707"/>
                    <a:pt x="7062" y="11571"/>
                  </a:cubicBezTo>
                  <a:cubicBezTo>
                    <a:pt x="7168" y="11491"/>
                    <a:pt x="7275" y="11385"/>
                    <a:pt x="7328" y="11278"/>
                  </a:cubicBezTo>
                  <a:cubicBezTo>
                    <a:pt x="7556" y="11594"/>
                    <a:pt x="7912" y="11772"/>
                    <a:pt x="8281" y="11772"/>
                  </a:cubicBezTo>
                  <a:cubicBezTo>
                    <a:pt x="8471" y="11772"/>
                    <a:pt x="8665" y="11724"/>
                    <a:pt x="8847" y="11625"/>
                  </a:cubicBezTo>
                  <a:cubicBezTo>
                    <a:pt x="9353" y="11358"/>
                    <a:pt x="9593" y="10772"/>
                    <a:pt x="9433" y="10266"/>
                  </a:cubicBezTo>
                  <a:cubicBezTo>
                    <a:pt x="10019" y="10026"/>
                    <a:pt x="10286" y="9360"/>
                    <a:pt x="10046" y="8800"/>
                  </a:cubicBezTo>
                  <a:cubicBezTo>
                    <a:pt x="9939" y="8480"/>
                    <a:pt x="9673" y="8241"/>
                    <a:pt x="9380" y="8134"/>
                  </a:cubicBezTo>
                  <a:cubicBezTo>
                    <a:pt x="9779" y="7841"/>
                    <a:pt x="9966" y="7308"/>
                    <a:pt x="9753" y="6802"/>
                  </a:cubicBezTo>
                  <a:cubicBezTo>
                    <a:pt x="9582" y="6363"/>
                    <a:pt x="9143" y="6102"/>
                    <a:pt x="8682" y="6102"/>
                  </a:cubicBezTo>
                  <a:cubicBezTo>
                    <a:pt x="8639" y="6102"/>
                    <a:pt x="8597" y="6104"/>
                    <a:pt x="8554" y="6109"/>
                  </a:cubicBezTo>
                  <a:cubicBezTo>
                    <a:pt x="8714" y="5816"/>
                    <a:pt x="8740" y="5496"/>
                    <a:pt x="8607" y="5176"/>
                  </a:cubicBezTo>
                  <a:cubicBezTo>
                    <a:pt x="8433" y="4742"/>
                    <a:pt x="8011" y="4467"/>
                    <a:pt x="7572" y="4467"/>
                  </a:cubicBezTo>
                  <a:cubicBezTo>
                    <a:pt x="7473" y="4467"/>
                    <a:pt x="7373" y="4481"/>
                    <a:pt x="7275" y="4510"/>
                  </a:cubicBezTo>
                  <a:cubicBezTo>
                    <a:pt x="7301" y="4217"/>
                    <a:pt x="7248" y="3924"/>
                    <a:pt x="7062" y="3657"/>
                  </a:cubicBezTo>
                  <a:cubicBezTo>
                    <a:pt x="6875" y="3391"/>
                    <a:pt x="6582" y="3231"/>
                    <a:pt x="6262" y="3204"/>
                  </a:cubicBezTo>
                  <a:cubicBezTo>
                    <a:pt x="6582" y="2805"/>
                    <a:pt x="6609" y="2245"/>
                    <a:pt x="6315" y="1819"/>
                  </a:cubicBezTo>
                  <a:cubicBezTo>
                    <a:pt x="6085" y="1511"/>
                    <a:pt x="5743" y="1342"/>
                    <a:pt x="5390" y="1342"/>
                  </a:cubicBezTo>
                  <a:cubicBezTo>
                    <a:pt x="5254" y="1342"/>
                    <a:pt x="5117" y="1367"/>
                    <a:pt x="4983" y="1419"/>
                  </a:cubicBezTo>
                  <a:cubicBezTo>
                    <a:pt x="5063" y="1099"/>
                    <a:pt x="5010" y="780"/>
                    <a:pt x="4797" y="487"/>
                  </a:cubicBezTo>
                  <a:cubicBezTo>
                    <a:pt x="4570" y="178"/>
                    <a:pt x="4224" y="18"/>
                    <a:pt x="3874" y="18"/>
                  </a:cubicBezTo>
                  <a:cubicBezTo>
                    <a:pt x="3649" y="18"/>
                    <a:pt x="3423" y="85"/>
                    <a:pt x="3225" y="220"/>
                  </a:cubicBezTo>
                  <a:cubicBezTo>
                    <a:pt x="3091" y="327"/>
                    <a:pt x="3011" y="433"/>
                    <a:pt x="2931" y="540"/>
                  </a:cubicBezTo>
                  <a:cubicBezTo>
                    <a:pt x="2697" y="197"/>
                    <a:pt x="2316" y="1"/>
                    <a:pt x="19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27;p25">
              <a:extLst>
                <a:ext uri="{FF2B5EF4-FFF2-40B4-BE49-F238E27FC236}">
                  <a16:creationId xmlns:a16="http://schemas.microsoft.com/office/drawing/2014/main" id="{8E9480DC-773B-4C5E-A9F9-4D7CA609D652}"/>
                </a:ext>
              </a:extLst>
            </p:cNvPr>
            <p:cNvSpPr/>
            <p:nvPr/>
          </p:nvSpPr>
          <p:spPr>
            <a:xfrm>
              <a:off x="1370547" y="3595075"/>
              <a:ext cx="145539" cy="196640"/>
            </a:xfrm>
            <a:custGeom>
              <a:avLst/>
              <a:gdLst/>
              <a:ahLst/>
              <a:cxnLst/>
              <a:rect l="l" t="t" r="r" b="b"/>
              <a:pathLst>
                <a:path w="3412" h="4610" fill="none" extrusionOk="0">
                  <a:moveTo>
                    <a:pt x="1" y="0"/>
                  </a:moveTo>
                  <a:cubicBezTo>
                    <a:pt x="1" y="0"/>
                    <a:pt x="1333" y="2052"/>
                    <a:pt x="3411" y="461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628;p25">
              <a:extLst>
                <a:ext uri="{FF2B5EF4-FFF2-40B4-BE49-F238E27FC236}">
                  <a16:creationId xmlns:a16="http://schemas.microsoft.com/office/drawing/2014/main" id="{7DBAF922-16FE-4318-B6D0-D7DDEF4B04C7}"/>
                </a:ext>
              </a:extLst>
            </p:cNvPr>
            <p:cNvSpPr/>
            <p:nvPr/>
          </p:nvSpPr>
          <p:spPr>
            <a:xfrm>
              <a:off x="787499" y="4111882"/>
              <a:ext cx="468309" cy="491130"/>
            </a:xfrm>
            <a:custGeom>
              <a:avLst/>
              <a:gdLst/>
              <a:ahLst/>
              <a:cxnLst/>
              <a:rect l="l" t="t" r="r" b="b"/>
              <a:pathLst>
                <a:path w="10979" h="11514" extrusionOk="0">
                  <a:moveTo>
                    <a:pt x="7637" y="1"/>
                  </a:moveTo>
                  <a:cubicBezTo>
                    <a:pt x="7391" y="1"/>
                    <a:pt x="7141" y="82"/>
                    <a:pt x="6928" y="248"/>
                  </a:cubicBezTo>
                  <a:cubicBezTo>
                    <a:pt x="6662" y="434"/>
                    <a:pt x="6502" y="754"/>
                    <a:pt x="6502" y="1074"/>
                  </a:cubicBezTo>
                  <a:cubicBezTo>
                    <a:pt x="6298" y="911"/>
                    <a:pt x="6046" y="824"/>
                    <a:pt x="5791" y="824"/>
                  </a:cubicBezTo>
                  <a:cubicBezTo>
                    <a:pt x="5546" y="824"/>
                    <a:pt x="5299" y="904"/>
                    <a:pt x="5090" y="1074"/>
                  </a:cubicBezTo>
                  <a:cubicBezTo>
                    <a:pt x="4690" y="1393"/>
                    <a:pt x="4557" y="1953"/>
                    <a:pt x="4743" y="2406"/>
                  </a:cubicBezTo>
                  <a:cubicBezTo>
                    <a:pt x="4674" y="2393"/>
                    <a:pt x="4602" y="2387"/>
                    <a:pt x="4529" y="2387"/>
                  </a:cubicBezTo>
                  <a:cubicBezTo>
                    <a:pt x="4291" y="2387"/>
                    <a:pt x="4041" y="2456"/>
                    <a:pt x="3837" y="2619"/>
                  </a:cubicBezTo>
                  <a:cubicBezTo>
                    <a:pt x="3384" y="2992"/>
                    <a:pt x="3278" y="3605"/>
                    <a:pt x="3571" y="4111"/>
                  </a:cubicBezTo>
                  <a:cubicBezTo>
                    <a:pt x="3278" y="4138"/>
                    <a:pt x="3011" y="4271"/>
                    <a:pt x="2825" y="4511"/>
                  </a:cubicBezTo>
                  <a:cubicBezTo>
                    <a:pt x="2612" y="4777"/>
                    <a:pt x="2532" y="5124"/>
                    <a:pt x="2585" y="5417"/>
                  </a:cubicBezTo>
                  <a:cubicBezTo>
                    <a:pt x="2442" y="5350"/>
                    <a:pt x="2289" y="5317"/>
                    <a:pt x="2136" y="5317"/>
                  </a:cubicBezTo>
                  <a:cubicBezTo>
                    <a:pt x="1803" y="5317"/>
                    <a:pt x="1472" y="5471"/>
                    <a:pt x="1253" y="5763"/>
                  </a:cubicBezTo>
                  <a:cubicBezTo>
                    <a:pt x="906" y="6163"/>
                    <a:pt x="906" y="6749"/>
                    <a:pt x="1226" y="7149"/>
                  </a:cubicBezTo>
                  <a:cubicBezTo>
                    <a:pt x="906" y="7149"/>
                    <a:pt x="613" y="7309"/>
                    <a:pt x="400" y="7575"/>
                  </a:cubicBezTo>
                  <a:cubicBezTo>
                    <a:pt x="0" y="8055"/>
                    <a:pt x="80" y="8774"/>
                    <a:pt x="560" y="9147"/>
                  </a:cubicBezTo>
                  <a:cubicBezTo>
                    <a:pt x="667" y="9254"/>
                    <a:pt x="800" y="9307"/>
                    <a:pt x="906" y="9334"/>
                  </a:cubicBezTo>
                  <a:cubicBezTo>
                    <a:pt x="560" y="9813"/>
                    <a:pt x="587" y="10453"/>
                    <a:pt x="1013" y="10906"/>
                  </a:cubicBezTo>
                  <a:cubicBezTo>
                    <a:pt x="1235" y="11144"/>
                    <a:pt x="1552" y="11269"/>
                    <a:pt x="1867" y="11269"/>
                  </a:cubicBezTo>
                  <a:cubicBezTo>
                    <a:pt x="2081" y="11269"/>
                    <a:pt x="2295" y="11211"/>
                    <a:pt x="2478" y="11092"/>
                  </a:cubicBezTo>
                  <a:cubicBezTo>
                    <a:pt x="2709" y="11370"/>
                    <a:pt x="3038" y="11513"/>
                    <a:pt x="3367" y="11513"/>
                  </a:cubicBezTo>
                  <a:cubicBezTo>
                    <a:pt x="3608" y="11513"/>
                    <a:pt x="3848" y="11436"/>
                    <a:pt x="4051" y="11279"/>
                  </a:cubicBezTo>
                  <a:cubicBezTo>
                    <a:pt x="4317" y="11066"/>
                    <a:pt x="4477" y="10773"/>
                    <a:pt x="4504" y="10453"/>
                  </a:cubicBezTo>
                  <a:cubicBezTo>
                    <a:pt x="4708" y="10603"/>
                    <a:pt x="4954" y="10683"/>
                    <a:pt x="5202" y="10683"/>
                  </a:cubicBezTo>
                  <a:cubicBezTo>
                    <a:pt x="5440" y="10683"/>
                    <a:pt x="5681" y="10609"/>
                    <a:pt x="5889" y="10453"/>
                  </a:cubicBezTo>
                  <a:cubicBezTo>
                    <a:pt x="6289" y="10133"/>
                    <a:pt x="6422" y="9574"/>
                    <a:pt x="6236" y="9094"/>
                  </a:cubicBezTo>
                  <a:lnTo>
                    <a:pt x="6236" y="9094"/>
                  </a:lnTo>
                  <a:cubicBezTo>
                    <a:pt x="6310" y="9114"/>
                    <a:pt x="6389" y="9124"/>
                    <a:pt x="6468" y="9124"/>
                  </a:cubicBezTo>
                  <a:cubicBezTo>
                    <a:pt x="6700" y="9124"/>
                    <a:pt x="6943" y="9040"/>
                    <a:pt x="7142" y="8881"/>
                  </a:cubicBezTo>
                  <a:cubicBezTo>
                    <a:pt x="7594" y="8534"/>
                    <a:pt x="7701" y="7895"/>
                    <a:pt x="7408" y="7415"/>
                  </a:cubicBezTo>
                  <a:cubicBezTo>
                    <a:pt x="7701" y="7389"/>
                    <a:pt x="7968" y="7229"/>
                    <a:pt x="8154" y="6989"/>
                  </a:cubicBezTo>
                  <a:cubicBezTo>
                    <a:pt x="8367" y="6723"/>
                    <a:pt x="8447" y="6403"/>
                    <a:pt x="8394" y="6083"/>
                  </a:cubicBezTo>
                  <a:lnTo>
                    <a:pt x="8394" y="6083"/>
                  </a:lnTo>
                  <a:cubicBezTo>
                    <a:pt x="8539" y="6151"/>
                    <a:pt x="8694" y="6184"/>
                    <a:pt x="8850" y="6184"/>
                  </a:cubicBezTo>
                  <a:cubicBezTo>
                    <a:pt x="9183" y="6184"/>
                    <a:pt x="9517" y="6035"/>
                    <a:pt x="9753" y="5763"/>
                  </a:cubicBezTo>
                  <a:cubicBezTo>
                    <a:pt x="10073" y="5337"/>
                    <a:pt x="10073" y="4777"/>
                    <a:pt x="9753" y="4378"/>
                  </a:cubicBezTo>
                  <a:cubicBezTo>
                    <a:pt x="10073" y="4351"/>
                    <a:pt x="10392" y="4218"/>
                    <a:pt x="10579" y="3951"/>
                  </a:cubicBezTo>
                  <a:cubicBezTo>
                    <a:pt x="10979" y="3445"/>
                    <a:pt x="10899" y="2752"/>
                    <a:pt x="10419" y="2353"/>
                  </a:cubicBezTo>
                  <a:cubicBezTo>
                    <a:pt x="10286" y="2273"/>
                    <a:pt x="10179" y="2193"/>
                    <a:pt x="10046" y="2166"/>
                  </a:cubicBezTo>
                  <a:cubicBezTo>
                    <a:pt x="10446" y="1687"/>
                    <a:pt x="10446" y="994"/>
                    <a:pt x="9993" y="541"/>
                  </a:cubicBezTo>
                  <a:cubicBezTo>
                    <a:pt x="9764" y="297"/>
                    <a:pt x="9458" y="175"/>
                    <a:pt x="9147" y="175"/>
                  </a:cubicBezTo>
                  <a:cubicBezTo>
                    <a:pt x="8914" y="175"/>
                    <a:pt x="8679" y="244"/>
                    <a:pt x="8474" y="381"/>
                  </a:cubicBezTo>
                  <a:cubicBezTo>
                    <a:pt x="8251" y="129"/>
                    <a:pt x="7947" y="1"/>
                    <a:pt x="76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29;p25">
              <a:extLst>
                <a:ext uri="{FF2B5EF4-FFF2-40B4-BE49-F238E27FC236}">
                  <a16:creationId xmlns:a16="http://schemas.microsoft.com/office/drawing/2014/main" id="{813E2F79-3BBD-46CF-AC3D-207E7C4C0A67}"/>
                </a:ext>
              </a:extLst>
            </p:cNvPr>
            <p:cNvSpPr/>
            <p:nvPr/>
          </p:nvSpPr>
          <p:spPr>
            <a:xfrm>
              <a:off x="805670" y="4422494"/>
              <a:ext cx="154624" cy="201204"/>
            </a:xfrm>
            <a:custGeom>
              <a:avLst/>
              <a:gdLst/>
              <a:ahLst/>
              <a:cxnLst/>
              <a:rect l="l" t="t" r="r" b="b"/>
              <a:pathLst>
                <a:path w="3625" h="4717" fill="none" extrusionOk="0">
                  <a:moveTo>
                    <a:pt x="3625" y="0"/>
                  </a:moveTo>
                  <a:cubicBezTo>
                    <a:pt x="3625" y="0"/>
                    <a:pt x="1973" y="1919"/>
                    <a:pt x="1" y="4716"/>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30;p25">
              <a:extLst>
                <a:ext uri="{FF2B5EF4-FFF2-40B4-BE49-F238E27FC236}">
                  <a16:creationId xmlns:a16="http://schemas.microsoft.com/office/drawing/2014/main" id="{17E2CB21-3EA0-4A78-807B-53BA0CAFC7AA}"/>
                </a:ext>
              </a:extLst>
            </p:cNvPr>
            <p:cNvSpPr/>
            <p:nvPr/>
          </p:nvSpPr>
          <p:spPr>
            <a:xfrm>
              <a:off x="1070513" y="3758529"/>
              <a:ext cx="518301" cy="428896"/>
            </a:xfrm>
            <a:custGeom>
              <a:avLst/>
              <a:gdLst/>
              <a:ahLst/>
              <a:cxnLst/>
              <a:rect l="l" t="t" r="r" b="b"/>
              <a:pathLst>
                <a:path w="12151" h="10055" extrusionOk="0">
                  <a:moveTo>
                    <a:pt x="3088" y="1"/>
                  </a:moveTo>
                  <a:cubicBezTo>
                    <a:pt x="2709" y="1"/>
                    <a:pt x="2341" y="190"/>
                    <a:pt x="2132" y="538"/>
                  </a:cubicBezTo>
                  <a:cubicBezTo>
                    <a:pt x="2052" y="644"/>
                    <a:pt x="1999" y="778"/>
                    <a:pt x="1972" y="911"/>
                  </a:cubicBezTo>
                  <a:cubicBezTo>
                    <a:pt x="1785" y="787"/>
                    <a:pt x="1570" y="727"/>
                    <a:pt x="1356" y="727"/>
                  </a:cubicBezTo>
                  <a:cubicBezTo>
                    <a:pt x="1018" y="727"/>
                    <a:pt x="681" y="874"/>
                    <a:pt x="453" y="1151"/>
                  </a:cubicBezTo>
                  <a:cubicBezTo>
                    <a:pt x="80" y="1604"/>
                    <a:pt x="80" y="2217"/>
                    <a:pt x="427" y="2643"/>
                  </a:cubicBezTo>
                  <a:cubicBezTo>
                    <a:pt x="0" y="3096"/>
                    <a:pt x="0" y="3789"/>
                    <a:pt x="427" y="4242"/>
                  </a:cubicBezTo>
                  <a:cubicBezTo>
                    <a:pt x="666" y="4481"/>
                    <a:pt x="986" y="4588"/>
                    <a:pt x="1306" y="4588"/>
                  </a:cubicBezTo>
                  <a:cubicBezTo>
                    <a:pt x="1039" y="5014"/>
                    <a:pt x="1093" y="5574"/>
                    <a:pt x="1466" y="5947"/>
                  </a:cubicBezTo>
                  <a:cubicBezTo>
                    <a:pt x="1691" y="6189"/>
                    <a:pt x="1986" y="6304"/>
                    <a:pt x="2277" y="6304"/>
                  </a:cubicBezTo>
                  <a:cubicBezTo>
                    <a:pt x="2467" y="6304"/>
                    <a:pt x="2656" y="6255"/>
                    <a:pt x="2825" y="6160"/>
                  </a:cubicBezTo>
                  <a:lnTo>
                    <a:pt x="2825" y="6160"/>
                  </a:lnTo>
                  <a:cubicBezTo>
                    <a:pt x="2798" y="6453"/>
                    <a:pt x="2905" y="6773"/>
                    <a:pt x="3144" y="7039"/>
                  </a:cubicBezTo>
                  <a:cubicBezTo>
                    <a:pt x="3363" y="7258"/>
                    <a:pt x="3661" y="7365"/>
                    <a:pt x="3956" y="7365"/>
                  </a:cubicBezTo>
                  <a:cubicBezTo>
                    <a:pt x="4200" y="7365"/>
                    <a:pt x="4443" y="7291"/>
                    <a:pt x="4637" y="7146"/>
                  </a:cubicBezTo>
                  <a:cubicBezTo>
                    <a:pt x="4717" y="7413"/>
                    <a:pt x="4876" y="7679"/>
                    <a:pt x="5143" y="7839"/>
                  </a:cubicBezTo>
                  <a:cubicBezTo>
                    <a:pt x="5332" y="7942"/>
                    <a:pt x="5544" y="8001"/>
                    <a:pt x="5749" y="8001"/>
                  </a:cubicBezTo>
                  <a:cubicBezTo>
                    <a:pt x="5861" y="8001"/>
                    <a:pt x="5972" y="7983"/>
                    <a:pt x="6076" y="7945"/>
                  </a:cubicBezTo>
                  <a:lnTo>
                    <a:pt x="6076" y="7945"/>
                  </a:lnTo>
                  <a:cubicBezTo>
                    <a:pt x="5916" y="8425"/>
                    <a:pt x="6102" y="8985"/>
                    <a:pt x="6555" y="9251"/>
                  </a:cubicBezTo>
                  <a:cubicBezTo>
                    <a:pt x="6744" y="9374"/>
                    <a:pt x="6952" y="9431"/>
                    <a:pt x="7157" y="9431"/>
                  </a:cubicBezTo>
                  <a:cubicBezTo>
                    <a:pt x="7443" y="9431"/>
                    <a:pt x="7724" y="9320"/>
                    <a:pt x="7941" y="9118"/>
                  </a:cubicBezTo>
                  <a:cubicBezTo>
                    <a:pt x="7994" y="9411"/>
                    <a:pt x="8181" y="9704"/>
                    <a:pt x="8447" y="9891"/>
                  </a:cubicBezTo>
                  <a:cubicBezTo>
                    <a:pt x="8632" y="10001"/>
                    <a:pt x="8836" y="10055"/>
                    <a:pt x="9038" y="10055"/>
                  </a:cubicBezTo>
                  <a:cubicBezTo>
                    <a:pt x="9419" y="10055"/>
                    <a:pt x="9793" y="9866"/>
                    <a:pt x="10019" y="9518"/>
                  </a:cubicBezTo>
                  <a:cubicBezTo>
                    <a:pt x="10099" y="9411"/>
                    <a:pt x="10152" y="9278"/>
                    <a:pt x="10179" y="9144"/>
                  </a:cubicBezTo>
                  <a:cubicBezTo>
                    <a:pt x="10369" y="9282"/>
                    <a:pt x="10597" y="9348"/>
                    <a:pt x="10826" y="9348"/>
                  </a:cubicBezTo>
                  <a:cubicBezTo>
                    <a:pt x="11174" y="9348"/>
                    <a:pt x="11526" y="9194"/>
                    <a:pt x="11751" y="8905"/>
                  </a:cubicBezTo>
                  <a:cubicBezTo>
                    <a:pt x="12151" y="8452"/>
                    <a:pt x="12124" y="7812"/>
                    <a:pt x="11751" y="7386"/>
                  </a:cubicBezTo>
                  <a:cubicBezTo>
                    <a:pt x="12151" y="6933"/>
                    <a:pt x="12151" y="6267"/>
                    <a:pt x="11724" y="5814"/>
                  </a:cubicBezTo>
                  <a:cubicBezTo>
                    <a:pt x="11509" y="5598"/>
                    <a:pt x="11228" y="5490"/>
                    <a:pt x="10941" y="5490"/>
                  </a:cubicBezTo>
                  <a:cubicBezTo>
                    <a:pt x="10909" y="5490"/>
                    <a:pt x="10877" y="5491"/>
                    <a:pt x="10845" y="5494"/>
                  </a:cubicBezTo>
                  <a:cubicBezTo>
                    <a:pt x="11112" y="5041"/>
                    <a:pt x="11058" y="4481"/>
                    <a:pt x="10685" y="4108"/>
                  </a:cubicBezTo>
                  <a:cubicBezTo>
                    <a:pt x="10460" y="3883"/>
                    <a:pt x="10167" y="3765"/>
                    <a:pt x="9871" y="3765"/>
                  </a:cubicBezTo>
                  <a:cubicBezTo>
                    <a:pt x="9676" y="3765"/>
                    <a:pt x="9479" y="3816"/>
                    <a:pt x="9300" y="3922"/>
                  </a:cubicBezTo>
                  <a:cubicBezTo>
                    <a:pt x="9326" y="3602"/>
                    <a:pt x="9220" y="3282"/>
                    <a:pt x="8980" y="3043"/>
                  </a:cubicBezTo>
                  <a:cubicBezTo>
                    <a:pt x="8763" y="2811"/>
                    <a:pt x="8475" y="2697"/>
                    <a:pt x="8185" y="2697"/>
                  </a:cubicBezTo>
                  <a:cubicBezTo>
                    <a:pt x="7941" y="2697"/>
                    <a:pt x="7695" y="2778"/>
                    <a:pt x="7488" y="2936"/>
                  </a:cubicBezTo>
                  <a:cubicBezTo>
                    <a:pt x="7434" y="2643"/>
                    <a:pt x="7248" y="2403"/>
                    <a:pt x="7008" y="2243"/>
                  </a:cubicBezTo>
                  <a:cubicBezTo>
                    <a:pt x="6816" y="2121"/>
                    <a:pt x="6601" y="2068"/>
                    <a:pt x="6394" y="2068"/>
                  </a:cubicBezTo>
                  <a:cubicBezTo>
                    <a:pt x="6284" y="2068"/>
                    <a:pt x="6177" y="2082"/>
                    <a:pt x="6076" y="2110"/>
                  </a:cubicBezTo>
                  <a:cubicBezTo>
                    <a:pt x="6209" y="1630"/>
                    <a:pt x="6022" y="1097"/>
                    <a:pt x="5596" y="804"/>
                  </a:cubicBezTo>
                  <a:cubicBezTo>
                    <a:pt x="5404" y="691"/>
                    <a:pt x="5192" y="636"/>
                    <a:pt x="4984" y="636"/>
                  </a:cubicBezTo>
                  <a:cubicBezTo>
                    <a:pt x="4702" y="636"/>
                    <a:pt x="4425" y="738"/>
                    <a:pt x="4210" y="938"/>
                  </a:cubicBezTo>
                  <a:cubicBezTo>
                    <a:pt x="4157" y="644"/>
                    <a:pt x="3970" y="351"/>
                    <a:pt x="3677" y="165"/>
                  </a:cubicBezTo>
                  <a:cubicBezTo>
                    <a:pt x="3493" y="54"/>
                    <a:pt x="3289" y="1"/>
                    <a:pt x="30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31;p25">
              <a:extLst>
                <a:ext uri="{FF2B5EF4-FFF2-40B4-BE49-F238E27FC236}">
                  <a16:creationId xmlns:a16="http://schemas.microsoft.com/office/drawing/2014/main" id="{5846087D-EBDE-498C-997C-8A5489B9E976}"/>
                </a:ext>
              </a:extLst>
            </p:cNvPr>
            <p:cNvSpPr/>
            <p:nvPr/>
          </p:nvSpPr>
          <p:spPr>
            <a:xfrm>
              <a:off x="1000048" y="3767827"/>
              <a:ext cx="258020" cy="152321"/>
            </a:xfrm>
            <a:custGeom>
              <a:avLst/>
              <a:gdLst/>
              <a:ahLst/>
              <a:cxnLst/>
              <a:rect l="l" t="t" r="r" b="b"/>
              <a:pathLst>
                <a:path w="6049" h="3571" fill="none" extrusionOk="0">
                  <a:moveTo>
                    <a:pt x="6049" y="3571"/>
                  </a:moveTo>
                  <a:cubicBezTo>
                    <a:pt x="6049" y="3571"/>
                    <a:pt x="3491" y="1812"/>
                    <a:pt x="0" y="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632;p25">
              <a:extLst>
                <a:ext uri="{FF2B5EF4-FFF2-40B4-BE49-F238E27FC236}">
                  <a16:creationId xmlns:a16="http://schemas.microsoft.com/office/drawing/2014/main" id="{78A844A8-22D6-46FF-A7C9-24512E57BC97}"/>
                </a:ext>
              </a:extLst>
            </p:cNvPr>
            <p:cNvSpPr/>
            <p:nvPr/>
          </p:nvSpPr>
          <p:spPr>
            <a:xfrm>
              <a:off x="1580835" y="4304255"/>
              <a:ext cx="580833" cy="334202"/>
            </a:xfrm>
            <a:custGeom>
              <a:avLst/>
              <a:gdLst/>
              <a:ahLst/>
              <a:cxnLst/>
              <a:rect l="l" t="t" r="r" b="b"/>
              <a:pathLst>
                <a:path w="13617" h="7835" extrusionOk="0">
                  <a:moveTo>
                    <a:pt x="9460" y="1"/>
                  </a:moveTo>
                  <a:cubicBezTo>
                    <a:pt x="8927" y="1"/>
                    <a:pt x="8474" y="347"/>
                    <a:pt x="8340" y="854"/>
                  </a:cubicBezTo>
                  <a:cubicBezTo>
                    <a:pt x="8127" y="614"/>
                    <a:pt x="7834" y="454"/>
                    <a:pt x="7488" y="454"/>
                  </a:cubicBezTo>
                  <a:cubicBezTo>
                    <a:pt x="7472" y="453"/>
                    <a:pt x="7456" y="453"/>
                    <a:pt x="7441" y="453"/>
                  </a:cubicBezTo>
                  <a:cubicBezTo>
                    <a:pt x="6902" y="453"/>
                    <a:pt x="6446" y="896"/>
                    <a:pt x="6369" y="1440"/>
                  </a:cubicBezTo>
                  <a:cubicBezTo>
                    <a:pt x="6189" y="1320"/>
                    <a:pt x="5964" y="1260"/>
                    <a:pt x="5739" y="1260"/>
                  </a:cubicBezTo>
                  <a:cubicBezTo>
                    <a:pt x="5664" y="1260"/>
                    <a:pt x="5589" y="1267"/>
                    <a:pt x="5516" y="1280"/>
                  </a:cubicBezTo>
                  <a:cubicBezTo>
                    <a:pt x="5196" y="1360"/>
                    <a:pt x="4930" y="1573"/>
                    <a:pt x="4770" y="1866"/>
                  </a:cubicBezTo>
                  <a:cubicBezTo>
                    <a:pt x="4572" y="1492"/>
                    <a:pt x="4193" y="1246"/>
                    <a:pt x="3782" y="1246"/>
                  </a:cubicBezTo>
                  <a:cubicBezTo>
                    <a:pt x="3694" y="1246"/>
                    <a:pt x="3606" y="1257"/>
                    <a:pt x="3517" y="1280"/>
                  </a:cubicBezTo>
                  <a:cubicBezTo>
                    <a:pt x="3011" y="1387"/>
                    <a:pt x="2638" y="1840"/>
                    <a:pt x="2638" y="2346"/>
                  </a:cubicBezTo>
                  <a:cubicBezTo>
                    <a:pt x="2436" y="2205"/>
                    <a:pt x="2204" y="2140"/>
                    <a:pt x="1964" y="2140"/>
                  </a:cubicBezTo>
                  <a:cubicBezTo>
                    <a:pt x="1887" y="2140"/>
                    <a:pt x="1810" y="2146"/>
                    <a:pt x="1732" y="2159"/>
                  </a:cubicBezTo>
                  <a:cubicBezTo>
                    <a:pt x="1119" y="2319"/>
                    <a:pt x="720" y="2932"/>
                    <a:pt x="880" y="3545"/>
                  </a:cubicBezTo>
                  <a:cubicBezTo>
                    <a:pt x="906" y="3678"/>
                    <a:pt x="959" y="3811"/>
                    <a:pt x="1039" y="3918"/>
                  </a:cubicBezTo>
                  <a:cubicBezTo>
                    <a:pt x="453" y="4024"/>
                    <a:pt x="0" y="4584"/>
                    <a:pt x="80" y="5197"/>
                  </a:cubicBezTo>
                  <a:cubicBezTo>
                    <a:pt x="133" y="5783"/>
                    <a:pt x="613" y="6236"/>
                    <a:pt x="1173" y="6289"/>
                  </a:cubicBezTo>
                  <a:cubicBezTo>
                    <a:pt x="1199" y="6876"/>
                    <a:pt x="1679" y="7355"/>
                    <a:pt x="2292" y="7355"/>
                  </a:cubicBezTo>
                  <a:cubicBezTo>
                    <a:pt x="2638" y="7355"/>
                    <a:pt x="2931" y="7222"/>
                    <a:pt x="3144" y="6982"/>
                  </a:cubicBezTo>
                  <a:cubicBezTo>
                    <a:pt x="3278" y="7462"/>
                    <a:pt x="3704" y="7835"/>
                    <a:pt x="4237" y="7835"/>
                  </a:cubicBezTo>
                  <a:cubicBezTo>
                    <a:pt x="4770" y="7835"/>
                    <a:pt x="5223" y="7488"/>
                    <a:pt x="5329" y="7009"/>
                  </a:cubicBezTo>
                  <a:cubicBezTo>
                    <a:pt x="5543" y="7249"/>
                    <a:pt x="5836" y="7382"/>
                    <a:pt x="6182" y="7408"/>
                  </a:cubicBezTo>
                  <a:cubicBezTo>
                    <a:pt x="6768" y="7408"/>
                    <a:pt x="7248" y="6982"/>
                    <a:pt x="7328" y="6423"/>
                  </a:cubicBezTo>
                  <a:cubicBezTo>
                    <a:pt x="7502" y="6519"/>
                    <a:pt x="7703" y="6588"/>
                    <a:pt x="7923" y="6588"/>
                  </a:cubicBezTo>
                  <a:cubicBezTo>
                    <a:pt x="8006" y="6588"/>
                    <a:pt x="8092" y="6578"/>
                    <a:pt x="8181" y="6556"/>
                  </a:cubicBezTo>
                  <a:cubicBezTo>
                    <a:pt x="8500" y="6476"/>
                    <a:pt x="8767" y="6263"/>
                    <a:pt x="8900" y="5996"/>
                  </a:cubicBezTo>
                  <a:cubicBezTo>
                    <a:pt x="9098" y="6348"/>
                    <a:pt x="9476" y="6590"/>
                    <a:pt x="9901" y="6590"/>
                  </a:cubicBezTo>
                  <a:cubicBezTo>
                    <a:pt x="9992" y="6590"/>
                    <a:pt x="10085" y="6579"/>
                    <a:pt x="10179" y="6556"/>
                  </a:cubicBezTo>
                  <a:cubicBezTo>
                    <a:pt x="10685" y="6449"/>
                    <a:pt x="11032" y="5996"/>
                    <a:pt x="11058" y="5490"/>
                  </a:cubicBezTo>
                  <a:cubicBezTo>
                    <a:pt x="11235" y="5628"/>
                    <a:pt x="11471" y="5707"/>
                    <a:pt x="11710" y="5707"/>
                  </a:cubicBezTo>
                  <a:cubicBezTo>
                    <a:pt x="11795" y="5707"/>
                    <a:pt x="11881" y="5697"/>
                    <a:pt x="11964" y="5676"/>
                  </a:cubicBezTo>
                  <a:cubicBezTo>
                    <a:pt x="12577" y="5517"/>
                    <a:pt x="12950" y="4930"/>
                    <a:pt x="12817" y="4318"/>
                  </a:cubicBezTo>
                  <a:cubicBezTo>
                    <a:pt x="12790" y="4184"/>
                    <a:pt x="12737" y="4051"/>
                    <a:pt x="12657" y="3945"/>
                  </a:cubicBezTo>
                  <a:cubicBezTo>
                    <a:pt x="13217" y="3811"/>
                    <a:pt x="13616" y="3278"/>
                    <a:pt x="13563" y="2692"/>
                  </a:cubicBezTo>
                  <a:cubicBezTo>
                    <a:pt x="13510" y="2106"/>
                    <a:pt x="13057" y="1680"/>
                    <a:pt x="12524" y="1600"/>
                  </a:cubicBezTo>
                  <a:cubicBezTo>
                    <a:pt x="12497" y="987"/>
                    <a:pt x="12018" y="481"/>
                    <a:pt x="11405" y="481"/>
                  </a:cubicBezTo>
                  <a:cubicBezTo>
                    <a:pt x="11058" y="481"/>
                    <a:pt x="10739" y="640"/>
                    <a:pt x="10525" y="854"/>
                  </a:cubicBezTo>
                  <a:cubicBezTo>
                    <a:pt x="10419" y="374"/>
                    <a:pt x="9966" y="1"/>
                    <a:pt x="9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33;p25">
              <a:extLst>
                <a:ext uri="{FF2B5EF4-FFF2-40B4-BE49-F238E27FC236}">
                  <a16:creationId xmlns:a16="http://schemas.microsoft.com/office/drawing/2014/main" id="{FFC45E5C-C5DA-4DE9-A7D1-F6150824B9C6}"/>
                </a:ext>
              </a:extLst>
            </p:cNvPr>
            <p:cNvSpPr/>
            <p:nvPr/>
          </p:nvSpPr>
          <p:spPr>
            <a:xfrm>
              <a:off x="1960420" y="4383849"/>
              <a:ext cx="291035" cy="75030"/>
            </a:xfrm>
            <a:custGeom>
              <a:avLst/>
              <a:gdLst/>
              <a:ahLst/>
              <a:cxnLst/>
              <a:rect l="l" t="t" r="r" b="b"/>
              <a:pathLst>
                <a:path w="6823" h="1759" fill="none" extrusionOk="0">
                  <a:moveTo>
                    <a:pt x="1" y="1759"/>
                  </a:moveTo>
                  <a:cubicBezTo>
                    <a:pt x="1" y="1759"/>
                    <a:pt x="3065" y="1173"/>
                    <a:pt x="6822" y="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34;p25">
              <a:extLst>
                <a:ext uri="{FF2B5EF4-FFF2-40B4-BE49-F238E27FC236}">
                  <a16:creationId xmlns:a16="http://schemas.microsoft.com/office/drawing/2014/main" id="{0C37C807-AD92-4B29-A7F3-45F03634F7FE}"/>
                </a:ext>
              </a:extLst>
            </p:cNvPr>
            <p:cNvSpPr/>
            <p:nvPr/>
          </p:nvSpPr>
          <p:spPr>
            <a:xfrm>
              <a:off x="1563389" y="3133933"/>
              <a:ext cx="393663" cy="373615"/>
            </a:xfrm>
            <a:custGeom>
              <a:avLst/>
              <a:gdLst/>
              <a:ahLst/>
              <a:cxnLst/>
              <a:rect l="l" t="t" r="r" b="b"/>
              <a:pathLst>
                <a:path w="9229" h="8759" extrusionOk="0">
                  <a:moveTo>
                    <a:pt x="5249" y="0"/>
                  </a:moveTo>
                  <a:cubicBezTo>
                    <a:pt x="5174" y="0"/>
                    <a:pt x="5097" y="7"/>
                    <a:pt x="5019" y="19"/>
                  </a:cubicBezTo>
                  <a:cubicBezTo>
                    <a:pt x="4379" y="126"/>
                    <a:pt x="3926" y="659"/>
                    <a:pt x="3873" y="1272"/>
                  </a:cubicBezTo>
                  <a:cubicBezTo>
                    <a:pt x="3638" y="1079"/>
                    <a:pt x="3334" y="955"/>
                    <a:pt x="3016" y="955"/>
                  </a:cubicBezTo>
                  <a:cubicBezTo>
                    <a:pt x="2938" y="955"/>
                    <a:pt x="2860" y="963"/>
                    <a:pt x="2781" y="979"/>
                  </a:cubicBezTo>
                  <a:cubicBezTo>
                    <a:pt x="2141" y="1085"/>
                    <a:pt x="1688" y="1618"/>
                    <a:pt x="1635" y="2231"/>
                  </a:cubicBezTo>
                  <a:cubicBezTo>
                    <a:pt x="1582" y="2551"/>
                    <a:pt x="1662" y="2844"/>
                    <a:pt x="1821" y="3110"/>
                  </a:cubicBezTo>
                  <a:cubicBezTo>
                    <a:pt x="1783" y="3107"/>
                    <a:pt x="1744" y="3105"/>
                    <a:pt x="1705" y="3105"/>
                  </a:cubicBezTo>
                  <a:cubicBezTo>
                    <a:pt x="1136" y="3105"/>
                    <a:pt x="609" y="3469"/>
                    <a:pt x="409" y="4043"/>
                  </a:cubicBezTo>
                  <a:cubicBezTo>
                    <a:pt x="223" y="4656"/>
                    <a:pt x="463" y="5322"/>
                    <a:pt x="969" y="5642"/>
                  </a:cubicBezTo>
                  <a:cubicBezTo>
                    <a:pt x="622" y="5802"/>
                    <a:pt x="276" y="6068"/>
                    <a:pt x="196" y="6468"/>
                  </a:cubicBezTo>
                  <a:cubicBezTo>
                    <a:pt x="0" y="7692"/>
                    <a:pt x="1109" y="8758"/>
                    <a:pt x="2096" y="8758"/>
                  </a:cubicBezTo>
                  <a:cubicBezTo>
                    <a:pt x="2184" y="8758"/>
                    <a:pt x="2270" y="8750"/>
                    <a:pt x="2354" y="8733"/>
                  </a:cubicBezTo>
                  <a:cubicBezTo>
                    <a:pt x="2754" y="8653"/>
                    <a:pt x="3047" y="8333"/>
                    <a:pt x="3234" y="8013"/>
                  </a:cubicBezTo>
                  <a:cubicBezTo>
                    <a:pt x="3470" y="8442"/>
                    <a:pt x="3931" y="8699"/>
                    <a:pt x="4421" y="8699"/>
                  </a:cubicBezTo>
                  <a:cubicBezTo>
                    <a:pt x="4540" y="8699"/>
                    <a:pt x="4660" y="8684"/>
                    <a:pt x="4779" y="8653"/>
                  </a:cubicBezTo>
                  <a:cubicBezTo>
                    <a:pt x="5419" y="8466"/>
                    <a:pt x="5818" y="7907"/>
                    <a:pt x="5792" y="7294"/>
                  </a:cubicBezTo>
                  <a:lnTo>
                    <a:pt x="5792" y="7294"/>
                  </a:lnTo>
                  <a:cubicBezTo>
                    <a:pt x="5872" y="7347"/>
                    <a:pt x="5978" y="7400"/>
                    <a:pt x="6058" y="7427"/>
                  </a:cubicBezTo>
                  <a:cubicBezTo>
                    <a:pt x="6165" y="7480"/>
                    <a:pt x="6271" y="7507"/>
                    <a:pt x="6378" y="7534"/>
                  </a:cubicBezTo>
                  <a:cubicBezTo>
                    <a:pt x="6487" y="7561"/>
                    <a:pt x="6596" y="7574"/>
                    <a:pt x="6704" y="7574"/>
                  </a:cubicBezTo>
                  <a:cubicBezTo>
                    <a:pt x="7330" y="7574"/>
                    <a:pt x="7893" y="7131"/>
                    <a:pt x="8030" y="6494"/>
                  </a:cubicBezTo>
                  <a:cubicBezTo>
                    <a:pt x="8110" y="6095"/>
                    <a:pt x="8030" y="5695"/>
                    <a:pt x="7790" y="5375"/>
                  </a:cubicBezTo>
                  <a:cubicBezTo>
                    <a:pt x="8403" y="5375"/>
                    <a:pt x="8963" y="4922"/>
                    <a:pt x="9096" y="4309"/>
                  </a:cubicBezTo>
                  <a:cubicBezTo>
                    <a:pt x="9229" y="3670"/>
                    <a:pt x="8936" y="3057"/>
                    <a:pt x="8376" y="2791"/>
                  </a:cubicBezTo>
                  <a:cubicBezTo>
                    <a:pt x="8723" y="2604"/>
                    <a:pt x="8963" y="2284"/>
                    <a:pt x="9069" y="1858"/>
                  </a:cubicBezTo>
                  <a:cubicBezTo>
                    <a:pt x="9176" y="1405"/>
                    <a:pt x="9016" y="925"/>
                    <a:pt x="8696" y="606"/>
                  </a:cubicBezTo>
                  <a:cubicBezTo>
                    <a:pt x="8431" y="318"/>
                    <a:pt x="8073" y="159"/>
                    <a:pt x="7685" y="159"/>
                  </a:cubicBezTo>
                  <a:cubicBezTo>
                    <a:pt x="7606" y="159"/>
                    <a:pt x="7525" y="166"/>
                    <a:pt x="7444" y="179"/>
                  </a:cubicBezTo>
                  <a:cubicBezTo>
                    <a:pt x="7044" y="233"/>
                    <a:pt x="6698" y="472"/>
                    <a:pt x="6511" y="819"/>
                  </a:cubicBezTo>
                  <a:cubicBezTo>
                    <a:pt x="6277" y="327"/>
                    <a:pt x="5796" y="0"/>
                    <a:pt x="52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35;p25">
              <a:extLst>
                <a:ext uri="{FF2B5EF4-FFF2-40B4-BE49-F238E27FC236}">
                  <a16:creationId xmlns:a16="http://schemas.microsoft.com/office/drawing/2014/main" id="{C91F1FC5-99E1-43F3-BE40-BC2864A22155}"/>
                </a:ext>
              </a:extLst>
            </p:cNvPr>
            <p:cNvSpPr/>
            <p:nvPr/>
          </p:nvSpPr>
          <p:spPr>
            <a:xfrm>
              <a:off x="1558100" y="3348402"/>
              <a:ext cx="156885" cy="204659"/>
            </a:xfrm>
            <a:custGeom>
              <a:avLst/>
              <a:gdLst/>
              <a:ahLst/>
              <a:cxnLst/>
              <a:rect l="l" t="t" r="r" b="b"/>
              <a:pathLst>
                <a:path w="3678" h="4798" fill="none" extrusionOk="0">
                  <a:moveTo>
                    <a:pt x="3677" y="1"/>
                  </a:moveTo>
                  <a:cubicBezTo>
                    <a:pt x="3677" y="1"/>
                    <a:pt x="1945" y="1973"/>
                    <a:pt x="0" y="4797"/>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36;p25">
              <a:extLst>
                <a:ext uri="{FF2B5EF4-FFF2-40B4-BE49-F238E27FC236}">
                  <a16:creationId xmlns:a16="http://schemas.microsoft.com/office/drawing/2014/main" id="{5D8F4812-3EFB-4D38-A375-5606461150BD}"/>
                </a:ext>
              </a:extLst>
            </p:cNvPr>
            <p:cNvSpPr/>
            <p:nvPr/>
          </p:nvSpPr>
          <p:spPr>
            <a:xfrm>
              <a:off x="1614916" y="3913238"/>
              <a:ext cx="371696" cy="405350"/>
            </a:xfrm>
            <a:custGeom>
              <a:avLst/>
              <a:gdLst/>
              <a:ahLst/>
              <a:cxnLst/>
              <a:rect l="l" t="t" r="r" b="b"/>
              <a:pathLst>
                <a:path w="8714" h="9503" extrusionOk="0">
                  <a:moveTo>
                    <a:pt x="6808" y="1"/>
                  </a:moveTo>
                  <a:cubicBezTo>
                    <a:pt x="6653" y="1"/>
                    <a:pt x="6496" y="27"/>
                    <a:pt x="6342" y="82"/>
                  </a:cubicBezTo>
                  <a:cubicBezTo>
                    <a:pt x="5943" y="242"/>
                    <a:pt x="5650" y="535"/>
                    <a:pt x="5516" y="881"/>
                  </a:cubicBezTo>
                  <a:cubicBezTo>
                    <a:pt x="5260" y="507"/>
                    <a:pt x="4829" y="293"/>
                    <a:pt x="4385" y="293"/>
                  </a:cubicBezTo>
                  <a:cubicBezTo>
                    <a:pt x="4229" y="293"/>
                    <a:pt x="4070" y="319"/>
                    <a:pt x="3918" y="375"/>
                  </a:cubicBezTo>
                  <a:cubicBezTo>
                    <a:pt x="3305" y="588"/>
                    <a:pt x="2958" y="1174"/>
                    <a:pt x="3012" y="1787"/>
                  </a:cubicBezTo>
                  <a:cubicBezTo>
                    <a:pt x="2800" y="1690"/>
                    <a:pt x="2569" y="1632"/>
                    <a:pt x="2330" y="1632"/>
                  </a:cubicBezTo>
                  <a:cubicBezTo>
                    <a:pt x="2177" y="1632"/>
                    <a:pt x="2022" y="1655"/>
                    <a:pt x="1866" y="1707"/>
                  </a:cubicBezTo>
                  <a:cubicBezTo>
                    <a:pt x="1280" y="1920"/>
                    <a:pt x="907" y="2533"/>
                    <a:pt x="987" y="3146"/>
                  </a:cubicBezTo>
                  <a:cubicBezTo>
                    <a:pt x="987" y="3466"/>
                    <a:pt x="1120" y="3759"/>
                    <a:pt x="1306" y="3972"/>
                  </a:cubicBezTo>
                  <a:cubicBezTo>
                    <a:pt x="693" y="4052"/>
                    <a:pt x="187" y="4505"/>
                    <a:pt x="107" y="5144"/>
                  </a:cubicBezTo>
                  <a:cubicBezTo>
                    <a:pt x="1" y="5784"/>
                    <a:pt x="374" y="6397"/>
                    <a:pt x="933" y="6610"/>
                  </a:cubicBezTo>
                  <a:cubicBezTo>
                    <a:pt x="613" y="6823"/>
                    <a:pt x="320" y="7170"/>
                    <a:pt x="320" y="7569"/>
                  </a:cubicBezTo>
                  <a:cubicBezTo>
                    <a:pt x="343" y="8686"/>
                    <a:pt x="1394" y="9503"/>
                    <a:pt x="2331" y="9503"/>
                  </a:cubicBezTo>
                  <a:cubicBezTo>
                    <a:pt x="2511" y="9503"/>
                    <a:pt x="2688" y="9472"/>
                    <a:pt x="2852" y="9408"/>
                  </a:cubicBezTo>
                  <a:cubicBezTo>
                    <a:pt x="3225" y="9275"/>
                    <a:pt x="3465" y="8901"/>
                    <a:pt x="3571" y="8528"/>
                  </a:cubicBezTo>
                  <a:cubicBezTo>
                    <a:pt x="3841" y="8852"/>
                    <a:pt x="4231" y="9030"/>
                    <a:pt x="4637" y="9030"/>
                  </a:cubicBezTo>
                  <a:cubicBezTo>
                    <a:pt x="4833" y="9030"/>
                    <a:pt x="5032" y="8988"/>
                    <a:pt x="5223" y="8901"/>
                  </a:cubicBezTo>
                  <a:cubicBezTo>
                    <a:pt x="5809" y="8608"/>
                    <a:pt x="6103" y="7996"/>
                    <a:pt x="5969" y="7383"/>
                  </a:cubicBezTo>
                  <a:lnTo>
                    <a:pt x="5969" y="7383"/>
                  </a:lnTo>
                  <a:cubicBezTo>
                    <a:pt x="6076" y="7409"/>
                    <a:pt x="6156" y="7463"/>
                    <a:pt x="6262" y="7463"/>
                  </a:cubicBezTo>
                  <a:cubicBezTo>
                    <a:pt x="6369" y="7489"/>
                    <a:pt x="6476" y="7516"/>
                    <a:pt x="6609" y="7516"/>
                  </a:cubicBezTo>
                  <a:cubicBezTo>
                    <a:pt x="6639" y="7518"/>
                    <a:pt x="6669" y="7519"/>
                    <a:pt x="6699" y="7519"/>
                  </a:cubicBezTo>
                  <a:cubicBezTo>
                    <a:pt x="7406" y="7519"/>
                    <a:pt x="7995" y="6926"/>
                    <a:pt x="8021" y="6210"/>
                  </a:cubicBezTo>
                  <a:cubicBezTo>
                    <a:pt x="8048" y="5784"/>
                    <a:pt x="7888" y="5411"/>
                    <a:pt x="7595" y="5144"/>
                  </a:cubicBezTo>
                  <a:cubicBezTo>
                    <a:pt x="8208" y="5038"/>
                    <a:pt x="8661" y="4505"/>
                    <a:pt x="8687" y="3865"/>
                  </a:cubicBezTo>
                  <a:cubicBezTo>
                    <a:pt x="8714" y="3226"/>
                    <a:pt x="8287" y="2666"/>
                    <a:pt x="7701" y="2480"/>
                  </a:cubicBezTo>
                  <a:cubicBezTo>
                    <a:pt x="8021" y="2240"/>
                    <a:pt x="8208" y="1894"/>
                    <a:pt x="8234" y="1467"/>
                  </a:cubicBezTo>
                  <a:cubicBezTo>
                    <a:pt x="8234" y="988"/>
                    <a:pt x="8021" y="535"/>
                    <a:pt x="7648" y="295"/>
                  </a:cubicBezTo>
                  <a:cubicBezTo>
                    <a:pt x="7402" y="101"/>
                    <a:pt x="7109" y="1"/>
                    <a:pt x="68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637;p25">
              <a:extLst>
                <a:ext uri="{FF2B5EF4-FFF2-40B4-BE49-F238E27FC236}">
                  <a16:creationId xmlns:a16="http://schemas.microsoft.com/office/drawing/2014/main" id="{54F8BFEE-FF15-4F0E-ACF2-AFCAB73BE801}"/>
                </a:ext>
              </a:extLst>
            </p:cNvPr>
            <p:cNvSpPr/>
            <p:nvPr/>
          </p:nvSpPr>
          <p:spPr>
            <a:xfrm>
              <a:off x="1641064" y="4149716"/>
              <a:ext cx="118240" cy="229612"/>
            </a:xfrm>
            <a:custGeom>
              <a:avLst/>
              <a:gdLst/>
              <a:ahLst/>
              <a:cxnLst/>
              <a:rect l="l" t="t" r="r" b="b"/>
              <a:pathLst>
                <a:path w="2772" h="5383" fill="none" extrusionOk="0">
                  <a:moveTo>
                    <a:pt x="2772" y="0"/>
                  </a:moveTo>
                  <a:cubicBezTo>
                    <a:pt x="2772" y="0"/>
                    <a:pt x="1413" y="2265"/>
                    <a:pt x="0" y="5383"/>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638;p25">
              <a:extLst>
                <a:ext uri="{FF2B5EF4-FFF2-40B4-BE49-F238E27FC236}">
                  <a16:creationId xmlns:a16="http://schemas.microsoft.com/office/drawing/2014/main" id="{61B1EF5D-B06B-4AEE-9EB6-AA811F5B4B6D}"/>
                </a:ext>
              </a:extLst>
            </p:cNvPr>
            <p:cNvSpPr/>
            <p:nvPr/>
          </p:nvSpPr>
          <p:spPr>
            <a:xfrm>
              <a:off x="1166444" y="4249486"/>
              <a:ext cx="403047" cy="372080"/>
            </a:xfrm>
            <a:custGeom>
              <a:avLst/>
              <a:gdLst/>
              <a:ahLst/>
              <a:cxnLst/>
              <a:rect l="l" t="t" r="r" b="b"/>
              <a:pathLst>
                <a:path w="9449" h="8723" extrusionOk="0">
                  <a:moveTo>
                    <a:pt x="5493" y="1"/>
                  </a:moveTo>
                  <a:cubicBezTo>
                    <a:pt x="5453" y="1"/>
                    <a:pt x="5413" y="3"/>
                    <a:pt x="5372" y="6"/>
                  </a:cubicBezTo>
                  <a:cubicBezTo>
                    <a:pt x="4732" y="86"/>
                    <a:pt x="4253" y="592"/>
                    <a:pt x="4173" y="1205"/>
                  </a:cubicBezTo>
                  <a:cubicBezTo>
                    <a:pt x="3923" y="977"/>
                    <a:pt x="3614" y="847"/>
                    <a:pt x="3264" y="847"/>
                  </a:cubicBezTo>
                  <a:cubicBezTo>
                    <a:pt x="3204" y="847"/>
                    <a:pt x="3143" y="851"/>
                    <a:pt x="3080" y="859"/>
                  </a:cubicBezTo>
                  <a:cubicBezTo>
                    <a:pt x="2334" y="939"/>
                    <a:pt x="1801" y="1631"/>
                    <a:pt x="1881" y="2404"/>
                  </a:cubicBezTo>
                  <a:cubicBezTo>
                    <a:pt x="1908" y="2511"/>
                    <a:pt x="1935" y="2617"/>
                    <a:pt x="1961" y="2724"/>
                  </a:cubicBezTo>
                  <a:cubicBezTo>
                    <a:pt x="1988" y="2830"/>
                    <a:pt x="2041" y="2910"/>
                    <a:pt x="2068" y="2990"/>
                  </a:cubicBezTo>
                  <a:cubicBezTo>
                    <a:pt x="2028" y="2987"/>
                    <a:pt x="1989" y="2985"/>
                    <a:pt x="1949" y="2985"/>
                  </a:cubicBezTo>
                  <a:cubicBezTo>
                    <a:pt x="1401" y="2985"/>
                    <a:pt x="853" y="3323"/>
                    <a:pt x="629" y="3870"/>
                  </a:cubicBezTo>
                  <a:cubicBezTo>
                    <a:pt x="389" y="4482"/>
                    <a:pt x="602" y="5122"/>
                    <a:pt x="1109" y="5495"/>
                  </a:cubicBezTo>
                  <a:cubicBezTo>
                    <a:pt x="762" y="5628"/>
                    <a:pt x="416" y="5895"/>
                    <a:pt x="309" y="6294"/>
                  </a:cubicBezTo>
                  <a:cubicBezTo>
                    <a:pt x="1" y="7271"/>
                    <a:pt x="932" y="8645"/>
                    <a:pt x="2195" y="8645"/>
                  </a:cubicBezTo>
                  <a:cubicBezTo>
                    <a:pt x="2241" y="8645"/>
                    <a:pt x="2287" y="8643"/>
                    <a:pt x="2334" y="8639"/>
                  </a:cubicBezTo>
                  <a:cubicBezTo>
                    <a:pt x="2734" y="8613"/>
                    <a:pt x="3054" y="8293"/>
                    <a:pt x="3240" y="7973"/>
                  </a:cubicBezTo>
                  <a:cubicBezTo>
                    <a:pt x="3466" y="8424"/>
                    <a:pt x="3959" y="8723"/>
                    <a:pt x="4477" y="8723"/>
                  </a:cubicBezTo>
                  <a:cubicBezTo>
                    <a:pt x="4571" y="8723"/>
                    <a:pt x="4665" y="8713"/>
                    <a:pt x="4759" y="8692"/>
                  </a:cubicBezTo>
                  <a:cubicBezTo>
                    <a:pt x="5399" y="8533"/>
                    <a:pt x="5825" y="8000"/>
                    <a:pt x="5852" y="7387"/>
                  </a:cubicBezTo>
                  <a:cubicBezTo>
                    <a:pt x="6091" y="7573"/>
                    <a:pt x="6385" y="7653"/>
                    <a:pt x="6704" y="7653"/>
                  </a:cubicBezTo>
                  <a:cubicBezTo>
                    <a:pt x="7317" y="7653"/>
                    <a:pt x="7877" y="7254"/>
                    <a:pt x="8063" y="6641"/>
                  </a:cubicBezTo>
                  <a:cubicBezTo>
                    <a:pt x="8170" y="6241"/>
                    <a:pt x="8090" y="5841"/>
                    <a:pt x="7877" y="5522"/>
                  </a:cubicBezTo>
                  <a:cubicBezTo>
                    <a:pt x="8490" y="5522"/>
                    <a:pt x="9049" y="5122"/>
                    <a:pt x="9236" y="4509"/>
                  </a:cubicBezTo>
                  <a:cubicBezTo>
                    <a:pt x="9395" y="3896"/>
                    <a:pt x="9129" y="3257"/>
                    <a:pt x="8596" y="2937"/>
                  </a:cubicBezTo>
                  <a:cubicBezTo>
                    <a:pt x="8943" y="2777"/>
                    <a:pt x="9209" y="2484"/>
                    <a:pt x="9316" y="2084"/>
                  </a:cubicBezTo>
                  <a:cubicBezTo>
                    <a:pt x="9449" y="1605"/>
                    <a:pt x="9316" y="1125"/>
                    <a:pt x="9022" y="779"/>
                  </a:cubicBezTo>
                  <a:cubicBezTo>
                    <a:pt x="8763" y="472"/>
                    <a:pt x="8377" y="290"/>
                    <a:pt x="7958" y="290"/>
                  </a:cubicBezTo>
                  <a:cubicBezTo>
                    <a:pt x="7905" y="290"/>
                    <a:pt x="7851" y="293"/>
                    <a:pt x="7797" y="299"/>
                  </a:cubicBezTo>
                  <a:cubicBezTo>
                    <a:pt x="7397" y="352"/>
                    <a:pt x="7051" y="566"/>
                    <a:pt x="6837" y="885"/>
                  </a:cubicBezTo>
                  <a:cubicBezTo>
                    <a:pt x="6613" y="361"/>
                    <a:pt x="6085" y="1"/>
                    <a:pt x="54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39;p25">
              <a:extLst>
                <a:ext uri="{FF2B5EF4-FFF2-40B4-BE49-F238E27FC236}">
                  <a16:creationId xmlns:a16="http://schemas.microsoft.com/office/drawing/2014/main" id="{F979BA7A-617F-4918-BC03-43E5F4E09452}"/>
                </a:ext>
              </a:extLst>
            </p:cNvPr>
            <p:cNvSpPr/>
            <p:nvPr/>
          </p:nvSpPr>
          <p:spPr>
            <a:xfrm>
              <a:off x="1122765" y="4481571"/>
              <a:ext cx="219417" cy="136453"/>
            </a:xfrm>
            <a:custGeom>
              <a:avLst/>
              <a:gdLst/>
              <a:ahLst/>
              <a:cxnLst/>
              <a:rect l="l" t="t" r="r" b="b"/>
              <a:pathLst>
                <a:path w="5144" h="3199" fill="none" extrusionOk="0">
                  <a:moveTo>
                    <a:pt x="5144" y="1"/>
                  </a:moveTo>
                  <a:cubicBezTo>
                    <a:pt x="5144" y="1"/>
                    <a:pt x="2985" y="1546"/>
                    <a:pt x="1" y="3198"/>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0;p25">
              <a:extLst>
                <a:ext uri="{FF2B5EF4-FFF2-40B4-BE49-F238E27FC236}">
                  <a16:creationId xmlns:a16="http://schemas.microsoft.com/office/drawing/2014/main" id="{BBF09CBB-43EB-405F-BFC5-8EF19CFAC42C}"/>
                </a:ext>
              </a:extLst>
            </p:cNvPr>
            <p:cNvSpPr/>
            <p:nvPr/>
          </p:nvSpPr>
          <p:spPr>
            <a:xfrm>
              <a:off x="1876347" y="3443437"/>
              <a:ext cx="358046" cy="430005"/>
            </a:xfrm>
            <a:custGeom>
              <a:avLst/>
              <a:gdLst/>
              <a:ahLst/>
              <a:cxnLst/>
              <a:rect l="l" t="t" r="r" b="b"/>
              <a:pathLst>
                <a:path w="8394" h="10081" extrusionOk="0">
                  <a:moveTo>
                    <a:pt x="2302" y="1"/>
                  </a:moveTo>
                  <a:cubicBezTo>
                    <a:pt x="2065" y="1"/>
                    <a:pt x="1831" y="61"/>
                    <a:pt x="1626" y="171"/>
                  </a:cubicBezTo>
                  <a:cubicBezTo>
                    <a:pt x="1226" y="384"/>
                    <a:pt x="933" y="784"/>
                    <a:pt x="879" y="1263"/>
                  </a:cubicBezTo>
                  <a:cubicBezTo>
                    <a:pt x="826" y="1663"/>
                    <a:pt x="986" y="2063"/>
                    <a:pt x="1226" y="2329"/>
                  </a:cubicBezTo>
                  <a:cubicBezTo>
                    <a:pt x="640" y="2436"/>
                    <a:pt x="133" y="2916"/>
                    <a:pt x="80" y="3555"/>
                  </a:cubicBezTo>
                  <a:cubicBezTo>
                    <a:pt x="0" y="4195"/>
                    <a:pt x="400" y="4781"/>
                    <a:pt x="959" y="4994"/>
                  </a:cubicBezTo>
                  <a:cubicBezTo>
                    <a:pt x="640" y="5207"/>
                    <a:pt x="426" y="5580"/>
                    <a:pt x="400" y="5980"/>
                  </a:cubicBezTo>
                  <a:cubicBezTo>
                    <a:pt x="320" y="6726"/>
                    <a:pt x="853" y="7419"/>
                    <a:pt x="1626" y="7499"/>
                  </a:cubicBezTo>
                  <a:cubicBezTo>
                    <a:pt x="1732" y="7499"/>
                    <a:pt x="1865" y="7499"/>
                    <a:pt x="1972" y="7472"/>
                  </a:cubicBezTo>
                  <a:cubicBezTo>
                    <a:pt x="2052" y="7472"/>
                    <a:pt x="2158" y="7472"/>
                    <a:pt x="2265" y="7445"/>
                  </a:cubicBezTo>
                  <a:lnTo>
                    <a:pt x="2265" y="7445"/>
                  </a:lnTo>
                  <a:cubicBezTo>
                    <a:pt x="2052" y="8005"/>
                    <a:pt x="2265" y="8671"/>
                    <a:pt x="2798" y="9044"/>
                  </a:cubicBezTo>
                  <a:cubicBezTo>
                    <a:pt x="3036" y="9199"/>
                    <a:pt x="3306" y="9274"/>
                    <a:pt x="3572" y="9274"/>
                  </a:cubicBezTo>
                  <a:cubicBezTo>
                    <a:pt x="3902" y="9274"/>
                    <a:pt x="4226" y="9159"/>
                    <a:pt x="4477" y="8937"/>
                  </a:cubicBezTo>
                  <a:cubicBezTo>
                    <a:pt x="4530" y="9310"/>
                    <a:pt x="4716" y="9684"/>
                    <a:pt x="5063" y="9897"/>
                  </a:cubicBezTo>
                  <a:cubicBezTo>
                    <a:pt x="5281" y="10022"/>
                    <a:pt x="5538" y="10081"/>
                    <a:pt x="5806" y="10081"/>
                  </a:cubicBezTo>
                  <a:cubicBezTo>
                    <a:pt x="6678" y="10081"/>
                    <a:pt x="7665" y="9451"/>
                    <a:pt x="7807" y="8431"/>
                  </a:cubicBezTo>
                  <a:cubicBezTo>
                    <a:pt x="7887" y="8031"/>
                    <a:pt x="7648" y="7658"/>
                    <a:pt x="7354" y="7392"/>
                  </a:cubicBezTo>
                  <a:cubicBezTo>
                    <a:pt x="7941" y="7259"/>
                    <a:pt x="8394" y="6726"/>
                    <a:pt x="8394" y="6060"/>
                  </a:cubicBezTo>
                  <a:cubicBezTo>
                    <a:pt x="8394" y="5420"/>
                    <a:pt x="7967" y="4887"/>
                    <a:pt x="7354" y="4727"/>
                  </a:cubicBezTo>
                  <a:cubicBezTo>
                    <a:pt x="7594" y="4541"/>
                    <a:pt x="7754" y="4274"/>
                    <a:pt x="7807" y="3955"/>
                  </a:cubicBezTo>
                  <a:cubicBezTo>
                    <a:pt x="7967" y="3368"/>
                    <a:pt x="7701" y="2702"/>
                    <a:pt x="7115" y="2409"/>
                  </a:cubicBezTo>
                  <a:cubicBezTo>
                    <a:pt x="6913" y="2300"/>
                    <a:pt x="6683" y="2246"/>
                    <a:pt x="6459" y="2246"/>
                  </a:cubicBezTo>
                  <a:cubicBezTo>
                    <a:pt x="6298" y="2246"/>
                    <a:pt x="6140" y="2274"/>
                    <a:pt x="5995" y="2329"/>
                  </a:cubicBezTo>
                  <a:cubicBezTo>
                    <a:pt x="6129" y="1743"/>
                    <a:pt x="5862" y="1104"/>
                    <a:pt x="5303" y="784"/>
                  </a:cubicBezTo>
                  <a:cubicBezTo>
                    <a:pt x="5101" y="678"/>
                    <a:pt x="4883" y="628"/>
                    <a:pt x="4667" y="628"/>
                  </a:cubicBezTo>
                  <a:cubicBezTo>
                    <a:pt x="4282" y="628"/>
                    <a:pt x="3906" y="787"/>
                    <a:pt x="3651" y="1077"/>
                  </a:cubicBezTo>
                  <a:cubicBezTo>
                    <a:pt x="3544" y="704"/>
                    <a:pt x="3304" y="358"/>
                    <a:pt x="2958" y="171"/>
                  </a:cubicBezTo>
                  <a:cubicBezTo>
                    <a:pt x="2751" y="55"/>
                    <a:pt x="2525" y="1"/>
                    <a:pt x="23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41;p25">
              <a:extLst>
                <a:ext uri="{FF2B5EF4-FFF2-40B4-BE49-F238E27FC236}">
                  <a16:creationId xmlns:a16="http://schemas.microsoft.com/office/drawing/2014/main" id="{4C47BFB2-F84D-4CAB-B460-62ACBAE7811E}"/>
                </a:ext>
              </a:extLst>
            </p:cNvPr>
            <p:cNvSpPr/>
            <p:nvPr/>
          </p:nvSpPr>
          <p:spPr>
            <a:xfrm>
              <a:off x="2093417" y="3699622"/>
              <a:ext cx="84158" cy="243261"/>
            </a:xfrm>
            <a:custGeom>
              <a:avLst/>
              <a:gdLst/>
              <a:ahLst/>
              <a:cxnLst/>
              <a:rect l="l" t="t" r="r" b="b"/>
              <a:pathLst>
                <a:path w="1973" h="5703" fill="none" extrusionOk="0">
                  <a:moveTo>
                    <a:pt x="1" y="0"/>
                  </a:moveTo>
                  <a:cubicBezTo>
                    <a:pt x="1" y="0"/>
                    <a:pt x="1013" y="2425"/>
                    <a:pt x="1972" y="5703"/>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42;p25">
              <a:extLst>
                <a:ext uri="{FF2B5EF4-FFF2-40B4-BE49-F238E27FC236}">
                  <a16:creationId xmlns:a16="http://schemas.microsoft.com/office/drawing/2014/main" id="{5FA92A83-676A-44DF-8A53-748DEC8E5A34}"/>
                </a:ext>
              </a:extLst>
            </p:cNvPr>
            <p:cNvSpPr/>
            <p:nvPr/>
          </p:nvSpPr>
          <p:spPr>
            <a:xfrm>
              <a:off x="2021800" y="3965661"/>
              <a:ext cx="292144" cy="353311"/>
            </a:xfrm>
            <a:custGeom>
              <a:avLst/>
              <a:gdLst/>
              <a:ahLst/>
              <a:cxnLst/>
              <a:rect l="l" t="t" r="r" b="b"/>
              <a:pathLst>
                <a:path w="6849" h="8283" extrusionOk="0">
                  <a:moveTo>
                    <a:pt x="2101" y="1"/>
                  </a:moveTo>
                  <a:cubicBezTo>
                    <a:pt x="1273" y="1"/>
                    <a:pt x="496" y="654"/>
                    <a:pt x="454" y="1357"/>
                  </a:cubicBezTo>
                  <a:cubicBezTo>
                    <a:pt x="427" y="1704"/>
                    <a:pt x="614" y="1997"/>
                    <a:pt x="853" y="2210"/>
                  </a:cubicBezTo>
                  <a:cubicBezTo>
                    <a:pt x="374" y="2343"/>
                    <a:pt x="1" y="2796"/>
                    <a:pt x="1" y="3303"/>
                  </a:cubicBezTo>
                  <a:cubicBezTo>
                    <a:pt x="1" y="3836"/>
                    <a:pt x="374" y="4288"/>
                    <a:pt x="853" y="4395"/>
                  </a:cubicBezTo>
                  <a:cubicBezTo>
                    <a:pt x="800" y="4448"/>
                    <a:pt x="747" y="4528"/>
                    <a:pt x="694" y="4582"/>
                  </a:cubicBezTo>
                  <a:cubicBezTo>
                    <a:pt x="640" y="4662"/>
                    <a:pt x="587" y="4741"/>
                    <a:pt x="534" y="4821"/>
                  </a:cubicBezTo>
                  <a:cubicBezTo>
                    <a:pt x="241" y="5381"/>
                    <a:pt x="454" y="6047"/>
                    <a:pt x="1013" y="6340"/>
                  </a:cubicBezTo>
                  <a:cubicBezTo>
                    <a:pt x="1180" y="6431"/>
                    <a:pt x="1363" y="6479"/>
                    <a:pt x="1545" y="6479"/>
                  </a:cubicBezTo>
                  <a:cubicBezTo>
                    <a:pt x="1683" y="6479"/>
                    <a:pt x="1819" y="6451"/>
                    <a:pt x="1946" y="6393"/>
                  </a:cubicBezTo>
                  <a:lnTo>
                    <a:pt x="1946" y="6393"/>
                  </a:lnTo>
                  <a:cubicBezTo>
                    <a:pt x="1839" y="6900"/>
                    <a:pt x="2053" y="7433"/>
                    <a:pt x="2532" y="7672"/>
                  </a:cubicBezTo>
                  <a:cubicBezTo>
                    <a:pt x="2696" y="7759"/>
                    <a:pt x="2873" y="7801"/>
                    <a:pt x="3050" y="7801"/>
                  </a:cubicBezTo>
                  <a:cubicBezTo>
                    <a:pt x="3362" y="7801"/>
                    <a:pt x="3670" y="7671"/>
                    <a:pt x="3891" y="7433"/>
                  </a:cubicBezTo>
                  <a:cubicBezTo>
                    <a:pt x="3971" y="7726"/>
                    <a:pt x="4158" y="7992"/>
                    <a:pt x="4477" y="8152"/>
                  </a:cubicBezTo>
                  <a:cubicBezTo>
                    <a:pt x="4644" y="8242"/>
                    <a:pt x="4823" y="8282"/>
                    <a:pt x="4999" y="8282"/>
                  </a:cubicBezTo>
                  <a:cubicBezTo>
                    <a:pt x="5190" y="8282"/>
                    <a:pt x="5377" y="8235"/>
                    <a:pt x="5543" y="8152"/>
                  </a:cubicBezTo>
                  <a:cubicBezTo>
                    <a:pt x="5890" y="7966"/>
                    <a:pt x="6129" y="7646"/>
                    <a:pt x="6156" y="7246"/>
                  </a:cubicBezTo>
                  <a:cubicBezTo>
                    <a:pt x="6183" y="6900"/>
                    <a:pt x="6076" y="6580"/>
                    <a:pt x="5863" y="6367"/>
                  </a:cubicBezTo>
                  <a:cubicBezTo>
                    <a:pt x="6343" y="6287"/>
                    <a:pt x="6742" y="5861"/>
                    <a:pt x="6796" y="5354"/>
                  </a:cubicBezTo>
                  <a:cubicBezTo>
                    <a:pt x="6849" y="4821"/>
                    <a:pt x="6529" y="4342"/>
                    <a:pt x="6049" y="4182"/>
                  </a:cubicBezTo>
                  <a:cubicBezTo>
                    <a:pt x="6316" y="3995"/>
                    <a:pt x="6502" y="3702"/>
                    <a:pt x="6529" y="3356"/>
                  </a:cubicBezTo>
                  <a:cubicBezTo>
                    <a:pt x="6582" y="2823"/>
                    <a:pt x="6263" y="2370"/>
                    <a:pt x="5783" y="2183"/>
                  </a:cubicBezTo>
                  <a:cubicBezTo>
                    <a:pt x="5642" y="2121"/>
                    <a:pt x="5493" y="2095"/>
                    <a:pt x="5345" y="2095"/>
                  </a:cubicBezTo>
                  <a:cubicBezTo>
                    <a:pt x="5240" y="2095"/>
                    <a:pt x="5136" y="2108"/>
                    <a:pt x="5037" y="2130"/>
                  </a:cubicBezTo>
                  <a:cubicBezTo>
                    <a:pt x="5197" y="1677"/>
                    <a:pt x="5037" y="1118"/>
                    <a:pt x="4584" y="825"/>
                  </a:cubicBezTo>
                  <a:cubicBezTo>
                    <a:pt x="4397" y="696"/>
                    <a:pt x="4180" y="634"/>
                    <a:pt x="3963" y="634"/>
                  </a:cubicBezTo>
                  <a:cubicBezTo>
                    <a:pt x="3685" y="634"/>
                    <a:pt x="3408" y="736"/>
                    <a:pt x="3198" y="931"/>
                  </a:cubicBezTo>
                  <a:cubicBezTo>
                    <a:pt x="3172" y="611"/>
                    <a:pt x="3012" y="292"/>
                    <a:pt x="2719" y="132"/>
                  </a:cubicBezTo>
                  <a:cubicBezTo>
                    <a:pt x="2517" y="41"/>
                    <a:pt x="2307" y="1"/>
                    <a:pt x="21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43;p25">
              <a:extLst>
                <a:ext uri="{FF2B5EF4-FFF2-40B4-BE49-F238E27FC236}">
                  <a16:creationId xmlns:a16="http://schemas.microsoft.com/office/drawing/2014/main" id="{B5CED7D3-4F23-4EF9-A7F9-3E7E447F3C4E}"/>
                </a:ext>
              </a:extLst>
            </p:cNvPr>
            <p:cNvSpPr/>
            <p:nvPr/>
          </p:nvSpPr>
          <p:spPr>
            <a:xfrm>
              <a:off x="2027516" y="3930342"/>
              <a:ext cx="128477" cy="168274"/>
            </a:xfrm>
            <a:custGeom>
              <a:avLst/>
              <a:gdLst/>
              <a:ahLst/>
              <a:cxnLst/>
              <a:rect l="l" t="t" r="r" b="b"/>
              <a:pathLst>
                <a:path w="3012" h="3945" fill="none" extrusionOk="0">
                  <a:moveTo>
                    <a:pt x="3011" y="3944"/>
                  </a:moveTo>
                  <a:cubicBezTo>
                    <a:pt x="3011" y="3944"/>
                    <a:pt x="1812" y="2132"/>
                    <a:pt x="0" y="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44;p25">
              <a:extLst>
                <a:ext uri="{FF2B5EF4-FFF2-40B4-BE49-F238E27FC236}">
                  <a16:creationId xmlns:a16="http://schemas.microsoft.com/office/drawing/2014/main" id="{740A045C-C68C-44A3-950A-853E395641D0}"/>
                </a:ext>
              </a:extLst>
            </p:cNvPr>
            <p:cNvSpPr/>
            <p:nvPr/>
          </p:nvSpPr>
          <p:spPr>
            <a:xfrm>
              <a:off x="750005" y="3769619"/>
              <a:ext cx="288732" cy="376345"/>
            </a:xfrm>
            <a:custGeom>
              <a:avLst/>
              <a:gdLst/>
              <a:ahLst/>
              <a:cxnLst/>
              <a:rect l="l" t="t" r="r" b="b"/>
              <a:pathLst>
                <a:path w="6769" h="8823" extrusionOk="0">
                  <a:moveTo>
                    <a:pt x="4110" y="1"/>
                  </a:moveTo>
                  <a:cubicBezTo>
                    <a:pt x="3746" y="1"/>
                    <a:pt x="3400" y="112"/>
                    <a:pt x="3171" y="331"/>
                  </a:cubicBezTo>
                  <a:cubicBezTo>
                    <a:pt x="2931" y="571"/>
                    <a:pt x="2851" y="917"/>
                    <a:pt x="2878" y="1237"/>
                  </a:cubicBezTo>
                  <a:cubicBezTo>
                    <a:pt x="2708" y="1147"/>
                    <a:pt x="2523" y="1102"/>
                    <a:pt x="2340" y="1102"/>
                  </a:cubicBezTo>
                  <a:cubicBezTo>
                    <a:pt x="2035" y="1102"/>
                    <a:pt x="1735" y="1227"/>
                    <a:pt x="1519" y="1477"/>
                  </a:cubicBezTo>
                  <a:cubicBezTo>
                    <a:pt x="1173" y="1877"/>
                    <a:pt x="1146" y="2436"/>
                    <a:pt x="1412" y="2863"/>
                  </a:cubicBezTo>
                  <a:cubicBezTo>
                    <a:pt x="1332" y="2863"/>
                    <a:pt x="1252" y="2863"/>
                    <a:pt x="1173" y="2889"/>
                  </a:cubicBezTo>
                  <a:cubicBezTo>
                    <a:pt x="1093" y="2889"/>
                    <a:pt x="986" y="2916"/>
                    <a:pt x="906" y="2942"/>
                  </a:cubicBezTo>
                  <a:cubicBezTo>
                    <a:pt x="320" y="3156"/>
                    <a:pt x="0" y="3822"/>
                    <a:pt x="213" y="4408"/>
                  </a:cubicBezTo>
                  <a:cubicBezTo>
                    <a:pt x="347" y="4728"/>
                    <a:pt x="586" y="4941"/>
                    <a:pt x="879" y="5074"/>
                  </a:cubicBezTo>
                  <a:cubicBezTo>
                    <a:pt x="453" y="5341"/>
                    <a:pt x="267" y="5900"/>
                    <a:pt x="453" y="6380"/>
                  </a:cubicBezTo>
                  <a:cubicBezTo>
                    <a:pt x="625" y="6847"/>
                    <a:pt x="1046" y="7132"/>
                    <a:pt x="1508" y="7132"/>
                  </a:cubicBezTo>
                  <a:cubicBezTo>
                    <a:pt x="1547" y="7132"/>
                    <a:pt x="1586" y="7130"/>
                    <a:pt x="1626" y="7126"/>
                  </a:cubicBezTo>
                  <a:lnTo>
                    <a:pt x="1626" y="7126"/>
                  </a:lnTo>
                  <a:cubicBezTo>
                    <a:pt x="1466" y="7419"/>
                    <a:pt x="1439" y="7739"/>
                    <a:pt x="1546" y="8058"/>
                  </a:cubicBezTo>
                  <a:cubicBezTo>
                    <a:pt x="1679" y="8432"/>
                    <a:pt x="1999" y="8698"/>
                    <a:pt x="2372" y="8778"/>
                  </a:cubicBezTo>
                  <a:cubicBezTo>
                    <a:pt x="2469" y="8808"/>
                    <a:pt x="2570" y="8823"/>
                    <a:pt x="2672" y="8823"/>
                  </a:cubicBezTo>
                  <a:cubicBezTo>
                    <a:pt x="2934" y="8823"/>
                    <a:pt x="3200" y="8722"/>
                    <a:pt x="3411" y="8511"/>
                  </a:cubicBezTo>
                  <a:cubicBezTo>
                    <a:pt x="3677" y="8298"/>
                    <a:pt x="3784" y="7979"/>
                    <a:pt x="3784" y="7659"/>
                  </a:cubicBezTo>
                  <a:cubicBezTo>
                    <a:pt x="3970" y="7787"/>
                    <a:pt x="4188" y="7849"/>
                    <a:pt x="4404" y="7849"/>
                  </a:cubicBezTo>
                  <a:cubicBezTo>
                    <a:pt x="4683" y="7849"/>
                    <a:pt x="4960" y="7747"/>
                    <a:pt x="5169" y="7552"/>
                  </a:cubicBezTo>
                  <a:cubicBezTo>
                    <a:pt x="5569" y="7206"/>
                    <a:pt x="5649" y="6646"/>
                    <a:pt x="5409" y="6193"/>
                  </a:cubicBezTo>
                  <a:lnTo>
                    <a:pt x="5409" y="6193"/>
                  </a:lnTo>
                  <a:cubicBezTo>
                    <a:pt x="5448" y="6196"/>
                    <a:pt x="5487" y="6198"/>
                    <a:pt x="5526" y="6198"/>
                  </a:cubicBezTo>
                  <a:cubicBezTo>
                    <a:pt x="5806" y="6198"/>
                    <a:pt x="6081" y="6111"/>
                    <a:pt x="6315" y="5900"/>
                  </a:cubicBezTo>
                  <a:cubicBezTo>
                    <a:pt x="6688" y="5554"/>
                    <a:pt x="6768" y="4968"/>
                    <a:pt x="6528" y="4541"/>
                  </a:cubicBezTo>
                  <a:cubicBezTo>
                    <a:pt x="6422" y="4301"/>
                    <a:pt x="6235" y="4115"/>
                    <a:pt x="6022" y="4008"/>
                  </a:cubicBezTo>
                  <a:cubicBezTo>
                    <a:pt x="6475" y="3768"/>
                    <a:pt x="6715" y="3236"/>
                    <a:pt x="6582" y="2729"/>
                  </a:cubicBezTo>
                  <a:cubicBezTo>
                    <a:pt x="6448" y="2223"/>
                    <a:pt x="5995" y="1877"/>
                    <a:pt x="5489" y="1877"/>
                  </a:cubicBezTo>
                  <a:cubicBezTo>
                    <a:pt x="5649" y="1610"/>
                    <a:pt x="5782" y="1264"/>
                    <a:pt x="5649" y="944"/>
                  </a:cubicBezTo>
                  <a:cubicBezTo>
                    <a:pt x="5382" y="311"/>
                    <a:pt x="4719" y="1"/>
                    <a:pt x="41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45;p25">
              <a:extLst>
                <a:ext uri="{FF2B5EF4-FFF2-40B4-BE49-F238E27FC236}">
                  <a16:creationId xmlns:a16="http://schemas.microsoft.com/office/drawing/2014/main" id="{5FDC71A0-304C-49D0-876A-5A3790BF8511}"/>
                </a:ext>
              </a:extLst>
            </p:cNvPr>
            <p:cNvSpPr/>
            <p:nvPr/>
          </p:nvSpPr>
          <p:spPr>
            <a:xfrm>
              <a:off x="919345" y="3726879"/>
              <a:ext cx="17105" cy="189857"/>
            </a:xfrm>
            <a:custGeom>
              <a:avLst/>
              <a:gdLst/>
              <a:ahLst/>
              <a:cxnLst/>
              <a:rect l="l" t="t" r="r" b="b"/>
              <a:pathLst>
                <a:path w="401" h="4451" fill="none" extrusionOk="0">
                  <a:moveTo>
                    <a:pt x="0" y="4451"/>
                  </a:moveTo>
                  <a:cubicBezTo>
                    <a:pt x="0" y="4451"/>
                    <a:pt x="293" y="2559"/>
                    <a:pt x="400" y="1"/>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46;p25">
              <a:extLst>
                <a:ext uri="{FF2B5EF4-FFF2-40B4-BE49-F238E27FC236}">
                  <a16:creationId xmlns:a16="http://schemas.microsoft.com/office/drawing/2014/main" id="{ED49620A-4A18-435B-9304-DEB03CF69788}"/>
                </a:ext>
              </a:extLst>
            </p:cNvPr>
            <p:cNvSpPr/>
            <p:nvPr/>
          </p:nvSpPr>
          <p:spPr>
            <a:xfrm>
              <a:off x="1271673" y="2949365"/>
              <a:ext cx="318292" cy="415758"/>
            </a:xfrm>
            <a:custGeom>
              <a:avLst/>
              <a:gdLst/>
              <a:ahLst/>
              <a:cxnLst/>
              <a:rect l="l" t="t" r="r" b="b"/>
              <a:pathLst>
                <a:path w="7462" h="9747" extrusionOk="0">
                  <a:moveTo>
                    <a:pt x="2892" y="1"/>
                  </a:moveTo>
                  <a:cubicBezTo>
                    <a:pt x="2796" y="1"/>
                    <a:pt x="2702" y="11"/>
                    <a:pt x="2612" y="30"/>
                  </a:cubicBezTo>
                  <a:cubicBezTo>
                    <a:pt x="2186" y="136"/>
                    <a:pt x="1839" y="403"/>
                    <a:pt x="1706" y="829"/>
                  </a:cubicBezTo>
                  <a:cubicBezTo>
                    <a:pt x="1573" y="1176"/>
                    <a:pt x="1599" y="1549"/>
                    <a:pt x="1759" y="1842"/>
                  </a:cubicBezTo>
                  <a:cubicBezTo>
                    <a:pt x="1721" y="1838"/>
                    <a:pt x="1682" y="1836"/>
                    <a:pt x="1643" y="1836"/>
                  </a:cubicBezTo>
                  <a:cubicBezTo>
                    <a:pt x="1147" y="1836"/>
                    <a:pt x="653" y="2149"/>
                    <a:pt x="480" y="2668"/>
                  </a:cubicBezTo>
                  <a:cubicBezTo>
                    <a:pt x="267" y="3201"/>
                    <a:pt x="480" y="3814"/>
                    <a:pt x="933" y="4133"/>
                  </a:cubicBezTo>
                  <a:cubicBezTo>
                    <a:pt x="613" y="4240"/>
                    <a:pt x="320" y="4506"/>
                    <a:pt x="214" y="4853"/>
                  </a:cubicBezTo>
                  <a:cubicBezTo>
                    <a:pt x="1" y="5412"/>
                    <a:pt x="214" y="5999"/>
                    <a:pt x="667" y="6318"/>
                  </a:cubicBezTo>
                  <a:cubicBezTo>
                    <a:pt x="880" y="6478"/>
                    <a:pt x="1173" y="6585"/>
                    <a:pt x="1439" y="6585"/>
                  </a:cubicBezTo>
                  <a:cubicBezTo>
                    <a:pt x="1120" y="7038"/>
                    <a:pt x="1146" y="7677"/>
                    <a:pt x="1546" y="8104"/>
                  </a:cubicBezTo>
                  <a:cubicBezTo>
                    <a:pt x="1782" y="8374"/>
                    <a:pt x="2115" y="8515"/>
                    <a:pt x="2455" y="8515"/>
                  </a:cubicBezTo>
                  <a:cubicBezTo>
                    <a:pt x="2653" y="8515"/>
                    <a:pt x="2853" y="8468"/>
                    <a:pt x="3038" y="8370"/>
                  </a:cubicBezTo>
                  <a:lnTo>
                    <a:pt x="3038" y="8370"/>
                  </a:lnTo>
                  <a:cubicBezTo>
                    <a:pt x="2985" y="8716"/>
                    <a:pt x="3065" y="9116"/>
                    <a:pt x="3331" y="9356"/>
                  </a:cubicBezTo>
                  <a:cubicBezTo>
                    <a:pt x="3650" y="9629"/>
                    <a:pt x="4038" y="9747"/>
                    <a:pt x="4422" y="9747"/>
                  </a:cubicBezTo>
                  <a:cubicBezTo>
                    <a:pt x="5160" y="9747"/>
                    <a:pt x="5883" y="9312"/>
                    <a:pt x="6076" y="8716"/>
                  </a:cubicBezTo>
                  <a:cubicBezTo>
                    <a:pt x="6209" y="8343"/>
                    <a:pt x="6102" y="7970"/>
                    <a:pt x="5916" y="7704"/>
                  </a:cubicBezTo>
                  <a:cubicBezTo>
                    <a:pt x="6476" y="7704"/>
                    <a:pt x="6982" y="7331"/>
                    <a:pt x="7115" y="6771"/>
                  </a:cubicBezTo>
                  <a:cubicBezTo>
                    <a:pt x="7275" y="6212"/>
                    <a:pt x="7008" y="5625"/>
                    <a:pt x="6529" y="5359"/>
                  </a:cubicBezTo>
                  <a:cubicBezTo>
                    <a:pt x="6609" y="5306"/>
                    <a:pt x="6689" y="5279"/>
                    <a:pt x="6742" y="5199"/>
                  </a:cubicBezTo>
                  <a:cubicBezTo>
                    <a:pt x="6822" y="5146"/>
                    <a:pt x="6902" y="5093"/>
                    <a:pt x="6982" y="5013"/>
                  </a:cubicBezTo>
                  <a:cubicBezTo>
                    <a:pt x="7461" y="4506"/>
                    <a:pt x="7435" y="3707"/>
                    <a:pt x="6928" y="3254"/>
                  </a:cubicBezTo>
                  <a:cubicBezTo>
                    <a:pt x="6684" y="3032"/>
                    <a:pt x="6403" y="2921"/>
                    <a:pt x="6116" y="2921"/>
                  </a:cubicBezTo>
                  <a:cubicBezTo>
                    <a:pt x="6058" y="2921"/>
                    <a:pt x="6000" y="2925"/>
                    <a:pt x="5943" y="2934"/>
                  </a:cubicBezTo>
                  <a:cubicBezTo>
                    <a:pt x="6209" y="2428"/>
                    <a:pt x="6102" y="1815"/>
                    <a:pt x="5676" y="1415"/>
                  </a:cubicBezTo>
                  <a:cubicBezTo>
                    <a:pt x="5438" y="1192"/>
                    <a:pt x="5142" y="1086"/>
                    <a:pt x="4844" y="1086"/>
                  </a:cubicBezTo>
                  <a:cubicBezTo>
                    <a:pt x="4607" y="1086"/>
                    <a:pt x="4369" y="1153"/>
                    <a:pt x="4157" y="1282"/>
                  </a:cubicBezTo>
                  <a:cubicBezTo>
                    <a:pt x="4157" y="936"/>
                    <a:pt x="4024" y="589"/>
                    <a:pt x="3758" y="323"/>
                  </a:cubicBezTo>
                  <a:cubicBezTo>
                    <a:pt x="3515" y="100"/>
                    <a:pt x="3195" y="1"/>
                    <a:pt x="28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47;p25">
              <a:extLst>
                <a:ext uri="{FF2B5EF4-FFF2-40B4-BE49-F238E27FC236}">
                  <a16:creationId xmlns:a16="http://schemas.microsoft.com/office/drawing/2014/main" id="{8C3387F6-4235-4C79-9B6B-61F742F4FC65}"/>
                </a:ext>
              </a:extLst>
            </p:cNvPr>
            <p:cNvSpPr/>
            <p:nvPr/>
          </p:nvSpPr>
          <p:spPr>
            <a:xfrm>
              <a:off x="1430775" y="3208622"/>
              <a:ext cx="79637" cy="194379"/>
            </a:xfrm>
            <a:custGeom>
              <a:avLst/>
              <a:gdLst/>
              <a:ahLst/>
              <a:cxnLst/>
              <a:rect l="l" t="t" r="r" b="b"/>
              <a:pathLst>
                <a:path w="1867" h="4557" fill="none" extrusionOk="0">
                  <a:moveTo>
                    <a:pt x="1" y="0"/>
                  </a:moveTo>
                  <a:cubicBezTo>
                    <a:pt x="1" y="0"/>
                    <a:pt x="667" y="1999"/>
                    <a:pt x="1866" y="4557"/>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48;p25">
              <a:extLst>
                <a:ext uri="{FF2B5EF4-FFF2-40B4-BE49-F238E27FC236}">
                  <a16:creationId xmlns:a16="http://schemas.microsoft.com/office/drawing/2014/main" id="{35A71E96-B33D-42D8-9F38-A68B30D2B121}"/>
                </a:ext>
              </a:extLst>
            </p:cNvPr>
            <p:cNvSpPr/>
            <p:nvPr/>
          </p:nvSpPr>
          <p:spPr>
            <a:xfrm>
              <a:off x="732943" y="4170873"/>
              <a:ext cx="190838" cy="166397"/>
            </a:xfrm>
            <a:custGeom>
              <a:avLst/>
              <a:gdLst/>
              <a:ahLst/>
              <a:cxnLst/>
              <a:rect l="l" t="t" r="r" b="b"/>
              <a:pathLst>
                <a:path w="4474" h="3901" extrusionOk="0">
                  <a:moveTo>
                    <a:pt x="2476" y="0"/>
                  </a:moveTo>
                  <a:cubicBezTo>
                    <a:pt x="2441" y="0"/>
                    <a:pt x="2406" y="4"/>
                    <a:pt x="2372" y="10"/>
                  </a:cubicBezTo>
                  <a:cubicBezTo>
                    <a:pt x="2079" y="64"/>
                    <a:pt x="1866" y="277"/>
                    <a:pt x="1839" y="570"/>
                  </a:cubicBezTo>
                  <a:cubicBezTo>
                    <a:pt x="1812" y="543"/>
                    <a:pt x="1759" y="517"/>
                    <a:pt x="1732" y="490"/>
                  </a:cubicBezTo>
                  <a:cubicBezTo>
                    <a:pt x="1679" y="463"/>
                    <a:pt x="1626" y="437"/>
                    <a:pt x="1573" y="410"/>
                  </a:cubicBezTo>
                  <a:cubicBezTo>
                    <a:pt x="1511" y="390"/>
                    <a:pt x="1449" y="380"/>
                    <a:pt x="1387" y="380"/>
                  </a:cubicBezTo>
                  <a:cubicBezTo>
                    <a:pt x="1128" y="380"/>
                    <a:pt x="881" y="551"/>
                    <a:pt x="773" y="810"/>
                  </a:cubicBezTo>
                  <a:cubicBezTo>
                    <a:pt x="720" y="970"/>
                    <a:pt x="747" y="1156"/>
                    <a:pt x="826" y="1316"/>
                  </a:cubicBezTo>
                  <a:cubicBezTo>
                    <a:pt x="807" y="1314"/>
                    <a:pt x="788" y="1313"/>
                    <a:pt x="769" y="1313"/>
                  </a:cubicBezTo>
                  <a:cubicBezTo>
                    <a:pt x="522" y="1313"/>
                    <a:pt x="286" y="1470"/>
                    <a:pt x="187" y="1742"/>
                  </a:cubicBezTo>
                  <a:cubicBezTo>
                    <a:pt x="80" y="2009"/>
                    <a:pt x="187" y="2302"/>
                    <a:pt x="427" y="2462"/>
                  </a:cubicBezTo>
                  <a:cubicBezTo>
                    <a:pt x="267" y="2515"/>
                    <a:pt x="134" y="2648"/>
                    <a:pt x="80" y="2835"/>
                  </a:cubicBezTo>
                  <a:cubicBezTo>
                    <a:pt x="0" y="3048"/>
                    <a:pt x="54" y="3261"/>
                    <a:pt x="160" y="3421"/>
                  </a:cubicBezTo>
                  <a:cubicBezTo>
                    <a:pt x="294" y="3608"/>
                    <a:pt x="480" y="3688"/>
                    <a:pt x="720" y="3688"/>
                  </a:cubicBezTo>
                  <a:cubicBezTo>
                    <a:pt x="906" y="3688"/>
                    <a:pt x="1066" y="3581"/>
                    <a:pt x="1173" y="3448"/>
                  </a:cubicBezTo>
                  <a:cubicBezTo>
                    <a:pt x="1253" y="3714"/>
                    <a:pt x="1519" y="3901"/>
                    <a:pt x="1812" y="3901"/>
                  </a:cubicBezTo>
                  <a:cubicBezTo>
                    <a:pt x="2079" y="3874"/>
                    <a:pt x="2319" y="3661"/>
                    <a:pt x="2372" y="3394"/>
                  </a:cubicBezTo>
                  <a:cubicBezTo>
                    <a:pt x="2505" y="3501"/>
                    <a:pt x="2665" y="3581"/>
                    <a:pt x="2852" y="3581"/>
                  </a:cubicBezTo>
                  <a:cubicBezTo>
                    <a:pt x="3145" y="3554"/>
                    <a:pt x="3384" y="3341"/>
                    <a:pt x="3438" y="3075"/>
                  </a:cubicBezTo>
                  <a:cubicBezTo>
                    <a:pt x="3464" y="2941"/>
                    <a:pt x="3464" y="2782"/>
                    <a:pt x="3411" y="2675"/>
                  </a:cubicBezTo>
                  <a:lnTo>
                    <a:pt x="3411" y="2675"/>
                  </a:lnTo>
                  <a:cubicBezTo>
                    <a:pt x="3446" y="2682"/>
                    <a:pt x="3480" y="2685"/>
                    <a:pt x="3515" y="2685"/>
                  </a:cubicBezTo>
                  <a:cubicBezTo>
                    <a:pt x="3751" y="2685"/>
                    <a:pt x="3988" y="2534"/>
                    <a:pt x="4104" y="2302"/>
                  </a:cubicBezTo>
                  <a:cubicBezTo>
                    <a:pt x="4210" y="2062"/>
                    <a:pt x="4131" y="1742"/>
                    <a:pt x="3917" y="1556"/>
                  </a:cubicBezTo>
                  <a:cubicBezTo>
                    <a:pt x="4077" y="1529"/>
                    <a:pt x="4264" y="1423"/>
                    <a:pt x="4317" y="1236"/>
                  </a:cubicBezTo>
                  <a:cubicBezTo>
                    <a:pt x="4473" y="663"/>
                    <a:pt x="3967" y="89"/>
                    <a:pt x="3496" y="89"/>
                  </a:cubicBezTo>
                  <a:cubicBezTo>
                    <a:pt x="3486" y="89"/>
                    <a:pt x="3475" y="90"/>
                    <a:pt x="3464" y="90"/>
                  </a:cubicBezTo>
                  <a:cubicBezTo>
                    <a:pt x="3278" y="117"/>
                    <a:pt x="3118" y="224"/>
                    <a:pt x="3038" y="383"/>
                  </a:cubicBezTo>
                  <a:cubicBezTo>
                    <a:pt x="2945" y="151"/>
                    <a:pt x="2711" y="0"/>
                    <a:pt x="24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49;p25">
              <a:extLst>
                <a:ext uri="{FF2B5EF4-FFF2-40B4-BE49-F238E27FC236}">
                  <a16:creationId xmlns:a16="http://schemas.microsoft.com/office/drawing/2014/main" id="{97A63412-BDA5-40A8-88A1-E12D7E26488C}"/>
                </a:ext>
              </a:extLst>
            </p:cNvPr>
            <p:cNvSpPr/>
            <p:nvPr/>
          </p:nvSpPr>
          <p:spPr>
            <a:xfrm>
              <a:off x="848879" y="4169039"/>
              <a:ext cx="73921" cy="75030"/>
            </a:xfrm>
            <a:custGeom>
              <a:avLst/>
              <a:gdLst/>
              <a:ahLst/>
              <a:cxnLst/>
              <a:rect l="l" t="t" r="r" b="b"/>
              <a:pathLst>
                <a:path w="1733" h="1759" fill="none" extrusionOk="0">
                  <a:moveTo>
                    <a:pt x="0" y="1759"/>
                  </a:moveTo>
                  <a:cubicBezTo>
                    <a:pt x="0" y="1759"/>
                    <a:pt x="800" y="1039"/>
                    <a:pt x="1732" y="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0;p25">
              <a:extLst>
                <a:ext uri="{FF2B5EF4-FFF2-40B4-BE49-F238E27FC236}">
                  <a16:creationId xmlns:a16="http://schemas.microsoft.com/office/drawing/2014/main" id="{C2AA8820-AF10-4D17-8114-AC4AC55F2DA7}"/>
                </a:ext>
              </a:extLst>
            </p:cNvPr>
            <p:cNvSpPr/>
            <p:nvPr/>
          </p:nvSpPr>
          <p:spPr>
            <a:xfrm>
              <a:off x="2192462" y="4439428"/>
              <a:ext cx="191947" cy="165373"/>
            </a:xfrm>
            <a:custGeom>
              <a:avLst/>
              <a:gdLst/>
              <a:ahLst/>
              <a:cxnLst/>
              <a:rect l="l" t="t" r="r" b="b"/>
              <a:pathLst>
                <a:path w="4500" h="3877" extrusionOk="0">
                  <a:moveTo>
                    <a:pt x="2744" y="0"/>
                  </a:moveTo>
                  <a:cubicBezTo>
                    <a:pt x="2725" y="0"/>
                    <a:pt x="2707" y="1"/>
                    <a:pt x="2688" y="3"/>
                  </a:cubicBezTo>
                  <a:cubicBezTo>
                    <a:pt x="2395" y="3"/>
                    <a:pt x="2155" y="216"/>
                    <a:pt x="2102" y="482"/>
                  </a:cubicBezTo>
                  <a:cubicBezTo>
                    <a:pt x="1995" y="376"/>
                    <a:pt x="1809" y="296"/>
                    <a:pt x="1622" y="296"/>
                  </a:cubicBezTo>
                  <a:cubicBezTo>
                    <a:pt x="1329" y="323"/>
                    <a:pt x="1116" y="536"/>
                    <a:pt x="1063" y="802"/>
                  </a:cubicBezTo>
                  <a:cubicBezTo>
                    <a:pt x="1009" y="935"/>
                    <a:pt x="1036" y="1095"/>
                    <a:pt x="1089" y="1202"/>
                  </a:cubicBezTo>
                  <a:cubicBezTo>
                    <a:pt x="1067" y="1200"/>
                    <a:pt x="1044" y="1199"/>
                    <a:pt x="1022" y="1199"/>
                  </a:cubicBezTo>
                  <a:cubicBezTo>
                    <a:pt x="775" y="1199"/>
                    <a:pt x="518" y="1331"/>
                    <a:pt x="396" y="1575"/>
                  </a:cubicBezTo>
                  <a:cubicBezTo>
                    <a:pt x="290" y="1841"/>
                    <a:pt x="343" y="2134"/>
                    <a:pt x="583" y="2321"/>
                  </a:cubicBezTo>
                  <a:cubicBezTo>
                    <a:pt x="396" y="2374"/>
                    <a:pt x="237" y="2481"/>
                    <a:pt x="183" y="2641"/>
                  </a:cubicBezTo>
                  <a:cubicBezTo>
                    <a:pt x="1" y="3214"/>
                    <a:pt x="532" y="3787"/>
                    <a:pt x="1004" y="3787"/>
                  </a:cubicBezTo>
                  <a:cubicBezTo>
                    <a:pt x="1015" y="3787"/>
                    <a:pt x="1025" y="3787"/>
                    <a:pt x="1036" y="3786"/>
                  </a:cubicBezTo>
                  <a:cubicBezTo>
                    <a:pt x="1222" y="3760"/>
                    <a:pt x="1356" y="3653"/>
                    <a:pt x="1462" y="3493"/>
                  </a:cubicBezTo>
                  <a:cubicBezTo>
                    <a:pt x="1555" y="3725"/>
                    <a:pt x="1769" y="3877"/>
                    <a:pt x="2016" y="3877"/>
                  </a:cubicBezTo>
                  <a:cubicBezTo>
                    <a:pt x="2053" y="3877"/>
                    <a:pt x="2091" y="3873"/>
                    <a:pt x="2128" y="3866"/>
                  </a:cubicBezTo>
                  <a:cubicBezTo>
                    <a:pt x="2421" y="3813"/>
                    <a:pt x="2635" y="3600"/>
                    <a:pt x="2661" y="3307"/>
                  </a:cubicBezTo>
                  <a:cubicBezTo>
                    <a:pt x="2688" y="3334"/>
                    <a:pt x="2741" y="3360"/>
                    <a:pt x="2768" y="3387"/>
                  </a:cubicBezTo>
                  <a:cubicBezTo>
                    <a:pt x="2821" y="3413"/>
                    <a:pt x="2848" y="3440"/>
                    <a:pt x="2901" y="3467"/>
                  </a:cubicBezTo>
                  <a:cubicBezTo>
                    <a:pt x="2973" y="3489"/>
                    <a:pt x="3044" y="3499"/>
                    <a:pt x="3113" y="3499"/>
                  </a:cubicBezTo>
                  <a:cubicBezTo>
                    <a:pt x="3380" y="3499"/>
                    <a:pt x="3616" y="3342"/>
                    <a:pt x="3700" y="3067"/>
                  </a:cubicBezTo>
                  <a:cubicBezTo>
                    <a:pt x="3780" y="2907"/>
                    <a:pt x="3754" y="2721"/>
                    <a:pt x="3674" y="2561"/>
                  </a:cubicBezTo>
                  <a:lnTo>
                    <a:pt x="3674" y="2561"/>
                  </a:lnTo>
                  <a:cubicBezTo>
                    <a:pt x="3693" y="2563"/>
                    <a:pt x="3712" y="2564"/>
                    <a:pt x="3731" y="2564"/>
                  </a:cubicBezTo>
                  <a:cubicBezTo>
                    <a:pt x="3978" y="2564"/>
                    <a:pt x="4214" y="2406"/>
                    <a:pt x="4313" y="2134"/>
                  </a:cubicBezTo>
                  <a:cubicBezTo>
                    <a:pt x="4393" y="1868"/>
                    <a:pt x="4287" y="1575"/>
                    <a:pt x="4074" y="1415"/>
                  </a:cubicBezTo>
                  <a:cubicBezTo>
                    <a:pt x="4233" y="1362"/>
                    <a:pt x="4367" y="1228"/>
                    <a:pt x="4420" y="1042"/>
                  </a:cubicBezTo>
                  <a:cubicBezTo>
                    <a:pt x="4500" y="829"/>
                    <a:pt x="4447" y="616"/>
                    <a:pt x="4313" y="456"/>
                  </a:cubicBezTo>
                  <a:cubicBezTo>
                    <a:pt x="4207" y="296"/>
                    <a:pt x="3994" y="189"/>
                    <a:pt x="3780" y="189"/>
                  </a:cubicBezTo>
                  <a:cubicBezTo>
                    <a:pt x="3594" y="189"/>
                    <a:pt x="3434" y="296"/>
                    <a:pt x="3327" y="429"/>
                  </a:cubicBezTo>
                  <a:cubicBezTo>
                    <a:pt x="3253" y="180"/>
                    <a:pt x="3014" y="0"/>
                    <a:pt x="27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1;p25">
              <a:extLst>
                <a:ext uri="{FF2B5EF4-FFF2-40B4-BE49-F238E27FC236}">
                  <a16:creationId xmlns:a16="http://schemas.microsoft.com/office/drawing/2014/main" id="{0AE9B3AE-0E54-4CD6-8A37-3393F4302C14}"/>
                </a:ext>
              </a:extLst>
            </p:cNvPr>
            <p:cNvSpPr/>
            <p:nvPr/>
          </p:nvSpPr>
          <p:spPr>
            <a:xfrm>
              <a:off x="2194552" y="4531606"/>
              <a:ext cx="73921" cy="76182"/>
            </a:xfrm>
            <a:custGeom>
              <a:avLst/>
              <a:gdLst/>
              <a:ahLst/>
              <a:cxnLst/>
              <a:rect l="l" t="t" r="r" b="b"/>
              <a:pathLst>
                <a:path w="1733" h="1786" fill="none" extrusionOk="0">
                  <a:moveTo>
                    <a:pt x="1733" y="0"/>
                  </a:moveTo>
                  <a:cubicBezTo>
                    <a:pt x="1733" y="0"/>
                    <a:pt x="934" y="720"/>
                    <a:pt x="1" y="1785"/>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2;p25">
              <a:extLst>
                <a:ext uri="{FF2B5EF4-FFF2-40B4-BE49-F238E27FC236}">
                  <a16:creationId xmlns:a16="http://schemas.microsoft.com/office/drawing/2014/main" id="{43FCD3F9-43EC-43CD-9452-580B4944A6AD}"/>
                </a:ext>
              </a:extLst>
            </p:cNvPr>
            <p:cNvSpPr/>
            <p:nvPr/>
          </p:nvSpPr>
          <p:spPr>
            <a:xfrm>
              <a:off x="1618329" y="3543079"/>
              <a:ext cx="219417" cy="155819"/>
            </a:xfrm>
            <a:custGeom>
              <a:avLst/>
              <a:gdLst/>
              <a:ahLst/>
              <a:cxnLst/>
              <a:rect l="l" t="t" r="r" b="b"/>
              <a:pathLst>
                <a:path w="5144" h="3653" extrusionOk="0">
                  <a:moveTo>
                    <a:pt x="2581" y="1"/>
                  </a:moveTo>
                  <a:cubicBezTo>
                    <a:pt x="2411" y="1"/>
                    <a:pt x="2250" y="71"/>
                    <a:pt x="2132" y="206"/>
                  </a:cubicBezTo>
                  <a:cubicBezTo>
                    <a:pt x="2026" y="313"/>
                    <a:pt x="1972" y="420"/>
                    <a:pt x="1946" y="580"/>
                  </a:cubicBezTo>
                  <a:cubicBezTo>
                    <a:pt x="1827" y="476"/>
                    <a:pt x="1675" y="421"/>
                    <a:pt x="1522" y="421"/>
                  </a:cubicBezTo>
                  <a:cubicBezTo>
                    <a:pt x="1401" y="421"/>
                    <a:pt x="1279" y="455"/>
                    <a:pt x="1173" y="526"/>
                  </a:cubicBezTo>
                  <a:cubicBezTo>
                    <a:pt x="933" y="686"/>
                    <a:pt x="853" y="979"/>
                    <a:pt x="933" y="1246"/>
                  </a:cubicBezTo>
                  <a:cubicBezTo>
                    <a:pt x="884" y="1237"/>
                    <a:pt x="829" y="1232"/>
                    <a:pt x="774" y="1232"/>
                  </a:cubicBezTo>
                  <a:cubicBezTo>
                    <a:pt x="649" y="1232"/>
                    <a:pt x="519" y="1260"/>
                    <a:pt x="427" y="1352"/>
                  </a:cubicBezTo>
                  <a:cubicBezTo>
                    <a:pt x="1" y="1752"/>
                    <a:pt x="160" y="2525"/>
                    <a:pt x="587" y="2738"/>
                  </a:cubicBezTo>
                  <a:cubicBezTo>
                    <a:pt x="654" y="2771"/>
                    <a:pt x="730" y="2786"/>
                    <a:pt x="806" y="2786"/>
                  </a:cubicBezTo>
                  <a:cubicBezTo>
                    <a:pt x="911" y="2786"/>
                    <a:pt x="1016" y="2758"/>
                    <a:pt x="1093" y="2711"/>
                  </a:cubicBezTo>
                  <a:lnTo>
                    <a:pt x="1093" y="2711"/>
                  </a:lnTo>
                  <a:cubicBezTo>
                    <a:pt x="1066" y="3004"/>
                    <a:pt x="1226" y="3271"/>
                    <a:pt x="1493" y="3377"/>
                  </a:cubicBezTo>
                  <a:cubicBezTo>
                    <a:pt x="1572" y="3409"/>
                    <a:pt x="1654" y="3424"/>
                    <a:pt x="1735" y="3424"/>
                  </a:cubicBezTo>
                  <a:cubicBezTo>
                    <a:pt x="1925" y="3424"/>
                    <a:pt x="2108" y="3340"/>
                    <a:pt x="2239" y="3191"/>
                  </a:cubicBezTo>
                  <a:cubicBezTo>
                    <a:pt x="2239" y="3217"/>
                    <a:pt x="2265" y="3271"/>
                    <a:pt x="2292" y="3297"/>
                  </a:cubicBezTo>
                  <a:cubicBezTo>
                    <a:pt x="2319" y="3351"/>
                    <a:pt x="2345" y="3377"/>
                    <a:pt x="2372" y="3431"/>
                  </a:cubicBezTo>
                  <a:cubicBezTo>
                    <a:pt x="2490" y="3579"/>
                    <a:pt x="2666" y="3653"/>
                    <a:pt x="2845" y="3653"/>
                  </a:cubicBezTo>
                  <a:cubicBezTo>
                    <a:pt x="2988" y="3653"/>
                    <a:pt x="3133" y="3605"/>
                    <a:pt x="3251" y="3511"/>
                  </a:cubicBezTo>
                  <a:cubicBezTo>
                    <a:pt x="3385" y="3377"/>
                    <a:pt x="3465" y="3217"/>
                    <a:pt x="3465" y="3031"/>
                  </a:cubicBezTo>
                  <a:cubicBezTo>
                    <a:pt x="3576" y="3118"/>
                    <a:pt x="3705" y="3158"/>
                    <a:pt x="3832" y="3158"/>
                  </a:cubicBezTo>
                  <a:cubicBezTo>
                    <a:pt x="3978" y="3158"/>
                    <a:pt x="4123" y="3104"/>
                    <a:pt x="4237" y="3004"/>
                  </a:cubicBezTo>
                  <a:cubicBezTo>
                    <a:pt x="4477" y="2818"/>
                    <a:pt x="4530" y="2525"/>
                    <a:pt x="4397" y="2258"/>
                  </a:cubicBezTo>
                  <a:lnTo>
                    <a:pt x="4397" y="2258"/>
                  </a:lnTo>
                  <a:cubicBezTo>
                    <a:pt x="4439" y="2264"/>
                    <a:pt x="4481" y="2267"/>
                    <a:pt x="4522" y="2267"/>
                  </a:cubicBezTo>
                  <a:cubicBezTo>
                    <a:pt x="4665" y="2267"/>
                    <a:pt x="4800" y="2228"/>
                    <a:pt x="4903" y="2125"/>
                  </a:cubicBezTo>
                  <a:cubicBezTo>
                    <a:pt x="5063" y="1992"/>
                    <a:pt x="5143" y="1779"/>
                    <a:pt x="5117" y="1565"/>
                  </a:cubicBezTo>
                  <a:cubicBezTo>
                    <a:pt x="5090" y="1352"/>
                    <a:pt x="4983" y="1166"/>
                    <a:pt x="4797" y="1059"/>
                  </a:cubicBezTo>
                  <a:cubicBezTo>
                    <a:pt x="4694" y="1015"/>
                    <a:pt x="4591" y="995"/>
                    <a:pt x="4493" y="995"/>
                  </a:cubicBezTo>
                  <a:cubicBezTo>
                    <a:pt x="4413" y="995"/>
                    <a:pt x="4336" y="1009"/>
                    <a:pt x="4264" y="1032"/>
                  </a:cubicBezTo>
                  <a:cubicBezTo>
                    <a:pt x="4344" y="766"/>
                    <a:pt x="4211" y="473"/>
                    <a:pt x="3944" y="340"/>
                  </a:cubicBezTo>
                  <a:cubicBezTo>
                    <a:pt x="3856" y="291"/>
                    <a:pt x="3757" y="267"/>
                    <a:pt x="3659" y="267"/>
                  </a:cubicBezTo>
                  <a:cubicBezTo>
                    <a:pt x="3488" y="267"/>
                    <a:pt x="3316" y="338"/>
                    <a:pt x="3198" y="473"/>
                  </a:cubicBezTo>
                  <a:cubicBezTo>
                    <a:pt x="3145" y="313"/>
                    <a:pt x="3038" y="153"/>
                    <a:pt x="2878" y="73"/>
                  </a:cubicBezTo>
                  <a:cubicBezTo>
                    <a:pt x="2781" y="24"/>
                    <a:pt x="2679" y="1"/>
                    <a:pt x="25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3;p25">
              <a:extLst>
                <a:ext uri="{FF2B5EF4-FFF2-40B4-BE49-F238E27FC236}">
                  <a16:creationId xmlns:a16="http://schemas.microsoft.com/office/drawing/2014/main" id="{B80D2B5B-D80E-47E4-B49B-25FC9BF07731}"/>
                </a:ext>
              </a:extLst>
            </p:cNvPr>
            <p:cNvSpPr/>
            <p:nvPr/>
          </p:nvSpPr>
          <p:spPr>
            <a:xfrm>
              <a:off x="1603570" y="3617767"/>
              <a:ext cx="102329" cy="26190"/>
            </a:xfrm>
            <a:custGeom>
              <a:avLst/>
              <a:gdLst/>
              <a:ahLst/>
              <a:cxnLst/>
              <a:rect l="l" t="t" r="r" b="b"/>
              <a:pathLst>
                <a:path w="2399" h="614" fill="none" extrusionOk="0">
                  <a:moveTo>
                    <a:pt x="2398" y="1"/>
                  </a:moveTo>
                  <a:cubicBezTo>
                    <a:pt x="2398" y="1"/>
                    <a:pt x="1359" y="187"/>
                    <a:pt x="0" y="614"/>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4;p25">
              <a:extLst>
                <a:ext uri="{FF2B5EF4-FFF2-40B4-BE49-F238E27FC236}">
                  <a16:creationId xmlns:a16="http://schemas.microsoft.com/office/drawing/2014/main" id="{9E3E03DF-72E6-42AA-9A29-0472881E79AB}"/>
                </a:ext>
              </a:extLst>
            </p:cNvPr>
            <p:cNvSpPr/>
            <p:nvPr/>
          </p:nvSpPr>
          <p:spPr>
            <a:xfrm>
              <a:off x="868202" y="3506097"/>
              <a:ext cx="287580" cy="223214"/>
            </a:xfrm>
            <a:custGeom>
              <a:avLst/>
              <a:gdLst/>
              <a:ahLst/>
              <a:cxnLst/>
              <a:rect l="l" t="t" r="r" b="b"/>
              <a:pathLst>
                <a:path w="6742" h="5233" extrusionOk="0">
                  <a:moveTo>
                    <a:pt x="2377" y="0"/>
                  </a:moveTo>
                  <a:cubicBezTo>
                    <a:pt x="2340" y="0"/>
                    <a:pt x="2303" y="3"/>
                    <a:pt x="2265" y="8"/>
                  </a:cubicBezTo>
                  <a:cubicBezTo>
                    <a:pt x="1865" y="61"/>
                    <a:pt x="1546" y="381"/>
                    <a:pt x="1519" y="780"/>
                  </a:cubicBezTo>
                  <a:cubicBezTo>
                    <a:pt x="1356" y="641"/>
                    <a:pt x="1153" y="562"/>
                    <a:pt x="926" y="562"/>
                  </a:cubicBezTo>
                  <a:cubicBezTo>
                    <a:pt x="894" y="562"/>
                    <a:pt x="860" y="564"/>
                    <a:pt x="826" y="567"/>
                  </a:cubicBezTo>
                  <a:cubicBezTo>
                    <a:pt x="507" y="594"/>
                    <a:pt x="267" y="807"/>
                    <a:pt x="134" y="1073"/>
                  </a:cubicBezTo>
                  <a:cubicBezTo>
                    <a:pt x="27" y="1313"/>
                    <a:pt x="0" y="1633"/>
                    <a:pt x="160" y="1899"/>
                  </a:cubicBezTo>
                  <a:cubicBezTo>
                    <a:pt x="293" y="2139"/>
                    <a:pt x="507" y="2273"/>
                    <a:pt x="746" y="2326"/>
                  </a:cubicBezTo>
                  <a:cubicBezTo>
                    <a:pt x="480" y="2592"/>
                    <a:pt x="400" y="3019"/>
                    <a:pt x="613" y="3392"/>
                  </a:cubicBezTo>
                  <a:cubicBezTo>
                    <a:pt x="761" y="3667"/>
                    <a:pt x="1060" y="3824"/>
                    <a:pt x="1364" y="3824"/>
                  </a:cubicBezTo>
                  <a:cubicBezTo>
                    <a:pt x="1443" y="3824"/>
                    <a:pt x="1522" y="3813"/>
                    <a:pt x="1599" y="3791"/>
                  </a:cubicBezTo>
                  <a:lnTo>
                    <a:pt x="1599" y="3791"/>
                  </a:lnTo>
                  <a:cubicBezTo>
                    <a:pt x="1519" y="4031"/>
                    <a:pt x="1546" y="4271"/>
                    <a:pt x="1679" y="4511"/>
                  </a:cubicBezTo>
                  <a:cubicBezTo>
                    <a:pt x="1827" y="4786"/>
                    <a:pt x="2126" y="4943"/>
                    <a:pt x="2430" y="4943"/>
                  </a:cubicBezTo>
                  <a:cubicBezTo>
                    <a:pt x="2509" y="4943"/>
                    <a:pt x="2588" y="4932"/>
                    <a:pt x="2665" y="4910"/>
                  </a:cubicBezTo>
                  <a:cubicBezTo>
                    <a:pt x="2851" y="4857"/>
                    <a:pt x="3038" y="4751"/>
                    <a:pt x="3144" y="4617"/>
                  </a:cubicBezTo>
                  <a:cubicBezTo>
                    <a:pt x="3246" y="4973"/>
                    <a:pt x="3590" y="5232"/>
                    <a:pt x="3969" y="5232"/>
                  </a:cubicBezTo>
                  <a:cubicBezTo>
                    <a:pt x="3987" y="5232"/>
                    <a:pt x="4005" y="5231"/>
                    <a:pt x="4024" y="5230"/>
                  </a:cubicBezTo>
                  <a:cubicBezTo>
                    <a:pt x="4423" y="5230"/>
                    <a:pt x="4770" y="4937"/>
                    <a:pt x="4850" y="4564"/>
                  </a:cubicBezTo>
                  <a:cubicBezTo>
                    <a:pt x="4988" y="4703"/>
                    <a:pt x="5187" y="4841"/>
                    <a:pt x="5410" y="4841"/>
                  </a:cubicBezTo>
                  <a:cubicBezTo>
                    <a:pt x="5445" y="4841"/>
                    <a:pt x="5480" y="4838"/>
                    <a:pt x="5516" y="4831"/>
                  </a:cubicBezTo>
                  <a:cubicBezTo>
                    <a:pt x="6342" y="4671"/>
                    <a:pt x="6742" y="3631"/>
                    <a:pt x="6395" y="3045"/>
                  </a:cubicBezTo>
                  <a:cubicBezTo>
                    <a:pt x="6262" y="2832"/>
                    <a:pt x="5996" y="2726"/>
                    <a:pt x="5756" y="2699"/>
                  </a:cubicBezTo>
                  <a:cubicBezTo>
                    <a:pt x="6022" y="2406"/>
                    <a:pt x="6049" y="1953"/>
                    <a:pt x="5809" y="1633"/>
                  </a:cubicBezTo>
                  <a:cubicBezTo>
                    <a:pt x="5636" y="1383"/>
                    <a:pt x="5365" y="1258"/>
                    <a:pt x="5088" y="1258"/>
                  </a:cubicBezTo>
                  <a:cubicBezTo>
                    <a:pt x="4981" y="1258"/>
                    <a:pt x="4874" y="1276"/>
                    <a:pt x="4770" y="1313"/>
                  </a:cubicBezTo>
                  <a:cubicBezTo>
                    <a:pt x="4797" y="1260"/>
                    <a:pt x="4797" y="1207"/>
                    <a:pt x="4797" y="1127"/>
                  </a:cubicBezTo>
                  <a:cubicBezTo>
                    <a:pt x="4797" y="1073"/>
                    <a:pt x="4797" y="994"/>
                    <a:pt x="4797" y="914"/>
                  </a:cubicBezTo>
                  <a:cubicBezTo>
                    <a:pt x="4724" y="480"/>
                    <a:pt x="4370" y="156"/>
                    <a:pt x="3948" y="156"/>
                  </a:cubicBezTo>
                  <a:cubicBezTo>
                    <a:pt x="3903" y="156"/>
                    <a:pt x="3857" y="160"/>
                    <a:pt x="3811" y="168"/>
                  </a:cubicBezTo>
                  <a:cubicBezTo>
                    <a:pt x="3544" y="194"/>
                    <a:pt x="3331" y="354"/>
                    <a:pt x="3198" y="541"/>
                  </a:cubicBezTo>
                  <a:cubicBezTo>
                    <a:pt x="3053" y="227"/>
                    <a:pt x="2733" y="0"/>
                    <a:pt x="23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5;p25">
              <a:extLst>
                <a:ext uri="{FF2B5EF4-FFF2-40B4-BE49-F238E27FC236}">
                  <a16:creationId xmlns:a16="http://schemas.microsoft.com/office/drawing/2014/main" id="{83FC06FD-8FD4-4BE9-BC65-18B374E4C01C}"/>
                </a:ext>
              </a:extLst>
            </p:cNvPr>
            <p:cNvSpPr/>
            <p:nvPr/>
          </p:nvSpPr>
          <p:spPr>
            <a:xfrm>
              <a:off x="1035280" y="3640502"/>
              <a:ext cx="139823" cy="44404"/>
            </a:xfrm>
            <a:custGeom>
              <a:avLst/>
              <a:gdLst/>
              <a:ahLst/>
              <a:cxnLst/>
              <a:rect l="l" t="t" r="r" b="b"/>
              <a:pathLst>
                <a:path w="3278" h="1041" fill="none" extrusionOk="0">
                  <a:moveTo>
                    <a:pt x="0" y="1"/>
                  </a:moveTo>
                  <a:cubicBezTo>
                    <a:pt x="0" y="1"/>
                    <a:pt x="1386" y="534"/>
                    <a:pt x="3278" y="104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6;p25">
              <a:extLst>
                <a:ext uri="{FF2B5EF4-FFF2-40B4-BE49-F238E27FC236}">
                  <a16:creationId xmlns:a16="http://schemas.microsoft.com/office/drawing/2014/main" id="{78E87849-996D-45D5-ADD4-EE374354C420}"/>
                </a:ext>
              </a:extLst>
            </p:cNvPr>
            <p:cNvSpPr/>
            <p:nvPr/>
          </p:nvSpPr>
          <p:spPr>
            <a:xfrm>
              <a:off x="1521715" y="3720352"/>
              <a:ext cx="305794" cy="215621"/>
            </a:xfrm>
            <a:custGeom>
              <a:avLst/>
              <a:gdLst/>
              <a:ahLst/>
              <a:cxnLst/>
              <a:rect l="l" t="t" r="r" b="b"/>
              <a:pathLst>
                <a:path w="7169" h="5055" extrusionOk="0">
                  <a:moveTo>
                    <a:pt x="2974" y="0"/>
                  </a:moveTo>
                  <a:cubicBezTo>
                    <a:pt x="2742" y="0"/>
                    <a:pt x="2512" y="93"/>
                    <a:pt x="2345" y="287"/>
                  </a:cubicBezTo>
                  <a:cubicBezTo>
                    <a:pt x="2159" y="474"/>
                    <a:pt x="2079" y="713"/>
                    <a:pt x="2106" y="953"/>
                  </a:cubicBezTo>
                  <a:cubicBezTo>
                    <a:pt x="1980" y="886"/>
                    <a:pt x="1844" y="853"/>
                    <a:pt x="1707" y="853"/>
                  </a:cubicBezTo>
                  <a:cubicBezTo>
                    <a:pt x="1467" y="853"/>
                    <a:pt x="1226" y="953"/>
                    <a:pt x="1040" y="1140"/>
                  </a:cubicBezTo>
                  <a:cubicBezTo>
                    <a:pt x="773" y="1433"/>
                    <a:pt x="747" y="1886"/>
                    <a:pt x="960" y="2206"/>
                  </a:cubicBezTo>
                  <a:cubicBezTo>
                    <a:pt x="720" y="2206"/>
                    <a:pt x="454" y="2286"/>
                    <a:pt x="294" y="2472"/>
                  </a:cubicBezTo>
                  <a:cubicBezTo>
                    <a:pt x="81" y="2712"/>
                    <a:pt x="1" y="3005"/>
                    <a:pt x="81" y="3298"/>
                  </a:cubicBezTo>
                  <a:cubicBezTo>
                    <a:pt x="134" y="3565"/>
                    <a:pt x="347" y="3831"/>
                    <a:pt x="614" y="3938"/>
                  </a:cubicBezTo>
                  <a:cubicBezTo>
                    <a:pt x="719" y="3969"/>
                    <a:pt x="820" y="3984"/>
                    <a:pt x="916" y="3984"/>
                  </a:cubicBezTo>
                  <a:cubicBezTo>
                    <a:pt x="1065" y="3984"/>
                    <a:pt x="1204" y="3949"/>
                    <a:pt x="1333" y="3884"/>
                  </a:cubicBezTo>
                  <a:lnTo>
                    <a:pt x="1333" y="3884"/>
                  </a:lnTo>
                  <a:cubicBezTo>
                    <a:pt x="1306" y="4284"/>
                    <a:pt x="1519" y="4657"/>
                    <a:pt x="1919" y="4790"/>
                  </a:cubicBezTo>
                  <a:cubicBezTo>
                    <a:pt x="2019" y="4833"/>
                    <a:pt x="2123" y="4853"/>
                    <a:pt x="2225" y="4853"/>
                  </a:cubicBezTo>
                  <a:cubicBezTo>
                    <a:pt x="2505" y="4853"/>
                    <a:pt x="2776" y="4705"/>
                    <a:pt x="2932" y="4471"/>
                  </a:cubicBezTo>
                  <a:cubicBezTo>
                    <a:pt x="3012" y="4710"/>
                    <a:pt x="3198" y="4897"/>
                    <a:pt x="3438" y="5003"/>
                  </a:cubicBezTo>
                  <a:cubicBezTo>
                    <a:pt x="3542" y="5038"/>
                    <a:pt x="3646" y="5055"/>
                    <a:pt x="3747" y="5055"/>
                  </a:cubicBezTo>
                  <a:cubicBezTo>
                    <a:pt x="4035" y="5055"/>
                    <a:pt x="4300" y="4920"/>
                    <a:pt x="4477" y="4684"/>
                  </a:cubicBezTo>
                  <a:cubicBezTo>
                    <a:pt x="4584" y="4524"/>
                    <a:pt x="4664" y="4337"/>
                    <a:pt x="4664" y="4151"/>
                  </a:cubicBezTo>
                  <a:cubicBezTo>
                    <a:pt x="4806" y="4246"/>
                    <a:pt x="4969" y="4293"/>
                    <a:pt x="5134" y="4293"/>
                  </a:cubicBezTo>
                  <a:cubicBezTo>
                    <a:pt x="5341" y="4293"/>
                    <a:pt x="5552" y="4219"/>
                    <a:pt x="5730" y="4071"/>
                  </a:cubicBezTo>
                  <a:cubicBezTo>
                    <a:pt x="6023" y="3804"/>
                    <a:pt x="6103" y="3378"/>
                    <a:pt x="5916" y="3032"/>
                  </a:cubicBezTo>
                  <a:lnTo>
                    <a:pt x="5916" y="3032"/>
                  </a:lnTo>
                  <a:cubicBezTo>
                    <a:pt x="5958" y="3036"/>
                    <a:pt x="6000" y="3038"/>
                    <a:pt x="6042" y="3038"/>
                  </a:cubicBezTo>
                  <a:cubicBezTo>
                    <a:pt x="6264" y="3038"/>
                    <a:pt x="6474" y="2975"/>
                    <a:pt x="6609" y="2818"/>
                  </a:cubicBezTo>
                  <a:cubicBezTo>
                    <a:pt x="7168" y="2152"/>
                    <a:pt x="6822" y="1113"/>
                    <a:pt x="6182" y="873"/>
                  </a:cubicBezTo>
                  <a:cubicBezTo>
                    <a:pt x="6109" y="851"/>
                    <a:pt x="6036" y="841"/>
                    <a:pt x="5964" y="841"/>
                  </a:cubicBezTo>
                  <a:cubicBezTo>
                    <a:pt x="5775" y="841"/>
                    <a:pt x="5598" y="910"/>
                    <a:pt x="5463" y="1007"/>
                  </a:cubicBezTo>
                  <a:cubicBezTo>
                    <a:pt x="5463" y="607"/>
                    <a:pt x="5197" y="260"/>
                    <a:pt x="4797" y="154"/>
                  </a:cubicBezTo>
                  <a:cubicBezTo>
                    <a:pt x="4725" y="133"/>
                    <a:pt x="4653" y="124"/>
                    <a:pt x="4581" y="124"/>
                  </a:cubicBezTo>
                  <a:cubicBezTo>
                    <a:pt x="4277" y="124"/>
                    <a:pt x="3983" y="295"/>
                    <a:pt x="3811" y="554"/>
                  </a:cubicBezTo>
                  <a:cubicBezTo>
                    <a:pt x="3784" y="500"/>
                    <a:pt x="3758" y="447"/>
                    <a:pt x="3731" y="394"/>
                  </a:cubicBezTo>
                  <a:cubicBezTo>
                    <a:pt x="3678" y="340"/>
                    <a:pt x="3624" y="287"/>
                    <a:pt x="3571" y="234"/>
                  </a:cubicBezTo>
                  <a:cubicBezTo>
                    <a:pt x="3405" y="80"/>
                    <a:pt x="3189" y="0"/>
                    <a:pt x="29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7;p25">
              <a:extLst>
                <a:ext uri="{FF2B5EF4-FFF2-40B4-BE49-F238E27FC236}">
                  <a16:creationId xmlns:a16="http://schemas.microsoft.com/office/drawing/2014/main" id="{BFBBF44A-6938-4ECE-827F-DEFFC4353F79}"/>
                </a:ext>
              </a:extLst>
            </p:cNvPr>
            <p:cNvSpPr/>
            <p:nvPr/>
          </p:nvSpPr>
          <p:spPr>
            <a:xfrm>
              <a:off x="1705856" y="3773500"/>
              <a:ext cx="136411" cy="54598"/>
            </a:xfrm>
            <a:custGeom>
              <a:avLst/>
              <a:gdLst/>
              <a:ahLst/>
              <a:cxnLst/>
              <a:rect l="l" t="t" r="r" b="b"/>
              <a:pathLst>
                <a:path w="3198" h="1280" fill="none" extrusionOk="0">
                  <a:moveTo>
                    <a:pt x="0" y="1279"/>
                  </a:moveTo>
                  <a:cubicBezTo>
                    <a:pt x="0" y="1279"/>
                    <a:pt x="1413" y="800"/>
                    <a:pt x="3198" y="0"/>
                  </a:cubicBezTo>
                </a:path>
              </a:pathLst>
            </a:custGeom>
            <a:noFill/>
            <a:ln w="10650"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8;p25">
              <a:extLst>
                <a:ext uri="{FF2B5EF4-FFF2-40B4-BE49-F238E27FC236}">
                  <a16:creationId xmlns:a16="http://schemas.microsoft.com/office/drawing/2014/main" id="{94308C8B-2E96-4D75-A3C4-27D77A77DAB0}"/>
                </a:ext>
              </a:extLst>
            </p:cNvPr>
            <p:cNvSpPr/>
            <p:nvPr/>
          </p:nvSpPr>
          <p:spPr>
            <a:xfrm>
              <a:off x="599946" y="1403723"/>
              <a:ext cx="1918622" cy="3312033"/>
            </a:xfrm>
            <a:custGeom>
              <a:avLst/>
              <a:gdLst/>
              <a:ahLst/>
              <a:cxnLst/>
              <a:rect l="l" t="t" r="r" b="b"/>
              <a:pathLst>
                <a:path w="44980" h="77647" extrusionOk="0">
                  <a:moveTo>
                    <a:pt x="23742" y="1"/>
                  </a:moveTo>
                  <a:lnTo>
                    <a:pt x="23742" y="17987"/>
                  </a:lnTo>
                  <a:cubicBezTo>
                    <a:pt x="23742" y="20545"/>
                    <a:pt x="24142" y="23076"/>
                    <a:pt x="24888" y="25528"/>
                  </a:cubicBezTo>
                  <a:lnTo>
                    <a:pt x="36293" y="62805"/>
                  </a:lnTo>
                  <a:cubicBezTo>
                    <a:pt x="37518" y="66855"/>
                    <a:pt x="34507" y="70905"/>
                    <a:pt x="30297" y="70905"/>
                  </a:cubicBezTo>
                  <a:lnTo>
                    <a:pt x="1" y="70905"/>
                  </a:lnTo>
                  <a:cubicBezTo>
                    <a:pt x="640" y="74636"/>
                    <a:pt x="3891" y="77647"/>
                    <a:pt x="7995" y="77647"/>
                  </a:cubicBezTo>
                  <a:lnTo>
                    <a:pt x="35626" y="77647"/>
                  </a:lnTo>
                  <a:cubicBezTo>
                    <a:pt x="41062" y="77647"/>
                    <a:pt x="44979" y="72371"/>
                    <a:pt x="43380" y="67148"/>
                  </a:cubicBezTo>
                  <a:lnTo>
                    <a:pt x="29578" y="21851"/>
                  </a:lnTo>
                  <a:lnTo>
                    <a:pt x="29578" y="1"/>
                  </a:lnTo>
                  <a:close/>
                </a:path>
              </a:pathLst>
            </a:custGeom>
            <a:solidFill>
              <a:srgbClr val="0D0D0D">
                <a:alpha val="299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9;p25">
              <a:extLst>
                <a:ext uri="{FF2B5EF4-FFF2-40B4-BE49-F238E27FC236}">
                  <a16:creationId xmlns:a16="http://schemas.microsoft.com/office/drawing/2014/main" id="{A6B1A4D1-40E8-4853-AC92-0F69A37863DC}"/>
                </a:ext>
              </a:extLst>
            </p:cNvPr>
            <p:cNvSpPr/>
            <p:nvPr/>
          </p:nvSpPr>
          <p:spPr>
            <a:xfrm>
              <a:off x="1067101" y="1318499"/>
              <a:ext cx="891106" cy="206919"/>
            </a:xfrm>
            <a:custGeom>
              <a:avLst/>
              <a:gdLst/>
              <a:ahLst/>
              <a:cxnLst/>
              <a:rect l="l" t="t" r="r" b="b"/>
              <a:pathLst>
                <a:path w="20891" h="4851" extrusionOk="0">
                  <a:moveTo>
                    <a:pt x="2425" y="1"/>
                  </a:moveTo>
                  <a:cubicBezTo>
                    <a:pt x="1093" y="1"/>
                    <a:pt x="0" y="1093"/>
                    <a:pt x="0" y="2425"/>
                  </a:cubicBezTo>
                  <a:cubicBezTo>
                    <a:pt x="0" y="3758"/>
                    <a:pt x="1093" y="4850"/>
                    <a:pt x="2425" y="4850"/>
                  </a:cubicBezTo>
                  <a:lnTo>
                    <a:pt x="18466" y="4850"/>
                  </a:lnTo>
                  <a:cubicBezTo>
                    <a:pt x="19798" y="4850"/>
                    <a:pt x="20891" y="3758"/>
                    <a:pt x="20891" y="2425"/>
                  </a:cubicBezTo>
                  <a:cubicBezTo>
                    <a:pt x="20891" y="1093"/>
                    <a:pt x="19798" y="1"/>
                    <a:pt x="18466" y="1"/>
                  </a:cubicBezTo>
                  <a:close/>
                </a:path>
              </a:pathLst>
            </a:custGeom>
            <a:solidFill>
              <a:srgbClr val="C8CC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60;p25">
              <a:extLst>
                <a:ext uri="{FF2B5EF4-FFF2-40B4-BE49-F238E27FC236}">
                  <a16:creationId xmlns:a16="http://schemas.microsoft.com/office/drawing/2014/main" id="{758FA0D1-C474-4377-8D1A-51DDA347D53A}"/>
                </a:ext>
              </a:extLst>
            </p:cNvPr>
            <p:cNvSpPr/>
            <p:nvPr/>
          </p:nvSpPr>
          <p:spPr>
            <a:xfrm>
              <a:off x="1067101" y="1318499"/>
              <a:ext cx="891106" cy="206919"/>
            </a:xfrm>
            <a:custGeom>
              <a:avLst/>
              <a:gdLst/>
              <a:ahLst/>
              <a:cxnLst/>
              <a:rect l="l" t="t" r="r" b="b"/>
              <a:pathLst>
                <a:path w="20891" h="4851" extrusionOk="0">
                  <a:moveTo>
                    <a:pt x="2425" y="1"/>
                  </a:moveTo>
                  <a:cubicBezTo>
                    <a:pt x="1093" y="1"/>
                    <a:pt x="0" y="1093"/>
                    <a:pt x="0" y="2425"/>
                  </a:cubicBezTo>
                  <a:cubicBezTo>
                    <a:pt x="0" y="3758"/>
                    <a:pt x="1093" y="4850"/>
                    <a:pt x="2425" y="4850"/>
                  </a:cubicBezTo>
                  <a:lnTo>
                    <a:pt x="18466" y="4850"/>
                  </a:lnTo>
                  <a:cubicBezTo>
                    <a:pt x="19798" y="4850"/>
                    <a:pt x="20891" y="3758"/>
                    <a:pt x="20891" y="2425"/>
                  </a:cubicBezTo>
                  <a:cubicBezTo>
                    <a:pt x="20891" y="1093"/>
                    <a:pt x="19798" y="1"/>
                    <a:pt x="184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8"/>
          <p:cNvSpPr txBox="1">
            <a:spLocks noGrp="1"/>
          </p:cNvSpPr>
          <p:nvPr>
            <p:ph type="title"/>
          </p:nvPr>
        </p:nvSpPr>
        <p:spPr>
          <a:xfrm>
            <a:off x="457200" y="411600"/>
            <a:ext cx="8229600" cy="478200"/>
          </a:xfrm>
          <a:prstGeom prst="rect">
            <a:avLst/>
          </a:prstGeom>
        </p:spPr>
        <p:txBody>
          <a:bodyPr spcFirstLastPara="1" wrap="square" lIns="91425" tIns="91425" rIns="91425" bIns="91425" anchor="ctr" anchorCtr="0">
            <a:noAutofit/>
          </a:bodyPr>
          <a:lstStyle/>
          <a:p>
            <a:pPr marL="0" marR="0" algn="just">
              <a:lnSpc>
                <a:spcPct val="150000"/>
              </a:lnSpc>
              <a:spcBef>
                <a:spcPts val="0"/>
              </a:spcBef>
              <a:spcAft>
                <a:spcPts val="1000"/>
              </a:spcAft>
            </a:pPr>
            <a:r>
              <a:rPr lang="en-US" sz="1800" b="1" i="1" dirty="0">
                <a:solidFill>
                  <a:schemeClr val="accent2">
                    <a:lumMod val="75000"/>
                  </a:schemeClr>
                </a:solidFill>
                <a:effectLst/>
                <a:latin typeface="Roman"/>
                <a:ea typeface="Calibri" panose="020F0502020204030204" pitchFamily="34" charset="0"/>
                <a:cs typeface="Times New Roman" panose="02020603050405020304" pitchFamily="18" charset="0"/>
              </a:rPr>
              <a:t>Market share percentage (50%)</a:t>
            </a:r>
            <a:endParaRPr lang="en-US" sz="1800" b="1" i="1" dirty="0">
              <a:solidFill>
                <a:schemeClr val="accent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grpSp>
        <p:nvGrpSpPr>
          <p:cNvPr id="205" name="Google Shape;205;p18"/>
          <p:cNvGrpSpPr/>
          <p:nvPr/>
        </p:nvGrpSpPr>
        <p:grpSpPr>
          <a:xfrm>
            <a:off x="3961403" y="437447"/>
            <a:ext cx="963991" cy="392414"/>
            <a:chOff x="6411703" y="1719222"/>
            <a:chExt cx="963991" cy="392414"/>
          </a:xfrm>
          <a:solidFill>
            <a:schemeClr val="accent3">
              <a:lumMod val="75000"/>
            </a:schemeClr>
          </a:solidFill>
        </p:grpSpPr>
        <p:sp>
          <p:nvSpPr>
            <p:cNvPr id="206" name="Google Shape;206;p18"/>
            <p:cNvSpPr/>
            <p:nvPr/>
          </p:nvSpPr>
          <p:spPr>
            <a:xfrm>
              <a:off x="641170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8"/>
            <p:cNvSpPr/>
            <p:nvPr/>
          </p:nvSpPr>
          <p:spPr>
            <a:xfrm>
              <a:off x="647979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8"/>
            <p:cNvSpPr/>
            <p:nvPr/>
          </p:nvSpPr>
          <p:spPr>
            <a:xfrm>
              <a:off x="6772078"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209;p18"/>
            <p:cNvSpPr/>
            <p:nvPr/>
          </p:nvSpPr>
          <p:spPr>
            <a:xfrm>
              <a:off x="6840165"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8"/>
            <p:cNvSpPr/>
            <p:nvPr/>
          </p:nvSpPr>
          <p:spPr>
            <a:xfrm>
              <a:off x="713245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8"/>
            <p:cNvSpPr/>
            <p:nvPr/>
          </p:nvSpPr>
          <p:spPr>
            <a:xfrm>
              <a:off x="720054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 name="Google Shape;200;p18">
            <a:extLst>
              <a:ext uri="{FF2B5EF4-FFF2-40B4-BE49-F238E27FC236}">
                <a16:creationId xmlns:a16="http://schemas.microsoft.com/office/drawing/2014/main" id="{902EF554-C8CA-E5A6-6542-86A9B6183822}"/>
              </a:ext>
            </a:extLst>
          </p:cNvPr>
          <p:cNvGrpSpPr/>
          <p:nvPr/>
        </p:nvGrpSpPr>
        <p:grpSpPr>
          <a:xfrm>
            <a:off x="5114539" y="437447"/>
            <a:ext cx="603616" cy="392414"/>
            <a:chOff x="4835962" y="1719222"/>
            <a:chExt cx="603616" cy="392414"/>
          </a:xfrm>
          <a:solidFill>
            <a:schemeClr val="accent2"/>
          </a:solidFill>
        </p:grpSpPr>
        <p:sp>
          <p:nvSpPr>
            <p:cNvPr id="67" name="Google Shape;201;p18">
              <a:extLst>
                <a:ext uri="{FF2B5EF4-FFF2-40B4-BE49-F238E27FC236}">
                  <a16:creationId xmlns:a16="http://schemas.microsoft.com/office/drawing/2014/main" id="{F95F98CC-85A7-C1D7-E40C-37FE965CD532}"/>
                </a:ext>
              </a:extLst>
            </p:cNvPr>
            <p:cNvSpPr/>
            <p:nvPr/>
          </p:nvSpPr>
          <p:spPr>
            <a:xfrm>
              <a:off x="4835962"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lumMod val="75000"/>
                  </a:schemeClr>
                </a:solidFill>
              </a:endParaRPr>
            </a:p>
          </p:txBody>
        </p:sp>
        <p:sp>
          <p:nvSpPr>
            <p:cNvPr id="68" name="Google Shape;202;p18">
              <a:extLst>
                <a:ext uri="{FF2B5EF4-FFF2-40B4-BE49-F238E27FC236}">
                  <a16:creationId xmlns:a16="http://schemas.microsoft.com/office/drawing/2014/main" id="{0984EB72-D11F-CF11-6748-B748A5699A44}"/>
                </a:ext>
              </a:extLst>
            </p:cNvPr>
            <p:cNvSpPr/>
            <p:nvPr/>
          </p:nvSpPr>
          <p:spPr>
            <a:xfrm>
              <a:off x="4904048"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lumMod val="75000"/>
                  </a:schemeClr>
                </a:solidFill>
              </a:endParaRPr>
            </a:p>
          </p:txBody>
        </p:sp>
        <p:sp>
          <p:nvSpPr>
            <p:cNvPr id="69" name="Google Shape;203;p18">
              <a:extLst>
                <a:ext uri="{FF2B5EF4-FFF2-40B4-BE49-F238E27FC236}">
                  <a16:creationId xmlns:a16="http://schemas.microsoft.com/office/drawing/2014/main" id="{2161DEE9-C4F2-FEEF-EBEC-23A74F0B77CA}"/>
                </a:ext>
              </a:extLst>
            </p:cNvPr>
            <p:cNvSpPr/>
            <p:nvPr/>
          </p:nvSpPr>
          <p:spPr>
            <a:xfrm>
              <a:off x="5196337"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lumMod val="75000"/>
                  </a:schemeClr>
                </a:solidFill>
              </a:endParaRPr>
            </a:p>
          </p:txBody>
        </p:sp>
        <p:sp>
          <p:nvSpPr>
            <p:cNvPr id="70" name="Google Shape;204;p18">
              <a:extLst>
                <a:ext uri="{FF2B5EF4-FFF2-40B4-BE49-F238E27FC236}">
                  <a16:creationId xmlns:a16="http://schemas.microsoft.com/office/drawing/2014/main" id="{18F32F7C-ED1B-B7B4-2ECC-659AC571FCF2}"/>
                </a:ext>
              </a:extLst>
            </p:cNvPr>
            <p:cNvSpPr/>
            <p:nvPr/>
          </p:nvSpPr>
          <p:spPr>
            <a:xfrm>
              <a:off x="5264423"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lumMod val="75000"/>
                  </a:schemeClr>
                </a:solidFill>
              </a:endParaRPr>
            </a:p>
          </p:txBody>
        </p:sp>
      </p:grpSp>
      <p:graphicFrame>
        <p:nvGraphicFramePr>
          <p:cNvPr id="2" name="Table 1">
            <a:extLst>
              <a:ext uri="{FF2B5EF4-FFF2-40B4-BE49-F238E27FC236}">
                <a16:creationId xmlns:a16="http://schemas.microsoft.com/office/drawing/2014/main" id="{35EC2312-CF09-C4C1-E8BC-0B782971FC8F}"/>
              </a:ext>
            </a:extLst>
          </p:cNvPr>
          <p:cNvGraphicFramePr>
            <a:graphicFrameLocks noGrp="1"/>
          </p:cNvGraphicFramePr>
          <p:nvPr>
            <p:extLst>
              <p:ext uri="{D42A27DB-BD31-4B8C-83A1-F6EECF244321}">
                <p14:modId xmlns:p14="http://schemas.microsoft.com/office/powerpoint/2010/main" val="2966433619"/>
              </p:ext>
            </p:extLst>
          </p:nvPr>
        </p:nvGraphicFramePr>
        <p:xfrm>
          <a:off x="260090" y="1155369"/>
          <a:ext cx="5904489" cy="3441908"/>
        </p:xfrm>
        <a:graphic>
          <a:graphicData uri="http://schemas.openxmlformats.org/drawingml/2006/table">
            <a:tbl>
              <a:tblPr firstRow="1" firstCol="1" bandRow="1">
                <a:tableStyleId>{284E427A-3D55-4303-BF80-6455036E1DE7}</a:tableStyleId>
              </a:tblPr>
              <a:tblGrid>
                <a:gridCol w="1743580">
                  <a:extLst>
                    <a:ext uri="{9D8B030D-6E8A-4147-A177-3AD203B41FA5}">
                      <a16:colId xmlns:a16="http://schemas.microsoft.com/office/drawing/2014/main" val="1603146230"/>
                    </a:ext>
                  </a:extLst>
                </a:gridCol>
                <a:gridCol w="914666">
                  <a:extLst>
                    <a:ext uri="{9D8B030D-6E8A-4147-A177-3AD203B41FA5}">
                      <a16:colId xmlns:a16="http://schemas.microsoft.com/office/drawing/2014/main" val="3383081002"/>
                    </a:ext>
                  </a:extLst>
                </a:gridCol>
                <a:gridCol w="1764812">
                  <a:extLst>
                    <a:ext uri="{9D8B030D-6E8A-4147-A177-3AD203B41FA5}">
                      <a16:colId xmlns:a16="http://schemas.microsoft.com/office/drawing/2014/main" val="3366721039"/>
                    </a:ext>
                  </a:extLst>
                </a:gridCol>
                <a:gridCol w="1481431">
                  <a:extLst>
                    <a:ext uri="{9D8B030D-6E8A-4147-A177-3AD203B41FA5}">
                      <a16:colId xmlns:a16="http://schemas.microsoft.com/office/drawing/2014/main" val="774610459"/>
                    </a:ext>
                  </a:extLst>
                </a:gridCol>
              </a:tblGrid>
              <a:tr h="547499">
                <a:tc>
                  <a:txBody>
                    <a:bodyPr/>
                    <a:lstStyle/>
                    <a:p>
                      <a:pPr marL="0" marR="26035" algn="ctr">
                        <a:lnSpc>
                          <a:spcPct val="107000"/>
                        </a:lnSpc>
                        <a:spcBef>
                          <a:spcPts val="0"/>
                        </a:spcBef>
                        <a:spcAft>
                          <a:spcPts val="0"/>
                        </a:spcAft>
                      </a:pPr>
                      <a:r>
                        <a:rPr lang="en-US" sz="900">
                          <a:effectLst/>
                        </a:rPr>
                        <a:t>Types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445"/>
                        </a:spcAft>
                      </a:pPr>
                      <a:r>
                        <a:rPr lang="en-US" sz="900">
                          <a:effectLst/>
                        </a:rPr>
                        <a:t>Demand </a:t>
                      </a:r>
                    </a:p>
                    <a:p>
                      <a:pPr marL="0" marR="29845" algn="ctr">
                        <a:lnSpc>
                          <a:spcPct val="107000"/>
                        </a:lnSpc>
                        <a:spcBef>
                          <a:spcPts val="0"/>
                        </a:spcBef>
                        <a:spcAft>
                          <a:spcPts val="0"/>
                        </a:spcAft>
                      </a:pPr>
                      <a:r>
                        <a:rPr lang="en-US" sz="900">
                          <a:effectLst/>
                        </a:rPr>
                        <a:t>(PCS)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0" algn="ctr">
                        <a:lnSpc>
                          <a:spcPct val="107000"/>
                        </a:lnSpc>
                        <a:spcBef>
                          <a:spcPts val="0"/>
                        </a:spcBef>
                        <a:spcAft>
                          <a:spcPts val="0"/>
                        </a:spcAft>
                      </a:pPr>
                      <a:r>
                        <a:rPr lang="en-US" sz="900">
                          <a:effectLst/>
                        </a:rPr>
                        <a:t>Raw material (Wight of row material)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0">
                        <a:lnSpc>
                          <a:spcPct val="107000"/>
                        </a:lnSpc>
                        <a:spcBef>
                          <a:spcPts val="0"/>
                        </a:spcBef>
                        <a:spcAft>
                          <a:spcPts val="445"/>
                        </a:spcAft>
                      </a:pPr>
                      <a:r>
                        <a:rPr lang="en-US" sz="900">
                          <a:effectLst/>
                        </a:rPr>
                        <a:t>cost of Raw material </a:t>
                      </a:r>
                    </a:p>
                    <a:p>
                      <a:pPr marL="0" marR="26035" algn="ctr">
                        <a:lnSpc>
                          <a:spcPct val="107000"/>
                        </a:lnSpc>
                        <a:spcBef>
                          <a:spcPts val="0"/>
                        </a:spcBef>
                        <a:spcAft>
                          <a:spcPts val="0"/>
                        </a:spcAft>
                      </a:pPr>
                      <a:r>
                        <a:rPr lang="en-US" sz="900">
                          <a:effectLst/>
                        </a:rPr>
                        <a:t>(ILS)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3160873222"/>
                  </a:ext>
                </a:extLst>
              </a:tr>
              <a:tr h="408855">
                <a:tc>
                  <a:txBody>
                    <a:bodyPr/>
                    <a:lstStyle/>
                    <a:p>
                      <a:pPr marL="0" marR="29845" algn="ctr">
                        <a:lnSpc>
                          <a:spcPct val="107000"/>
                        </a:lnSpc>
                        <a:spcBef>
                          <a:spcPts val="0"/>
                        </a:spcBef>
                        <a:spcAft>
                          <a:spcPts val="0"/>
                        </a:spcAft>
                      </a:pPr>
                      <a:r>
                        <a:rPr lang="en-US" sz="900">
                          <a:effectLst/>
                        </a:rPr>
                        <a:t>square template (1 PCS)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7305" algn="ctr">
                        <a:lnSpc>
                          <a:spcPct val="107000"/>
                        </a:lnSpc>
                        <a:spcBef>
                          <a:spcPts val="0"/>
                        </a:spcBef>
                        <a:spcAft>
                          <a:spcPts val="0"/>
                        </a:spcAft>
                      </a:pPr>
                      <a:r>
                        <a:rPr lang="en-US" sz="900">
                          <a:effectLst/>
                        </a:rPr>
                        <a:t>10,000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15000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1270" marR="0" algn="ctr">
                        <a:lnSpc>
                          <a:spcPct val="107000"/>
                        </a:lnSpc>
                        <a:spcBef>
                          <a:spcPts val="0"/>
                        </a:spcBef>
                        <a:spcAft>
                          <a:spcPts val="450"/>
                        </a:spcAft>
                      </a:pPr>
                      <a:r>
                        <a:rPr lang="en-US" sz="900">
                          <a:effectLst/>
                        </a:rPr>
                        <a:t> </a:t>
                      </a:r>
                    </a:p>
                    <a:p>
                      <a:pPr marL="0" marR="24130" algn="ctr">
                        <a:lnSpc>
                          <a:spcPct val="107000"/>
                        </a:lnSpc>
                        <a:spcBef>
                          <a:spcPts val="0"/>
                        </a:spcBef>
                        <a:spcAft>
                          <a:spcPts val="0"/>
                        </a:spcAft>
                      </a:pPr>
                      <a:r>
                        <a:rPr lang="en-US" sz="900">
                          <a:effectLst/>
                        </a:rPr>
                        <a:t>1875 (ILS)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extLst>
                  <a:ext uri="{0D108BD9-81ED-4DB2-BD59-A6C34878D82A}">
                    <a16:rowId xmlns:a16="http://schemas.microsoft.com/office/drawing/2014/main" val="3871833330"/>
                  </a:ext>
                </a:extLst>
              </a:tr>
              <a:tr h="398292">
                <a:tc>
                  <a:txBody>
                    <a:bodyPr/>
                    <a:lstStyle/>
                    <a:p>
                      <a:pPr marL="0" marR="85725" algn="ctr">
                        <a:lnSpc>
                          <a:spcPct val="107000"/>
                        </a:lnSpc>
                        <a:spcBef>
                          <a:spcPts val="0"/>
                        </a:spcBef>
                        <a:spcAft>
                          <a:spcPts val="440"/>
                        </a:spcAft>
                      </a:pPr>
                      <a:r>
                        <a:rPr lang="en-US" sz="900">
                          <a:effectLst/>
                        </a:rPr>
                        <a:t>square template  </a:t>
                      </a:r>
                    </a:p>
                    <a:p>
                      <a:pPr marL="0" marR="26035" algn="ctr">
                        <a:lnSpc>
                          <a:spcPct val="107000"/>
                        </a:lnSpc>
                        <a:spcBef>
                          <a:spcPts val="0"/>
                        </a:spcBef>
                        <a:spcAft>
                          <a:spcPts val="0"/>
                        </a:spcAft>
                      </a:pPr>
                      <a:r>
                        <a:rPr lang="en-US" sz="900">
                          <a:effectLst/>
                        </a:rPr>
                        <a:t>(12PCS/pouch)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tc>
                  <a:txBody>
                    <a:bodyPr/>
                    <a:lstStyle/>
                    <a:p>
                      <a:pPr marL="0" marR="29210" algn="ctr">
                        <a:lnSpc>
                          <a:spcPct val="107000"/>
                        </a:lnSpc>
                        <a:spcBef>
                          <a:spcPts val="0"/>
                        </a:spcBef>
                        <a:spcAft>
                          <a:spcPts val="0"/>
                        </a:spcAft>
                      </a:pPr>
                      <a:r>
                        <a:rPr lang="en-US" sz="900">
                          <a:effectLst/>
                        </a:rPr>
                        <a:t>5,000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90000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0" marR="26670" algn="ctr">
                        <a:lnSpc>
                          <a:spcPct val="107000"/>
                        </a:lnSpc>
                        <a:spcBef>
                          <a:spcPts val="0"/>
                        </a:spcBef>
                        <a:spcAft>
                          <a:spcPts val="0"/>
                        </a:spcAft>
                      </a:pPr>
                      <a:r>
                        <a:rPr lang="en-US" sz="900">
                          <a:effectLst/>
                        </a:rPr>
                        <a:t>11250 (ILS)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4194038197"/>
                  </a:ext>
                </a:extLst>
              </a:tr>
              <a:tr h="356039">
                <a:tc>
                  <a:txBody>
                    <a:bodyPr/>
                    <a:lstStyle/>
                    <a:p>
                      <a:pPr marL="0" marR="27940" algn="ctr">
                        <a:lnSpc>
                          <a:spcPct val="107000"/>
                        </a:lnSpc>
                        <a:spcBef>
                          <a:spcPts val="0"/>
                        </a:spcBef>
                        <a:spcAft>
                          <a:spcPts val="0"/>
                        </a:spcAft>
                      </a:pPr>
                      <a:r>
                        <a:rPr lang="en-US" sz="900">
                          <a:effectLst/>
                        </a:rPr>
                        <a:t>cylindrical mold (1 PCS)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8,500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6670" algn="ctr">
                        <a:lnSpc>
                          <a:spcPct val="107000"/>
                        </a:lnSpc>
                        <a:spcBef>
                          <a:spcPts val="0"/>
                        </a:spcBef>
                        <a:spcAft>
                          <a:spcPts val="0"/>
                        </a:spcAft>
                      </a:pPr>
                      <a:r>
                        <a:rPr lang="en-US" sz="900">
                          <a:effectLst/>
                        </a:rPr>
                        <a:t>8500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0" marR="26670" algn="ctr">
                        <a:lnSpc>
                          <a:spcPct val="107000"/>
                        </a:lnSpc>
                        <a:spcBef>
                          <a:spcPts val="0"/>
                        </a:spcBef>
                        <a:spcAft>
                          <a:spcPts val="0"/>
                        </a:spcAft>
                      </a:pPr>
                      <a:r>
                        <a:rPr lang="en-US" sz="900">
                          <a:effectLst/>
                        </a:rPr>
                        <a:t>1062.5(ILS)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1415491291"/>
                  </a:ext>
                </a:extLst>
              </a:tr>
              <a:tr h="398292">
                <a:tc>
                  <a:txBody>
                    <a:bodyPr/>
                    <a:lstStyle/>
                    <a:p>
                      <a:pPr marL="0" marR="28575" algn="ctr">
                        <a:lnSpc>
                          <a:spcPct val="107000"/>
                        </a:lnSpc>
                        <a:spcBef>
                          <a:spcPts val="0"/>
                        </a:spcBef>
                        <a:spcAft>
                          <a:spcPts val="445"/>
                        </a:spcAft>
                      </a:pPr>
                      <a:r>
                        <a:rPr lang="en-US" sz="900">
                          <a:effectLst/>
                        </a:rPr>
                        <a:t>cylindrical mold </a:t>
                      </a:r>
                    </a:p>
                    <a:p>
                      <a:pPr marL="0" marR="27940" algn="ctr">
                        <a:lnSpc>
                          <a:spcPct val="107000"/>
                        </a:lnSpc>
                        <a:spcBef>
                          <a:spcPts val="0"/>
                        </a:spcBef>
                        <a:spcAft>
                          <a:spcPts val="0"/>
                        </a:spcAft>
                      </a:pPr>
                      <a:r>
                        <a:rPr lang="en-US" sz="900">
                          <a:effectLst/>
                        </a:rPr>
                        <a:t>(4PCS/pouch)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tc>
                  <a:txBody>
                    <a:bodyPr/>
                    <a:lstStyle/>
                    <a:p>
                      <a:pPr marL="0" marR="29210" algn="ctr">
                        <a:lnSpc>
                          <a:spcPct val="107000"/>
                        </a:lnSpc>
                        <a:spcBef>
                          <a:spcPts val="0"/>
                        </a:spcBef>
                        <a:spcAft>
                          <a:spcPts val="0"/>
                        </a:spcAft>
                      </a:pPr>
                      <a:r>
                        <a:rPr lang="en-US" sz="900">
                          <a:effectLst/>
                        </a:rPr>
                        <a:t>6,000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24000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0" marR="26035" algn="ctr">
                        <a:lnSpc>
                          <a:spcPct val="107000"/>
                        </a:lnSpc>
                        <a:spcBef>
                          <a:spcPts val="0"/>
                        </a:spcBef>
                        <a:spcAft>
                          <a:spcPts val="0"/>
                        </a:spcAft>
                      </a:pPr>
                      <a:r>
                        <a:rPr lang="en-US" sz="900">
                          <a:effectLst/>
                        </a:rPr>
                        <a:t>3000(ILS)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1078280820"/>
                  </a:ext>
                </a:extLst>
              </a:tr>
              <a:tr h="398292">
                <a:tc>
                  <a:txBody>
                    <a:bodyPr/>
                    <a:lstStyle/>
                    <a:p>
                      <a:pPr marL="0" marR="28575" algn="ctr">
                        <a:lnSpc>
                          <a:spcPct val="107000"/>
                        </a:lnSpc>
                        <a:spcBef>
                          <a:spcPts val="0"/>
                        </a:spcBef>
                        <a:spcAft>
                          <a:spcPts val="430"/>
                        </a:spcAft>
                      </a:pPr>
                      <a:r>
                        <a:rPr lang="en-US" sz="900">
                          <a:effectLst/>
                        </a:rPr>
                        <a:t>rectangle template </a:t>
                      </a:r>
                    </a:p>
                    <a:p>
                      <a:pPr marL="0" marR="25400" algn="ctr">
                        <a:lnSpc>
                          <a:spcPct val="107000"/>
                        </a:lnSpc>
                        <a:spcBef>
                          <a:spcPts val="0"/>
                        </a:spcBef>
                        <a:spcAft>
                          <a:spcPts val="0"/>
                        </a:spcAft>
                      </a:pPr>
                      <a:r>
                        <a:rPr lang="en-US" sz="900">
                          <a:effectLst/>
                        </a:rPr>
                        <a:t>(1 PCS)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tc>
                  <a:txBody>
                    <a:bodyPr/>
                    <a:lstStyle/>
                    <a:p>
                      <a:pPr marL="0" marR="29210" algn="ctr">
                        <a:lnSpc>
                          <a:spcPct val="107000"/>
                        </a:lnSpc>
                        <a:spcBef>
                          <a:spcPts val="0"/>
                        </a:spcBef>
                        <a:spcAft>
                          <a:spcPts val="0"/>
                        </a:spcAft>
                      </a:pPr>
                      <a:r>
                        <a:rPr lang="en-US" sz="900">
                          <a:effectLst/>
                        </a:rPr>
                        <a:t>5,000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10000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0" marR="26035" algn="ctr">
                        <a:lnSpc>
                          <a:spcPct val="107000"/>
                        </a:lnSpc>
                        <a:spcBef>
                          <a:spcPts val="0"/>
                        </a:spcBef>
                        <a:spcAft>
                          <a:spcPts val="0"/>
                        </a:spcAft>
                      </a:pPr>
                      <a:r>
                        <a:rPr lang="en-US" sz="900">
                          <a:effectLst/>
                        </a:rPr>
                        <a:t>1250(ILS)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1709912873"/>
                  </a:ext>
                </a:extLst>
              </a:tr>
              <a:tr h="408855">
                <a:tc>
                  <a:txBody>
                    <a:bodyPr/>
                    <a:lstStyle/>
                    <a:p>
                      <a:pPr marL="0" marR="28575" algn="ctr">
                        <a:lnSpc>
                          <a:spcPct val="107000"/>
                        </a:lnSpc>
                        <a:spcBef>
                          <a:spcPts val="0"/>
                        </a:spcBef>
                        <a:spcAft>
                          <a:spcPts val="455"/>
                        </a:spcAft>
                      </a:pPr>
                      <a:r>
                        <a:rPr lang="en-US" sz="900">
                          <a:effectLst/>
                        </a:rPr>
                        <a:t>rectangle template </a:t>
                      </a:r>
                    </a:p>
                    <a:p>
                      <a:pPr marL="0" marR="29845" algn="ctr">
                        <a:lnSpc>
                          <a:spcPct val="107000"/>
                        </a:lnSpc>
                        <a:spcBef>
                          <a:spcPts val="0"/>
                        </a:spcBef>
                        <a:spcAft>
                          <a:spcPts val="0"/>
                        </a:spcAft>
                      </a:pPr>
                      <a:r>
                        <a:rPr lang="en-US" sz="900">
                          <a:effectLst/>
                        </a:rPr>
                        <a:t>10PSC/pouch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tc>
                  <a:txBody>
                    <a:bodyPr/>
                    <a:lstStyle/>
                    <a:p>
                      <a:pPr marL="0" marR="29210" algn="ctr">
                        <a:lnSpc>
                          <a:spcPct val="107000"/>
                        </a:lnSpc>
                        <a:spcBef>
                          <a:spcPts val="0"/>
                        </a:spcBef>
                        <a:spcAft>
                          <a:spcPts val="0"/>
                        </a:spcAft>
                      </a:pPr>
                      <a:r>
                        <a:rPr lang="en-US" sz="900">
                          <a:effectLst/>
                        </a:rPr>
                        <a:t>2,500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a:effectLst/>
                        </a:rPr>
                        <a:t>50000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b"/>
                </a:tc>
                <a:tc>
                  <a:txBody>
                    <a:bodyPr/>
                    <a:lstStyle/>
                    <a:p>
                      <a:pPr marL="0" marR="26035" algn="ctr">
                        <a:lnSpc>
                          <a:spcPct val="107000"/>
                        </a:lnSpc>
                        <a:spcBef>
                          <a:spcPts val="0"/>
                        </a:spcBef>
                        <a:spcAft>
                          <a:spcPts val="0"/>
                        </a:spcAft>
                      </a:pPr>
                      <a:r>
                        <a:rPr lang="en-US" sz="900">
                          <a:effectLst/>
                        </a:rPr>
                        <a:t>6250(ILS)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extLst>
                  <a:ext uri="{0D108BD9-81ED-4DB2-BD59-A6C34878D82A}">
                    <a16:rowId xmlns:a16="http://schemas.microsoft.com/office/drawing/2014/main" val="4138765883"/>
                  </a:ext>
                </a:extLst>
              </a:tr>
              <a:tr h="500175">
                <a:tc>
                  <a:txBody>
                    <a:bodyPr/>
                    <a:lstStyle/>
                    <a:p>
                      <a:pPr marL="0" marR="27305" algn="ctr">
                        <a:lnSpc>
                          <a:spcPct val="107000"/>
                        </a:lnSpc>
                        <a:spcBef>
                          <a:spcPts val="0"/>
                        </a:spcBef>
                        <a:spcAft>
                          <a:spcPts val="0"/>
                        </a:spcAft>
                      </a:pPr>
                      <a:r>
                        <a:rPr lang="en-US" sz="900">
                          <a:effectLst/>
                        </a:rPr>
                        <a:t>Sum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9210" algn="ctr">
                        <a:lnSpc>
                          <a:spcPct val="107000"/>
                        </a:lnSpc>
                        <a:spcBef>
                          <a:spcPts val="0"/>
                        </a:spcBef>
                        <a:spcAft>
                          <a:spcPts val="0"/>
                        </a:spcAft>
                      </a:pPr>
                      <a:r>
                        <a:rPr lang="en-US" sz="900" dirty="0">
                          <a:effectLst/>
                        </a:rPr>
                        <a:t>37000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tc>
                  <a:txBody>
                    <a:bodyPr/>
                    <a:lstStyle/>
                    <a:p>
                      <a:pPr marL="0" marR="29210" algn="ctr">
                        <a:lnSpc>
                          <a:spcPct val="107000"/>
                        </a:lnSpc>
                        <a:spcBef>
                          <a:spcPts val="0"/>
                        </a:spcBef>
                        <a:spcAft>
                          <a:spcPts val="0"/>
                        </a:spcAft>
                      </a:pPr>
                      <a:r>
                        <a:rPr lang="en-US" sz="900">
                          <a:effectLst/>
                        </a:rPr>
                        <a:t>197500 KG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nchor="ctr"/>
                </a:tc>
                <a:tc>
                  <a:txBody>
                    <a:bodyPr/>
                    <a:lstStyle/>
                    <a:p>
                      <a:pPr marL="0" marR="25400" algn="ctr">
                        <a:lnSpc>
                          <a:spcPct val="107000"/>
                        </a:lnSpc>
                        <a:spcBef>
                          <a:spcPts val="0"/>
                        </a:spcBef>
                        <a:spcAft>
                          <a:spcPts val="1195"/>
                        </a:spcAft>
                      </a:pPr>
                      <a:r>
                        <a:rPr lang="en-US" sz="900" dirty="0">
                          <a:effectLst/>
                        </a:rPr>
                        <a:t>24687.5 </a:t>
                      </a:r>
                    </a:p>
                    <a:p>
                      <a:pPr marL="0" marR="26035" algn="ctr">
                        <a:lnSpc>
                          <a:spcPct val="107000"/>
                        </a:lnSpc>
                        <a:spcBef>
                          <a:spcPts val="0"/>
                        </a:spcBef>
                        <a:spcAft>
                          <a:spcPts val="0"/>
                        </a:spcAft>
                      </a:pPr>
                      <a:r>
                        <a:rPr lang="en-US" sz="900" dirty="0">
                          <a:effectLst/>
                        </a:rPr>
                        <a:t>(ILS)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78169" marR="55458" marT="7394" marB="57570"/>
                </a:tc>
                <a:extLst>
                  <a:ext uri="{0D108BD9-81ED-4DB2-BD59-A6C34878D82A}">
                    <a16:rowId xmlns:a16="http://schemas.microsoft.com/office/drawing/2014/main" val="1736579175"/>
                  </a:ext>
                </a:extLst>
              </a:tr>
            </a:tbl>
          </a:graphicData>
        </a:graphic>
      </p:graphicFrame>
      <p:grpSp>
        <p:nvGrpSpPr>
          <p:cNvPr id="71" name="Google Shape;921;p37">
            <a:extLst>
              <a:ext uri="{FF2B5EF4-FFF2-40B4-BE49-F238E27FC236}">
                <a16:creationId xmlns:a16="http://schemas.microsoft.com/office/drawing/2014/main" id="{B48C15F7-7E38-F2E0-47B7-8F63E6BC555F}"/>
              </a:ext>
            </a:extLst>
          </p:cNvPr>
          <p:cNvGrpSpPr/>
          <p:nvPr/>
        </p:nvGrpSpPr>
        <p:grpSpPr>
          <a:xfrm>
            <a:off x="7034080" y="1767840"/>
            <a:ext cx="958453" cy="2599525"/>
            <a:chOff x="7594342" y="1687680"/>
            <a:chExt cx="978180" cy="2941294"/>
          </a:xfrm>
        </p:grpSpPr>
        <p:sp>
          <p:nvSpPr>
            <p:cNvPr id="72" name="Google Shape;922;p37">
              <a:extLst>
                <a:ext uri="{FF2B5EF4-FFF2-40B4-BE49-F238E27FC236}">
                  <a16:creationId xmlns:a16="http://schemas.microsoft.com/office/drawing/2014/main" id="{765F8175-F75C-8128-1F68-2447F3036AEC}"/>
                </a:ext>
              </a:extLst>
            </p:cNvPr>
            <p:cNvSpPr/>
            <p:nvPr/>
          </p:nvSpPr>
          <p:spPr>
            <a:xfrm>
              <a:off x="8184221" y="4473276"/>
              <a:ext cx="325230" cy="144709"/>
            </a:xfrm>
            <a:custGeom>
              <a:avLst/>
              <a:gdLst/>
              <a:ahLst/>
              <a:cxnLst/>
              <a:rect l="l" t="t" r="r" b="b"/>
              <a:pathLst>
                <a:path w="3522" h="1567" extrusionOk="0">
                  <a:moveTo>
                    <a:pt x="3357" y="0"/>
                  </a:moveTo>
                  <a:cubicBezTo>
                    <a:pt x="3138" y="0"/>
                    <a:pt x="2129" y="189"/>
                    <a:pt x="2007" y="213"/>
                  </a:cubicBezTo>
                  <a:lnTo>
                    <a:pt x="1980" y="227"/>
                  </a:lnTo>
                  <a:cubicBezTo>
                    <a:pt x="1556" y="609"/>
                    <a:pt x="997" y="800"/>
                    <a:pt x="465" y="1005"/>
                  </a:cubicBezTo>
                  <a:cubicBezTo>
                    <a:pt x="383" y="1032"/>
                    <a:pt x="301" y="1073"/>
                    <a:pt x="246" y="1141"/>
                  </a:cubicBezTo>
                  <a:cubicBezTo>
                    <a:pt x="0" y="1428"/>
                    <a:pt x="519" y="1551"/>
                    <a:pt x="710" y="1564"/>
                  </a:cubicBezTo>
                  <a:cubicBezTo>
                    <a:pt x="742" y="1566"/>
                    <a:pt x="774" y="1567"/>
                    <a:pt x="806" y="1567"/>
                  </a:cubicBezTo>
                  <a:cubicBezTo>
                    <a:pt x="1072" y="1567"/>
                    <a:pt x="1329" y="1519"/>
                    <a:pt x="1597" y="1483"/>
                  </a:cubicBezTo>
                  <a:cubicBezTo>
                    <a:pt x="2212" y="1373"/>
                    <a:pt x="2826" y="1414"/>
                    <a:pt x="3413" y="1251"/>
                  </a:cubicBezTo>
                  <a:cubicBezTo>
                    <a:pt x="3440" y="1251"/>
                    <a:pt x="3467" y="1237"/>
                    <a:pt x="3481" y="1223"/>
                  </a:cubicBezTo>
                  <a:cubicBezTo>
                    <a:pt x="3508" y="1210"/>
                    <a:pt x="3508" y="1182"/>
                    <a:pt x="3508" y="1169"/>
                  </a:cubicBezTo>
                  <a:cubicBezTo>
                    <a:pt x="3522" y="759"/>
                    <a:pt x="3481" y="391"/>
                    <a:pt x="3399" y="9"/>
                  </a:cubicBezTo>
                  <a:cubicBezTo>
                    <a:pt x="3398" y="3"/>
                    <a:pt x="3383" y="0"/>
                    <a:pt x="3357" y="0"/>
                  </a:cubicBezTo>
                  <a:close/>
                </a:path>
              </a:pathLst>
            </a:custGeom>
            <a:solidFill>
              <a:srgbClr val="BD41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3" name="Google Shape;923;p37">
              <a:extLst>
                <a:ext uri="{FF2B5EF4-FFF2-40B4-BE49-F238E27FC236}">
                  <a16:creationId xmlns:a16="http://schemas.microsoft.com/office/drawing/2014/main" id="{BBFE9CA4-FE85-3E75-198C-FFB7AE3CFD79}"/>
                </a:ext>
              </a:extLst>
            </p:cNvPr>
            <p:cNvSpPr/>
            <p:nvPr/>
          </p:nvSpPr>
          <p:spPr>
            <a:xfrm>
              <a:off x="8150147" y="2736850"/>
              <a:ext cx="418589" cy="1767993"/>
            </a:xfrm>
            <a:custGeom>
              <a:avLst/>
              <a:gdLst/>
              <a:ahLst/>
              <a:cxnLst/>
              <a:rect l="l" t="t" r="r" b="b"/>
              <a:pathLst>
                <a:path w="4533" h="19145" extrusionOk="0">
                  <a:moveTo>
                    <a:pt x="1684" y="0"/>
                  </a:moveTo>
                  <a:cubicBezTo>
                    <a:pt x="1655" y="0"/>
                    <a:pt x="1627" y="1"/>
                    <a:pt x="1598" y="3"/>
                  </a:cubicBezTo>
                  <a:cubicBezTo>
                    <a:pt x="1216" y="44"/>
                    <a:pt x="888" y="263"/>
                    <a:pt x="670" y="577"/>
                  </a:cubicBezTo>
                  <a:cubicBezTo>
                    <a:pt x="1" y="1491"/>
                    <a:pt x="369" y="3962"/>
                    <a:pt x="492" y="5054"/>
                  </a:cubicBezTo>
                  <a:cubicBezTo>
                    <a:pt x="629" y="6500"/>
                    <a:pt x="874" y="8520"/>
                    <a:pt x="1025" y="9953"/>
                  </a:cubicBezTo>
                  <a:cubicBezTo>
                    <a:pt x="1325" y="12970"/>
                    <a:pt x="1871" y="16095"/>
                    <a:pt x="2239" y="19112"/>
                  </a:cubicBezTo>
                  <a:cubicBezTo>
                    <a:pt x="2471" y="19134"/>
                    <a:pt x="2654" y="19145"/>
                    <a:pt x="2820" y="19145"/>
                  </a:cubicBezTo>
                  <a:cubicBezTo>
                    <a:pt x="3163" y="19145"/>
                    <a:pt x="3431" y="19099"/>
                    <a:pt x="3891" y="19016"/>
                  </a:cubicBezTo>
                  <a:cubicBezTo>
                    <a:pt x="4328" y="15727"/>
                    <a:pt x="4532" y="14130"/>
                    <a:pt x="4123" y="10813"/>
                  </a:cubicBezTo>
                  <a:cubicBezTo>
                    <a:pt x="4096" y="10472"/>
                    <a:pt x="4123" y="7633"/>
                    <a:pt x="4109" y="7265"/>
                  </a:cubicBezTo>
                  <a:cubicBezTo>
                    <a:pt x="4041" y="5094"/>
                    <a:pt x="4328" y="2624"/>
                    <a:pt x="3017" y="781"/>
                  </a:cubicBezTo>
                  <a:cubicBezTo>
                    <a:pt x="2707" y="342"/>
                    <a:pt x="2201" y="0"/>
                    <a:pt x="1684" y="0"/>
                  </a:cubicBezTo>
                  <a:close/>
                </a:path>
              </a:pathLst>
            </a:custGeom>
            <a:solidFill>
              <a:srgbClr val="6E7D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4" name="Google Shape;924;p37">
              <a:extLst>
                <a:ext uri="{FF2B5EF4-FFF2-40B4-BE49-F238E27FC236}">
                  <a16:creationId xmlns:a16="http://schemas.microsoft.com/office/drawing/2014/main" id="{3A4C17E8-74E5-2FA6-6FE7-89F9ECCD81A3}"/>
                </a:ext>
              </a:extLst>
            </p:cNvPr>
            <p:cNvSpPr/>
            <p:nvPr/>
          </p:nvSpPr>
          <p:spPr>
            <a:xfrm>
              <a:off x="8150147" y="2735742"/>
              <a:ext cx="254773" cy="1095518"/>
            </a:xfrm>
            <a:custGeom>
              <a:avLst/>
              <a:gdLst/>
              <a:ahLst/>
              <a:cxnLst/>
              <a:rect l="l" t="t" r="r" b="b"/>
              <a:pathLst>
                <a:path w="2759" h="11863" extrusionOk="0">
                  <a:moveTo>
                    <a:pt x="1666" y="0"/>
                  </a:moveTo>
                  <a:cubicBezTo>
                    <a:pt x="1643" y="0"/>
                    <a:pt x="1621" y="1"/>
                    <a:pt x="1598" y="2"/>
                  </a:cubicBezTo>
                  <a:cubicBezTo>
                    <a:pt x="1216" y="43"/>
                    <a:pt x="888" y="261"/>
                    <a:pt x="670" y="575"/>
                  </a:cubicBezTo>
                  <a:cubicBezTo>
                    <a:pt x="1" y="1490"/>
                    <a:pt x="369" y="3960"/>
                    <a:pt x="492" y="5052"/>
                  </a:cubicBezTo>
                  <a:cubicBezTo>
                    <a:pt x="642" y="6485"/>
                    <a:pt x="888" y="8519"/>
                    <a:pt x="1038" y="9965"/>
                  </a:cubicBezTo>
                  <a:cubicBezTo>
                    <a:pt x="1079" y="10607"/>
                    <a:pt x="1161" y="11221"/>
                    <a:pt x="1229" y="11863"/>
                  </a:cubicBezTo>
                  <a:cubicBezTo>
                    <a:pt x="1352" y="11330"/>
                    <a:pt x="1502" y="10825"/>
                    <a:pt x="1652" y="10293"/>
                  </a:cubicBezTo>
                  <a:cubicBezTo>
                    <a:pt x="2171" y="8491"/>
                    <a:pt x="2390" y="6608"/>
                    <a:pt x="2649" y="4752"/>
                  </a:cubicBezTo>
                  <a:cubicBezTo>
                    <a:pt x="2717" y="4301"/>
                    <a:pt x="2758" y="3864"/>
                    <a:pt x="2758" y="3414"/>
                  </a:cubicBezTo>
                  <a:cubicBezTo>
                    <a:pt x="2758" y="2964"/>
                    <a:pt x="2690" y="2513"/>
                    <a:pt x="2662" y="2049"/>
                  </a:cubicBezTo>
                  <a:cubicBezTo>
                    <a:pt x="2608" y="1435"/>
                    <a:pt x="2553" y="821"/>
                    <a:pt x="2403" y="207"/>
                  </a:cubicBezTo>
                  <a:cubicBezTo>
                    <a:pt x="2165" y="69"/>
                    <a:pt x="1916" y="0"/>
                    <a:pt x="1666" y="0"/>
                  </a:cubicBezTo>
                  <a:close/>
                </a:path>
              </a:pathLst>
            </a:custGeom>
            <a:solidFill>
              <a:srgbClr val="3B499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5" name="Google Shape;925;p37">
              <a:extLst>
                <a:ext uri="{FF2B5EF4-FFF2-40B4-BE49-F238E27FC236}">
                  <a16:creationId xmlns:a16="http://schemas.microsoft.com/office/drawing/2014/main" id="{75C90F7E-1110-57A9-C607-2971424C794A}"/>
                </a:ext>
              </a:extLst>
            </p:cNvPr>
            <p:cNvSpPr/>
            <p:nvPr/>
          </p:nvSpPr>
          <p:spPr>
            <a:xfrm>
              <a:off x="7715402" y="4511231"/>
              <a:ext cx="346654" cy="117743"/>
            </a:xfrm>
            <a:custGeom>
              <a:avLst/>
              <a:gdLst/>
              <a:ahLst/>
              <a:cxnLst/>
              <a:rect l="l" t="t" r="r" b="b"/>
              <a:pathLst>
                <a:path w="3754" h="1275" extrusionOk="0">
                  <a:moveTo>
                    <a:pt x="2284" y="1"/>
                  </a:moveTo>
                  <a:cubicBezTo>
                    <a:pt x="2267" y="1"/>
                    <a:pt x="2252" y="2"/>
                    <a:pt x="2239" y="7"/>
                  </a:cubicBezTo>
                  <a:cubicBezTo>
                    <a:pt x="2184" y="21"/>
                    <a:pt x="2143" y="48"/>
                    <a:pt x="2116" y="75"/>
                  </a:cubicBezTo>
                  <a:cubicBezTo>
                    <a:pt x="1734" y="294"/>
                    <a:pt x="1310" y="471"/>
                    <a:pt x="887" y="553"/>
                  </a:cubicBezTo>
                  <a:cubicBezTo>
                    <a:pt x="628" y="608"/>
                    <a:pt x="369" y="621"/>
                    <a:pt x="164" y="785"/>
                  </a:cubicBezTo>
                  <a:cubicBezTo>
                    <a:pt x="82" y="853"/>
                    <a:pt x="0" y="990"/>
                    <a:pt x="68" y="1099"/>
                  </a:cubicBezTo>
                  <a:cubicBezTo>
                    <a:pt x="82" y="1126"/>
                    <a:pt x="137" y="1153"/>
                    <a:pt x="164" y="1167"/>
                  </a:cubicBezTo>
                  <a:cubicBezTo>
                    <a:pt x="363" y="1252"/>
                    <a:pt x="613" y="1275"/>
                    <a:pt x="863" y="1275"/>
                  </a:cubicBezTo>
                  <a:cubicBezTo>
                    <a:pt x="1094" y="1275"/>
                    <a:pt x="1325" y="1256"/>
                    <a:pt x="1515" y="1249"/>
                  </a:cubicBezTo>
                  <a:cubicBezTo>
                    <a:pt x="2170" y="1222"/>
                    <a:pt x="2825" y="1249"/>
                    <a:pt x="3481" y="1113"/>
                  </a:cubicBezTo>
                  <a:cubicBezTo>
                    <a:pt x="3508" y="1113"/>
                    <a:pt x="3535" y="1099"/>
                    <a:pt x="3549" y="1085"/>
                  </a:cubicBezTo>
                  <a:cubicBezTo>
                    <a:pt x="3576" y="1058"/>
                    <a:pt x="3576" y="1017"/>
                    <a:pt x="3603" y="976"/>
                  </a:cubicBezTo>
                  <a:cubicBezTo>
                    <a:pt x="3631" y="812"/>
                    <a:pt x="3672" y="621"/>
                    <a:pt x="3699" y="430"/>
                  </a:cubicBezTo>
                  <a:cubicBezTo>
                    <a:pt x="3699" y="362"/>
                    <a:pt x="3754" y="103"/>
                    <a:pt x="3699" y="34"/>
                  </a:cubicBezTo>
                  <a:cubicBezTo>
                    <a:pt x="3672" y="21"/>
                    <a:pt x="3644" y="7"/>
                    <a:pt x="3631" y="7"/>
                  </a:cubicBezTo>
                  <a:lnTo>
                    <a:pt x="3603" y="7"/>
                  </a:lnTo>
                  <a:cubicBezTo>
                    <a:pt x="3399" y="34"/>
                    <a:pt x="3194" y="48"/>
                    <a:pt x="2991" y="48"/>
                  </a:cubicBezTo>
                  <a:cubicBezTo>
                    <a:pt x="2788" y="48"/>
                    <a:pt x="2587" y="34"/>
                    <a:pt x="2389" y="7"/>
                  </a:cubicBezTo>
                  <a:cubicBezTo>
                    <a:pt x="2352" y="7"/>
                    <a:pt x="2316" y="1"/>
                    <a:pt x="2284" y="1"/>
                  </a:cubicBezTo>
                  <a:close/>
                </a:path>
              </a:pathLst>
            </a:custGeom>
            <a:solidFill>
              <a:srgbClr val="BD41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6" name="Google Shape;926;p37">
              <a:extLst>
                <a:ext uri="{FF2B5EF4-FFF2-40B4-BE49-F238E27FC236}">
                  <a16:creationId xmlns:a16="http://schemas.microsoft.com/office/drawing/2014/main" id="{C1CA2435-9975-9043-745E-B65A74234B62}"/>
                </a:ext>
              </a:extLst>
            </p:cNvPr>
            <p:cNvSpPr/>
            <p:nvPr/>
          </p:nvSpPr>
          <p:spPr>
            <a:xfrm>
              <a:off x="7898146" y="2776190"/>
              <a:ext cx="565967" cy="1752756"/>
            </a:xfrm>
            <a:custGeom>
              <a:avLst/>
              <a:gdLst/>
              <a:ahLst/>
              <a:cxnLst/>
              <a:rect l="l" t="t" r="r" b="b"/>
              <a:pathLst>
                <a:path w="6129" h="18980" extrusionOk="0">
                  <a:moveTo>
                    <a:pt x="3223" y="0"/>
                  </a:moveTo>
                  <a:cubicBezTo>
                    <a:pt x="1753" y="0"/>
                    <a:pt x="1309" y="1540"/>
                    <a:pt x="1119" y="2730"/>
                  </a:cubicBezTo>
                  <a:cubicBezTo>
                    <a:pt x="751" y="5255"/>
                    <a:pt x="492" y="7808"/>
                    <a:pt x="341" y="10346"/>
                  </a:cubicBezTo>
                  <a:cubicBezTo>
                    <a:pt x="273" y="11616"/>
                    <a:pt x="164" y="12694"/>
                    <a:pt x="123" y="13963"/>
                  </a:cubicBezTo>
                  <a:cubicBezTo>
                    <a:pt x="68" y="15274"/>
                    <a:pt x="0" y="17526"/>
                    <a:pt x="68" y="18836"/>
                  </a:cubicBezTo>
                  <a:cubicBezTo>
                    <a:pt x="68" y="18863"/>
                    <a:pt x="68" y="18877"/>
                    <a:pt x="82" y="18891"/>
                  </a:cubicBezTo>
                  <a:cubicBezTo>
                    <a:pt x="96" y="18918"/>
                    <a:pt x="137" y="18931"/>
                    <a:pt x="164" y="18931"/>
                  </a:cubicBezTo>
                  <a:cubicBezTo>
                    <a:pt x="471" y="18962"/>
                    <a:pt x="777" y="18980"/>
                    <a:pt x="1089" y="18980"/>
                  </a:cubicBezTo>
                  <a:cubicBezTo>
                    <a:pt x="1332" y="18980"/>
                    <a:pt x="1578" y="18969"/>
                    <a:pt x="1829" y="18945"/>
                  </a:cubicBezTo>
                  <a:cubicBezTo>
                    <a:pt x="1856" y="18945"/>
                    <a:pt x="1870" y="18945"/>
                    <a:pt x="1897" y="18931"/>
                  </a:cubicBezTo>
                  <a:cubicBezTo>
                    <a:pt x="1911" y="18918"/>
                    <a:pt x="1706" y="18822"/>
                    <a:pt x="1720" y="18809"/>
                  </a:cubicBezTo>
                  <a:cubicBezTo>
                    <a:pt x="2143" y="17512"/>
                    <a:pt x="2416" y="15192"/>
                    <a:pt x="2553" y="13840"/>
                  </a:cubicBezTo>
                  <a:cubicBezTo>
                    <a:pt x="2826" y="11015"/>
                    <a:pt x="3426" y="8244"/>
                    <a:pt x="4477" y="5638"/>
                  </a:cubicBezTo>
                  <a:cubicBezTo>
                    <a:pt x="5528" y="3167"/>
                    <a:pt x="6129" y="42"/>
                    <a:pt x="3262" y="1"/>
                  </a:cubicBezTo>
                  <a:cubicBezTo>
                    <a:pt x="3249" y="0"/>
                    <a:pt x="3236" y="0"/>
                    <a:pt x="3223" y="0"/>
                  </a:cubicBezTo>
                  <a:close/>
                </a:path>
              </a:pathLst>
            </a:custGeom>
            <a:solidFill>
              <a:srgbClr val="6E7D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7" name="Google Shape;927;p37">
              <a:extLst>
                <a:ext uri="{FF2B5EF4-FFF2-40B4-BE49-F238E27FC236}">
                  <a16:creationId xmlns:a16="http://schemas.microsoft.com/office/drawing/2014/main" id="{C04D9713-CF4B-62FA-FFE4-B46336745CF4}"/>
                </a:ext>
              </a:extLst>
            </p:cNvPr>
            <p:cNvSpPr/>
            <p:nvPr/>
          </p:nvSpPr>
          <p:spPr>
            <a:xfrm>
              <a:off x="8256063" y="3034581"/>
              <a:ext cx="141284" cy="404667"/>
            </a:xfrm>
            <a:custGeom>
              <a:avLst/>
              <a:gdLst/>
              <a:ahLst/>
              <a:cxnLst/>
              <a:rect l="l" t="t" r="r" b="b"/>
              <a:pathLst>
                <a:path w="1530" h="4382" fill="none" extrusionOk="0">
                  <a:moveTo>
                    <a:pt x="0" y="4382"/>
                  </a:moveTo>
                  <a:cubicBezTo>
                    <a:pt x="587" y="2949"/>
                    <a:pt x="1106" y="1475"/>
                    <a:pt x="1529" y="1"/>
                  </a:cubicBezTo>
                </a:path>
              </a:pathLst>
            </a:custGeom>
            <a:noFill/>
            <a:ln w="2050" cap="flat" cmpd="sng">
              <a:solidFill>
                <a:srgbClr val="BD4120"/>
              </a:solidFill>
              <a:prstDash val="solid"/>
              <a:miter lim="13648"/>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8" name="Google Shape;928;p37">
              <a:extLst>
                <a:ext uri="{FF2B5EF4-FFF2-40B4-BE49-F238E27FC236}">
                  <a16:creationId xmlns:a16="http://schemas.microsoft.com/office/drawing/2014/main" id="{43B3DA52-36FE-DC7E-51F0-6D2F76FC8C00}"/>
                </a:ext>
              </a:extLst>
            </p:cNvPr>
            <p:cNvSpPr/>
            <p:nvPr/>
          </p:nvSpPr>
          <p:spPr>
            <a:xfrm>
              <a:off x="8006555" y="2721520"/>
              <a:ext cx="521827" cy="377701"/>
            </a:xfrm>
            <a:custGeom>
              <a:avLst/>
              <a:gdLst/>
              <a:ahLst/>
              <a:cxnLst/>
              <a:rect l="l" t="t" r="r" b="b"/>
              <a:pathLst>
                <a:path w="5651" h="4090" extrusionOk="0">
                  <a:moveTo>
                    <a:pt x="3330" y="0"/>
                  </a:moveTo>
                  <a:cubicBezTo>
                    <a:pt x="3294" y="0"/>
                    <a:pt x="3257" y="2"/>
                    <a:pt x="3221" y="6"/>
                  </a:cubicBezTo>
                  <a:cubicBezTo>
                    <a:pt x="2839" y="33"/>
                    <a:pt x="2511" y="265"/>
                    <a:pt x="2293" y="565"/>
                  </a:cubicBezTo>
                  <a:cubicBezTo>
                    <a:pt x="2238" y="634"/>
                    <a:pt x="2197" y="729"/>
                    <a:pt x="2157" y="811"/>
                  </a:cubicBezTo>
                  <a:cubicBezTo>
                    <a:pt x="2137" y="810"/>
                    <a:pt x="2117" y="810"/>
                    <a:pt x="2098" y="810"/>
                  </a:cubicBezTo>
                  <a:cubicBezTo>
                    <a:pt x="842" y="810"/>
                    <a:pt x="269" y="2110"/>
                    <a:pt x="0" y="3186"/>
                  </a:cubicBezTo>
                  <a:cubicBezTo>
                    <a:pt x="287" y="3350"/>
                    <a:pt x="614" y="3486"/>
                    <a:pt x="928" y="3609"/>
                  </a:cubicBezTo>
                  <a:cubicBezTo>
                    <a:pt x="1379" y="3745"/>
                    <a:pt x="1884" y="3868"/>
                    <a:pt x="2375" y="3950"/>
                  </a:cubicBezTo>
                  <a:cubicBezTo>
                    <a:pt x="2525" y="3964"/>
                    <a:pt x="2662" y="4005"/>
                    <a:pt x="2798" y="4018"/>
                  </a:cubicBezTo>
                  <a:cubicBezTo>
                    <a:pt x="2907" y="4032"/>
                    <a:pt x="3003" y="4032"/>
                    <a:pt x="3112" y="4046"/>
                  </a:cubicBezTo>
                  <a:cubicBezTo>
                    <a:pt x="3139" y="4046"/>
                    <a:pt x="3180" y="4046"/>
                    <a:pt x="3207" y="4073"/>
                  </a:cubicBezTo>
                  <a:cubicBezTo>
                    <a:pt x="3289" y="4073"/>
                    <a:pt x="3385" y="4087"/>
                    <a:pt x="3467" y="4087"/>
                  </a:cubicBezTo>
                  <a:lnTo>
                    <a:pt x="3726" y="4087"/>
                  </a:lnTo>
                  <a:cubicBezTo>
                    <a:pt x="3823" y="4089"/>
                    <a:pt x="3921" y="4090"/>
                    <a:pt x="4018" y="4090"/>
                  </a:cubicBezTo>
                  <a:cubicBezTo>
                    <a:pt x="4565" y="4090"/>
                    <a:pt x="5118" y="4054"/>
                    <a:pt x="5651" y="3950"/>
                  </a:cubicBezTo>
                  <a:cubicBezTo>
                    <a:pt x="5541" y="2804"/>
                    <a:pt x="5309" y="1698"/>
                    <a:pt x="4641" y="770"/>
                  </a:cubicBezTo>
                  <a:cubicBezTo>
                    <a:pt x="4335" y="349"/>
                    <a:pt x="3838" y="0"/>
                    <a:pt x="3330" y="0"/>
                  </a:cubicBezTo>
                  <a:close/>
                </a:path>
              </a:pathLst>
            </a:custGeom>
            <a:solidFill>
              <a:srgbClr val="AAC1E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9" name="Google Shape;929;p37">
              <a:extLst>
                <a:ext uri="{FF2B5EF4-FFF2-40B4-BE49-F238E27FC236}">
                  <a16:creationId xmlns:a16="http://schemas.microsoft.com/office/drawing/2014/main" id="{46C8E423-E2CB-CB2F-A62C-30CC2784052E}"/>
                </a:ext>
              </a:extLst>
            </p:cNvPr>
            <p:cNvSpPr/>
            <p:nvPr/>
          </p:nvSpPr>
          <p:spPr>
            <a:xfrm>
              <a:off x="8247845" y="1955675"/>
              <a:ext cx="174712" cy="192360"/>
            </a:xfrm>
            <a:custGeom>
              <a:avLst/>
              <a:gdLst/>
              <a:ahLst/>
              <a:cxnLst/>
              <a:rect l="l" t="t" r="r" b="b"/>
              <a:pathLst>
                <a:path w="1892" h="2083" extrusionOk="0">
                  <a:moveTo>
                    <a:pt x="1686" y="0"/>
                  </a:moveTo>
                  <a:cubicBezTo>
                    <a:pt x="1618" y="41"/>
                    <a:pt x="1536" y="109"/>
                    <a:pt x="1495" y="123"/>
                  </a:cubicBezTo>
                  <a:cubicBezTo>
                    <a:pt x="1386" y="178"/>
                    <a:pt x="1263" y="232"/>
                    <a:pt x="1140" y="260"/>
                  </a:cubicBezTo>
                  <a:cubicBezTo>
                    <a:pt x="1017" y="292"/>
                    <a:pt x="896" y="309"/>
                    <a:pt x="776" y="309"/>
                  </a:cubicBezTo>
                  <a:cubicBezTo>
                    <a:pt x="644" y="309"/>
                    <a:pt x="512" y="289"/>
                    <a:pt x="376" y="246"/>
                  </a:cubicBezTo>
                  <a:lnTo>
                    <a:pt x="376" y="246"/>
                  </a:lnTo>
                  <a:cubicBezTo>
                    <a:pt x="403" y="396"/>
                    <a:pt x="403" y="573"/>
                    <a:pt x="403" y="737"/>
                  </a:cubicBezTo>
                  <a:cubicBezTo>
                    <a:pt x="403" y="901"/>
                    <a:pt x="376" y="1051"/>
                    <a:pt x="322" y="1201"/>
                  </a:cubicBezTo>
                  <a:cubicBezTo>
                    <a:pt x="267" y="1365"/>
                    <a:pt x="158" y="1502"/>
                    <a:pt x="103" y="1665"/>
                  </a:cubicBezTo>
                  <a:cubicBezTo>
                    <a:pt x="0" y="2001"/>
                    <a:pt x="293" y="2082"/>
                    <a:pt x="581" y="2082"/>
                  </a:cubicBezTo>
                  <a:cubicBezTo>
                    <a:pt x="713" y="2082"/>
                    <a:pt x="845" y="2065"/>
                    <a:pt x="936" y="2048"/>
                  </a:cubicBezTo>
                  <a:cubicBezTo>
                    <a:pt x="1291" y="1979"/>
                    <a:pt x="1632" y="1870"/>
                    <a:pt x="1891" y="1638"/>
                  </a:cubicBezTo>
                  <a:cubicBezTo>
                    <a:pt x="1550" y="1147"/>
                    <a:pt x="1536" y="573"/>
                    <a:pt x="1686" y="0"/>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0" name="Google Shape;930;p37">
              <a:extLst>
                <a:ext uri="{FF2B5EF4-FFF2-40B4-BE49-F238E27FC236}">
                  <a16:creationId xmlns:a16="http://schemas.microsoft.com/office/drawing/2014/main" id="{18DAD218-04A4-DD84-23FF-D4251C93F801}"/>
                </a:ext>
              </a:extLst>
            </p:cNvPr>
            <p:cNvSpPr/>
            <p:nvPr/>
          </p:nvSpPr>
          <p:spPr>
            <a:xfrm>
              <a:off x="8277486" y="1978301"/>
              <a:ext cx="70642" cy="92163"/>
            </a:xfrm>
            <a:custGeom>
              <a:avLst/>
              <a:gdLst/>
              <a:ahLst/>
              <a:cxnLst/>
              <a:rect l="l" t="t" r="r" b="b"/>
              <a:pathLst>
                <a:path w="765" h="998" extrusionOk="0">
                  <a:moveTo>
                    <a:pt x="55" y="1"/>
                  </a:moveTo>
                  <a:cubicBezTo>
                    <a:pt x="82" y="178"/>
                    <a:pt x="110" y="328"/>
                    <a:pt x="82" y="492"/>
                  </a:cubicBezTo>
                  <a:cubicBezTo>
                    <a:pt x="82" y="656"/>
                    <a:pt x="55" y="806"/>
                    <a:pt x="14" y="943"/>
                  </a:cubicBezTo>
                  <a:cubicBezTo>
                    <a:pt x="14" y="956"/>
                    <a:pt x="1" y="970"/>
                    <a:pt x="1" y="997"/>
                  </a:cubicBezTo>
                  <a:cubicBezTo>
                    <a:pt x="41" y="997"/>
                    <a:pt x="55" y="970"/>
                    <a:pt x="82" y="970"/>
                  </a:cubicBezTo>
                  <a:cubicBezTo>
                    <a:pt x="424" y="752"/>
                    <a:pt x="656" y="410"/>
                    <a:pt x="765" y="42"/>
                  </a:cubicBezTo>
                  <a:lnTo>
                    <a:pt x="765" y="42"/>
                  </a:lnTo>
                  <a:cubicBezTo>
                    <a:pt x="669" y="59"/>
                    <a:pt x="570" y="69"/>
                    <a:pt x="471" y="69"/>
                  </a:cubicBezTo>
                  <a:cubicBezTo>
                    <a:pt x="332" y="69"/>
                    <a:pt x="191" y="49"/>
                    <a:pt x="55" y="1"/>
                  </a:cubicBezTo>
                  <a:close/>
                </a:path>
              </a:pathLst>
            </a:custGeom>
            <a:solidFill>
              <a:srgbClr val="F98F7E"/>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1" name="Google Shape;931;p37">
              <a:extLst>
                <a:ext uri="{FF2B5EF4-FFF2-40B4-BE49-F238E27FC236}">
                  <a16:creationId xmlns:a16="http://schemas.microsoft.com/office/drawing/2014/main" id="{760FD2F0-AC89-5A7E-9B4B-C730C5BD5B72}"/>
                </a:ext>
              </a:extLst>
            </p:cNvPr>
            <p:cNvSpPr/>
            <p:nvPr/>
          </p:nvSpPr>
          <p:spPr>
            <a:xfrm>
              <a:off x="8220788" y="1766638"/>
              <a:ext cx="208048" cy="249985"/>
            </a:xfrm>
            <a:custGeom>
              <a:avLst/>
              <a:gdLst/>
              <a:ahLst/>
              <a:cxnLst/>
              <a:rect l="l" t="t" r="r" b="b"/>
              <a:pathLst>
                <a:path w="2253" h="2707" extrusionOk="0">
                  <a:moveTo>
                    <a:pt x="469" y="1"/>
                  </a:moveTo>
                  <a:cubicBezTo>
                    <a:pt x="418" y="1"/>
                    <a:pt x="372" y="26"/>
                    <a:pt x="328" y="95"/>
                  </a:cubicBezTo>
                  <a:cubicBezTo>
                    <a:pt x="137" y="368"/>
                    <a:pt x="0" y="1215"/>
                    <a:pt x="41" y="1542"/>
                  </a:cubicBezTo>
                  <a:cubicBezTo>
                    <a:pt x="41" y="1761"/>
                    <a:pt x="69" y="1979"/>
                    <a:pt x="150" y="2184"/>
                  </a:cubicBezTo>
                  <a:cubicBezTo>
                    <a:pt x="246" y="2388"/>
                    <a:pt x="382" y="2525"/>
                    <a:pt x="546" y="2620"/>
                  </a:cubicBezTo>
                  <a:cubicBezTo>
                    <a:pt x="669" y="2679"/>
                    <a:pt x="801" y="2707"/>
                    <a:pt x="933" y="2707"/>
                  </a:cubicBezTo>
                  <a:cubicBezTo>
                    <a:pt x="1137" y="2707"/>
                    <a:pt x="1341" y="2641"/>
                    <a:pt x="1515" y="2525"/>
                  </a:cubicBezTo>
                  <a:cubicBezTo>
                    <a:pt x="1829" y="2348"/>
                    <a:pt x="2061" y="2047"/>
                    <a:pt x="2225" y="1692"/>
                  </a:cubicBezTo>
                  <a:lnTo>
                    <a:pt x="2225" y="1679"/>
                  </a:lnTo>
                  <a:cubicBezTo>
                    <a:pt x="2252" y="1474"/>
                    <a:pt x="2239" y="1269"/>
                    <a:pt x="2225" y="1065"/>
                  </a:cubicBezTo>
                  <a:cubicBezTo>
                    <a:pt x="2198" y="996"/>
                    <a:pt x="2184" y="942"/>
                    <a:pt x="2170" y="873"/>
                  </a:cubicBezTo>
                  <a:cubicBezTo>
                    <a:pt x="2089" y="641"/>
                    <a:pt x="1911" y="450"/>
                    <a:pt x="1706" y="327"/>
                  </a:cubicBezTo>
                  <a:cubicBezTo>
                    <a:pt x="1474" y="191"/>
                    <a:pt x="1270" y="191"/>
                    <a:pt x="1010" y="191"/>
                  </a:cubicBezTo>
                  <a:cubicBezTo>
                    <a:pt x="780" y="191"/>
                    <a:pt x="609" y="1"/>
                    <a:pt x="469" y="1"/>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2" name="Google Shape;932;p37">
              <a:extLst>
                <a:ext uri="{FF2B5EF4-FFF2-40B4-BE49-F238E27FC236}">
                  <a16:creationId xmlns:a16="http://schemas.microsoft.com/office/drawing/2014/main" id="{A5E7126A-BF33-3695-2B37-A339F2FAB5B1}"/>
                </a:ext>
              </a:extLst>
            </p:cNvPr>
            <p:cNvSpPr/>
            <p:nvPr/>
          </p:nvSpPr>
          <p:spPr>
            <a:xfrm>
              <a:off x="8188007" y="1687680"/>
              <a:ext cx="296235" cy="313612"/>
            </a:xfrm>
            <a:custGeom>
              <a:avLst/>
              <a:gdLst/>
              <a:ahLst/>
              <a:cxnLst/>
              <a:rect l="l" t="t" r="r" b="b"/>
              <a:pathLst>
                <a:path w="3208" h="3396" extrusionOk="0">
                  <a:moveTo>
                    <a:pt x="1730" y="0"/>
                  </a:moveTo>
                  <a:cubicBezTo>
                    <a:pt x="1625" y="0"/>
                    <a:pt x="1520" y="12"/>
                    <a:pt x="1420" y="36"/>
                  </a:cubicBezTo>
                  <a:cubicBezTo>
                    <a:pt x="1120" y="132"/>
                    <a:pt x="847" y="295"/>
                    <a:pt x="642" y="514"/>
                  </a:cubicBezTo>
                  <a:cubicBezTo>
                    <a:pt x="546" y="609"/>
                    <a:pt x="478" y="705"/>
                    <a:pt x="355" y="773"/>
                  </a:cubicBezTo>
                  <a:cubicBezTo>
                    <a:pt x="304" y="796"/>
                    <a:pt x="247" y="809"/>
                    <a:pt x="191" y="809"/>
                  </a:cubicBezTo>
                  <a:cubicBezTo>
                    <a:pt x="113" y="809"/>
                    <a:pt x="40" y="782"/>
                    <a:pt x="0" y="718"/>
                  </a:cubicBezTo>
                  <a:lnTo>
                    <a:pt x="0" y="855"/>
                  </a:lnTo>
                  <a:cubicBezTo>
                    <a:pt x="14" y="923"/>
                    <a:pt x="14" y="978"/>
                    <a:pt x="28" y="1032"/>
                  </a:cubicBezTo>
                  <a:cubicBezTo>
                    <a:pt x="82" y="1223"/>
                    <a:pt x="205" y="1374"/>
                    <a:pt x="369" y="1469"/>
                  </a:cubicBezTo>
                  <a:cubicBezTo>
                    <a:pt x="495" y="1536"/>
                    <a:pt x="605" y="1558"/>
                    <a:pt x="718" y="1558"/>
                  </a:cubicBezTo>
                  <a:cubicBezTo>
                    <a:pt x="814" y="1558"/>
                    <a:pt x="912" y="1542"/>
                    <a:pt x="1024" y="1524"/>
                  </a:cubicBezTo>
                  <a:lnTo>
                    <a:pt x="1024" y="1524"/>
                  </a:lnTo>
                  <a:cubicBezTo>
                    <a:pt x="956" y="1756"/>
                    <a:pt x="888" y="1974"/>
                    <a:pt x="806" y="2220"/>
                  </a:cubicBezTo>
                  <a:cubicBezTo>
                    <a:pt x="806" y="2261"/>
                    <a:pt x="778" y="2315"/>
                    <a:pt x="806" y="2356"/>
                  </a:cubicBezTo>
                  <a:cubicBezTo>
                    <a:pt x="833" y="2411"/>
                    <a:pt x="888" y="2425"/>
                    <a:pt x="942" y="2425"/>
                  </a:cubicBezTo>
                  <a:cubicBezTo>
                    <a:pt x="983" y="2425"/>
                    <a:pt x="1024" y="2397"/>
                    <a:pt x="1079" y="2384"/>
                  </a:cubicBezTo>
                  <a:lnTo>
                    <a:pt x="1079" y="2384"/>
                  </a:lnTo>
                  <a:cubicBezTo>
                    <a:pt x="1038" y="2397"/>
                    <a:pt x="1051" y="2698"/>
                    <a:pt x="1051" y="2752"/>
                  </a:cubicBezTo>
                  <a:cubicBezTo>
                    <a:pt x="1065" y="2861"/>
                    <a:pt x="1092" y="2970"/>
                    <a:pt x="1120" y="3080"/>
                  </a:cubicBezTo>
                  <a:cubicBezTo>
                    <a:pt x="1229" y="3298"/>
                    <a:pt x="1393" y="3366"/>
                    <a:pt x="1611" y="3380"/>
                  </a:cubicBezTo>
                  <a:cubicBezTo>
                    <a:pt x="1693" y="3389"/>
                    <a:pt x="1776" y="3395"/>
                    <a:pt x="1859" y="3395"/>
                  </a:cubicBezTo>
                  <a:cubicBezTo>
                    <a:pt x="2025" y="3395"/>
                    <a:pt x="2189" y="3371"/>
                    <a:pt x="2334" y="3298"/>
                  </a:cubicBezTo>
                  <a:cubicBezTo>
                    <a:pt x="2498" y="3216"/>
                    <a:pt x="2635" y="3066"/>
                    <a:pt x="2744" y="2889"/>
                  </a:cubicBezTo>
                  <a:cubicBezTo>
                    <a:pt x="2867" y="2698"/>
                    <a:pt x="2962" y="2479"/>
                    <a:pt x="3044" y="2274"/>
                  </a:cubicBezTo>
                  <a:cubicBezTo>
                    <a:pt x="3153" y="2015"/>
                    <a:pt x="3208" y="1660"/>
                    <a:pt x="3153" y="1387"/>
                  </a:cubicBezTo>
                  <a:cubicBezTo>
                    <a:pt x="3153" y="1292"/>
                    <a:pt x="3112" y="1210"/>
                    <a:pt x="3071" y="1142"/>
                  </a:cubicBezTo>
                  <a:cubicBezTo>
                    <a:pt x="3028" y="1077"/>
                    <a:pt x="2951" y="1038"/>
                    <a:pt x="2880" y="1038"/>
                  </a:cubicBezTo>
                  <a:cubicBezTo>
                    <a:pt x="2861" y="1038"/>
                    <a:pt x="2843" y="1040"/>
                    <a:pt x="2826" y="1046"/>
                  </a:cubicBezTo>
                  <a:cubicBezTo>
                    <a:pt x="2894" y="1019"/>
                    <a:pt x="2867" y="800"/>
                    <a:pt x="2853" y="759"/>
                  </a:cubicBezTo>
                  <a:cubicBezTo>
                    <a:pt x="2812" y="677"/>
                    <a:pt x="2785" y="582"/>
                    <a:pt x="2730" y="500"/>
                  </a:cubicBezTo>
                  <a:cubicBezTo>
                    <a:pt x="2621" y="350"/>
                    <a:pt x="2471" y="213"/>
                    <a:pt x="2307" y="132"/>
                  </a:cubicBezTo>
                  <a:cubicBezTo>
                    <a:pt x="2129" y="43"/>
                    <a:pt x="1928" y="0"/>
                    <a:pt x="1730" y="0"/>
                  </a:cubicBezTo>
                  <a:close/>
                </a:path>
              </a:pathLst>
            </a:custGeom>
            <a:solidFill>
              <a:srgbClr val="BD41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3" name="Google Shape;933;p37">
              <a:extLst>
                <a:ext uri="{FF2B5EF4-FFF2-40B4-BE49-F238E27FC236}">
                  <a16:creationId xmlns:a16="http://schemas.microsoft.com/office/drawing/2014/main" id="{70C8015A-9BE2-A724-45F9-3FBF39209D41}"/>
                </a:ext>
              </a:extLst>
            </p:cNvPr>
            <p:cNvSpPr/>
            <p:nvPr/>
          </p:nvSpPr>
          <p:spPr>
            <a:xfrm>
              <a:off x="8436314" y="1732562"/>
              <a:ext cx="25302" cy="70646"/>
            </a:xfrm>
            <a:custGeom>
              <a:avLst/>
              <a:gdLst/>
              <a:ahLst/>
              <a:cxnLst/>
              <a:rect l="l" t="t" r="r" b="b"/>
              <a:pathLst>
                <a:path w="274" h="765" fill="none" extrusionOk="0">
                  <a:moveTo>
                    <a:pt x="191" y="0"/>
                  </a:moveTo>
                  <a:cubicBezTo>
                    <a:pt x="273" y="273"/>
                    <a:pt x="191" y="587"/>
                    <a:pt x="0" y="765"/>
                  </a:cubicBezTo>
                </a:path>
              </a:pathLst>
            </a:custGeom>
            <a:noFill/>
            <a:ln w="2050" cap="rnd" cmpd="sng">
              <a:solidFill>
                <a:srgbClr val="BD412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4" name="Google Shape;934;p37">
              <a:extLst>
                <a:ext uri="{FF2B5EF4-FFF2-40B4-BE49-F238E27FC236}">
                  <a16:creationId xmlns:a16="http://schemas.microsoft.com/office/drawing/2014/main" id="{A3379B90-C565-FA02-72C8-07F8A66B8CB3}"/>
                </a:ext>
              </a:extLst>
            </p:cNvPr>
            <p:cNvSpPr/>
            <p:nvPr/>
          </p:nvSpPr>
          <p:spPr>
            <a:xfrm>
              <a:off x="8451458" y="1776704"/>
              <a:ext cx="39153" cy="16438"/>
            </a:xfrm>
            <a:custGeom>
              <a:avLst/>
              <a:gdLst/>
              <a:ahLst/>
              <a:cxnLst/>
              <a:rect l="l" t="t" r="r" b="b"/>
              <a:pathLst>
                <a:path w="424" h="178" fill="none" extrusionOk="0">
                  <a:moveTo>
                    <a:pt x="423" y="178"/>
                  </a:moveTo>
                  <a:cubicBezTo>
                    <a:pt x="314" y="55"/>
                    <a:pt x="137" y="0"/>
                    <a:pt x="0" y="82"/>
                  </a:cubicBezTo>
                </a:path>
              </a:pathLst>
            </a:custGeom>
            <a:noFill/>
            <a:ln w="2050" cap="rnd" cmpd="sng">
              <a:solidFill>
                <a:srgbClr val="BD412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5" name="Google Shape;935;p37">
              <a:extLst>
                <a:ext uri="{FF2B5EF4-FFF2-40B4-BE49-F238E27FC236}">
                  <a16:creationId xmlns:a16="http://schemas.microsoft.com/office/drawing/2014/main" id="{60F8073D-0846-C03E-4BD6-859EF6524F6E}"/>
                </a:ext>
              </a:extLst>
            </p:cNvPr>
            <p:cNvSpPr/>
            <p:nvPr/>
          </p:nvSpPr>
          <p:spPr>
            <a:xfrm>
              <a:off x="8266128" y="1876717"/>
              <a:ext cx="74428" cy="66121"/>
            </a:xfrm>
            <a:custGeom>
              <a:avLst/>
              <a:gdLst/>
              <a:ahLst/>
              <a:cxnLst/>
              <a:rect l="l" t="t" r="r" b="b"/>
              <a:pathLst>
                <a:path w="806" h="716" extrusionOk="0">
                  <a:moveTo>
                    <a:pt x="406" y="1"/>
                  </a:moveTo>
                  <a:cubicBezTo>
                    <a:pt x="258" y="1"/>
                    <a:pt x="122" y="89"/>
                    <a:pt x="69" y="227"/>
                  </a:cubicBezTo>
                  <a:cubicBezTo>
                    <a:pt x="1" y="418"/>
                    <a:pt x="96" y="623"/>
                    <a:pt x="274" y="691"/>
                  </a:cubicBezTo>
                  <a:cubicBezTo>
                    <a:pt x="319" y="707"/>
                    <a:pt x="364" y="715"/>
                    <a:pt x="409" y="715"/>
                  </a:cubicBezTo>
                  <a:cubicBezTo>
                    <a:pt x="553" y="715"/>
                    <a:pt x="685" y="633"/>
                    <a:pt x="738" y="487"/>
                  </a:cubicBezTo>
                  <a:cubicBezTo>
                    <a:pt x="806" y="296"/>
                    <a:pt x="710" y="118"/>
                    <a:pt x="533" y="23"/>
                  </a:cubicBezTo>
                  <a:cubicBezTo>
                    <a:pt x="491" y="8"/>
                    <a:pt x="448" y="1"/>
                    <a:pt x="406" y="1"/>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6" name="Google Shape;936;p37">
              <a:extLst>
                <a:ext uri="{FF2B5EF4-FFF2-40B4-BE49-F238E27FC236}">
                  <a16:creationId xmlns:a16="http://schemas.microsoft.com/office/drawing/2014/main" id="{144CD1C6-2C95-F6C9-6545-9D2444EFA75B}"/>
                </a:ext>
              </a:extLst>
            </p:cNvPr>
            <p:cNvSpPr/>
            <p:nvPr/>
          </p:nvSpPr>
          <p:spPr>
            <a:xfrm>
              <a:off x="8293831" y="1897681"/>
              <a:ext cx="20315" cy="25303"/>
            </a:xfrm>
            <a:custGeom>
              <a:avLst/>
              <a:gdLst/>
              <a:ahLst/>
              <a:cxnLst/>
              <a:rect l="l" t="t" r="r" b="b"/>
              <a:pathLst>
                <a:path w="220" h="274" fill="none" extrusionOk="0">
                  <a:moveTo>
                    <a:pt x="219" y="14"/>
                  </a:moveTo>
                  <a:cubicBezTo>
                    <a:pt x="165" y="0"/>
                    <a:pt x="110" y="0"/>
                    <a:pt x="69" y="14"/>
                  </a:cubicBezTo>
                  <a:cubicBezTo>
                    <a:pt x="15" y="55"/>
                    <a:pt x="1" y="96"/>
                    <a:pt x="1" y="137"/>
                  </a:cubicBezTo>
                  <a:cubicBezTo>
                    <a:pt x="28" y="123"/>
                    <a:pt x="83" y="137"/>
                    <a:pt x="110" y="151"/>
                  </a:cubicBezTo>
                  <a:cubicBezTo>
                    <a:pt x="151" y="191"/>
                    <a:pt x="151" y="246"/>
                    <a:pt x="137" y="273"/>
                  </a:cubicBezTo>
                </a:path>
              </a:pathLst>
            </a:custGeom>
            <a:noFill/>
            <a:ln w="2050" cap="rnd" cmpd="sng">
              <a:solidFill>
                <a:srgbClr val="BD412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7" name="Google Shape;937;p37">
              <a:extLst>
                <a:ext uri="{FF2B5EF4-FFF2-40B4-BE49-F238E27FC236}">
                  <a16:creationId xmlns:a16="http://schemas.microsoft.com/office/drawing/2014/main" id="{9DCCDB95-1B09-A31B-AAA4-F73C7D1DA19F}"/>
                </a:ext>
              </a:extLst>
            </p:cNvPr>
            <p:cNvSpPr/>
            <p:nvPr/>
          </p:nvSpPr>
          <p:spPr>
            <a:xfrm>
              <a:off x="7854007" y="2193195"/>
              <a:ext cx="215620" cy="112941"/>
            </a:xfrm>
            <a:custGeom>
              <a:avLst/>
              <a:gdLst/>
              <a:ahLst/>
              <a:cxnLst/>
              <a:rect l="l" t="t" r="r" b="b"/>
              <a:pathLst>
                <a:path w="2335" h="1223" extrusionOk="0">
                  <a:moveTo>
                    <a:pt x="688" y="1"/>
                  </a:moveTo>
                  <a:cubicBezTo>
                    <a:pt x="587" y="1"/>
                    <a:pt x="485" y="15"/>
                    <a:pt x="410" y="62"/>
                  </a:cubicBezTo>
                  <a:cubicBezTo>
                    <a:pt x="301" y="117"/>
                    <a:pt x="233" y="226"/>
                    <a:pt x="164" y="335"/>
                  </a:cubicBezTo>
                  <a:cubicBezTo>
                    <a:pt x="82" y="472"/>
                    <a:pt x="1" y="636"/>
                    <a:pt x="69" y="772"/>
                  </a:cubicBezTo>
                  <a:cubicBezTo>
                    <a:pt x="82" y="799"/>
                    <a:pt x="96" y="827"/>
                    <a:pt x="110" y="827"/>
                  </a:cubicBezTo>
                  <a:cubicBezTo>
                    <a:pt x="164" y="827"/>
                    <a:pt x="205" y="786"/>
                    <a:pt x="233" y="731"/>
                  </a:cubicBezTo>
                  <a:cubicBezTo>
                    <a:pt x="322" y="578"/>
                    <a:pt x="483" y="484"/>
                    <a:pt x="649" y="484"/>
                  </a:cubicBezTo>
                  <a:cubicBezTo>
                    <a:pt x="661" y="484"/>
                    <a:pt x="672" y="485"/>
                    <a:pt x="683" y="486"/>
                  </a:cubicBezTo>
                  <a:cubicBezTo>
                    <a:pt x="724" y="486"/>
                    <a:pt x="779" y="513"/>
                    <a:pt x="833" y="540"/>
                  </a:cubicBezTo>
                  <a:cubicBezTo>
                    <a:pt x="860" y="595"/>
                    <a:pt x="847" y="608"/>
                    <a:pt x="833" y="663"/>
                  </a:cubicBezTo>
                  <a:cubicBezTo>
                    <a:pt x="806" y="786"/>
                    <a:pt x="615" y="786"/>
                    <a:pt x="506" y="813"/>
                  </a:cubicBezTo>
                  <a:cubicBezTo>
                    <a:pt x="410" y="854"/>
                    <a:pt x="328" y="950"/>
                    <a:pt x="301" y="1059"/>
                  </a:cubicBezTo>
                  <a:cubicBezTo>
                    <a:pt x="478" y="1029"/>
                    <a:pt x="662" y="1007"/>
                    <a:pt x="843" y="1007"/>
                  </a:cubicBezTo>
                  <a:cubicBezTo>
                    <a:pt x="913" y="1007"/>
                    <a:pt x="983" y="1010"/>
                    <a:pt x="1051" y="1018"/>
                  </a:cubicBezTo>
                  <a:cubicBezTo>
                    <a:pt x="1379" y="1072"/>
                    <a:pt x="1775" y="1141"/>
                    <a:pt x="2116" y="1223"/>
                  </a:cubicBezTo>
                  <a:lnTo>
                    <a:pt x="2143" y="1223"/>
                  </a:lnTo>
                  <a:cubicBezTo>
                    <a:pt x="2171" y="1209"/>
                    <a:pt x="2171" y="1209"/>
                    <a:pt x="2171" y="1182"/>
                  </a:cubicBezTo>
                  <a:cubicBezTo>
                    <a:pt x="2212" y="991"/>
                    <a:pt x="2280" y="799"/>
                    <a:pt x="2334" y="595"/>
                  </a:cubicBezTo>
                  <a:cubicBezTo>
                    <a:pt x="2143" y="527"/>
                    <a:pt x="1952" y="472"/>
                    <a:pt x="1802" y="349"/>
                  </a:cubicBezTo>
                  <a:cubicBezTo>
                    <a:pt x="1734" y="294"/>
                    <a:pt x="1679" y="267"/>
                    <a:pt x="1611" y="213"/>
                  </a:cubicBezTo>
                  <a:cubicBezTo>
                    <a:pt x="1379" y="49"/>
                    <a:pt x="1092" y="22"/>
                    <a:pt x="819" y="8"/>
                  </a:cubicBezTo>
                  <a:cubicBezTo>
                    <a:pt x="777" y="4"/>
                    <a:pt x="732" y="1"/>
                    <a:pt x="688" y="1"/>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8" name="Google Shape;938;p37">
              <a:extLst>
                <a:ext uri="{FF2B5EF4-FFF2-40B4-BE49-F238E27FC236}">
                  <a16:creationId xmlns:a16="http://schemas.microsoft.com/office/drawing/2014/main" id="{4C65322E-04A4-8010-D044-21BA79929B13}"/>
                </a:ext>
              </a:extLst>
            </p:cNvPr>
            <p:cNvSpPr/>
            <p:nvPr/>
          </p:nvSpPr>
          <p:spPr>
            <a:xfrm>
              <a:off x="8010249" y="2206493"/>
              <a:ext cx="92158" cy="151358"/>
            </a:xfrm>
            <a:custGeom>
              <a:avLst/>
              <a:gdLst/>
              <a:ahLst/>
              <a:cxnLst/>
              <a:rect l="l" t="t" r="r" b="b"/>
              <a:pathLst>
                <a:path w="998" h="1639" extrusionOk="0">
                  <a:moveTo>
                    <a:pt x="479" y="0"/>
                  </a:moveTo>
                  <a:cubicBezTo>
                    <a:pt x="165" y="396"/>
                    <a:pt x="1" y="888"/>
                    <a:pt x="15" y="1379"/>
                  </a:cubicBezTo>
                  <a:cubicBezTo>
                    <a:pt x="233" y="1474"/>
                    <a:pt x="438" y="1556"/>
                    <a:pt x="656" y="1638"/>
                  </a:cubicBezTo>
                  <a:cubicBezTo>
                    <a:pt x="724" y="1297"/>
                    <a:pt x="820" y="956"/>
                    <a:pt x="888" y="615"/>
                  </a:cubicBezTo>
                  <a:cubicBezTo>
                    <a:pt x="902" y="519"/>
                    <a:pt x="997" y="287"/>
                    <a:pt x="929" y="205"/>
                  </a:cubicBezTo>
                  <a:cubicBezTo>
                    <a:pt x="888" y="123"/>
                    <a:pt x="574" y="55"/>
                    <a:pt x="479" y="0"/>
                  </a:cubicBezTo>
                  <a:close/>
                </a:path>
              </a:pathLst>
            </a:custGeom>
            <a:solidFill>
              <a:srgbClr val="E7E7E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9" name="Google Shape;939;p37">
              <a:extLst>
                <a:ext uri="{FF2B5EF4-FFF2-40B4-BE49-F238E27FC236}">
                  <a16:creationId xmlns:a16="http://schemas.microsoft.com/office/drawing/2014/main" id="{D6A6CF23-AB41-E990-A8C5-AB6EF415F052}"/>
                </a:ext>
              </a:extLst>
            </p:cNvPr>
            <p:cNvSpPr/>
            <p:nvPr/>
          </p:nvSpPr>
          <p:spPr>
            <a:xfrm>
              <a:off x="8031672" y="2208987"/>
              <a:ext cx="312672" cy="269747"/>
            </a:xfrm>
            <a:custGeom>
              <a:avLst/>
              <a:gdLst/>
              <a:ahLst/>
              <a:cxnLst/>
              <a:rect l="l" t="t" r="r" b="b"/>
              <a:pathLst>
                <a:path w="3386" h="2921" extrusionOk="0">
                  <a:moveTo>
                    <a:pt x="492" y="1"/>
                  </a:moveTo>
                  <a:cubicBezTo>
                    <a:pt x="137" y="383"/>
                    <a:pt x="1" y="1052"/>
                    <a:pt x="56" y="1598"/>
                  </a:cubicBezTo>
                  <a:cubicBezTo>
                    <a:pt x="451" y="1939"/>
                    <a:pt x="1011" y="2144"/>
                    <a:pt x="1434" y="2403"/>
                  </a:cubicBezTo>
                  <a:cubicBezTo>
                    <a:pt x="1666" y="2553"/>
                    <a:pt x="1912" y="2703"/>
                    <a:pt x="2171" y="2812"/>
                  </a:cubicBezTo>
                  <a:cubicBezTo>
                    <a:pt x="2342" y="2875"/>
                    <a:pt x="2525" y="2920"/>
                    <a:pt x="2708" y="2920"/>
                  </a:cubicBezTo>
                  <a:cubicBezTo>
                    <a:pt x="2803" y="2920"/>
                    <a:pt x="2897" y="2908"/>
                    <a:pt x="2990" y="2881"/>
                  </a:cubicBezTo>
                  <a:cubicBezTo>
                    <a:pt x="3127" y="2840"/>
                    <a:pt x="3263" y="2758"/>
                    <a:pt x="3331" y="2621"/>
                  </a:cubicBezTo>
                  <a:cubicBezTo>
                    <a:pt x="3359" y="2539"/>
                    <a:pt x="3386" y="2457"/>
                    <a:pt x="3359" y="2348"/>
                  </a:cubicBezTo>
                  <a:cubicBezTo>
                    <a:pt x="3345" y="1734"/>
                    <a:pt x="3004" y="1120"/>
                    <a:pt x="2471" y="792"/>
                  </a:cubicBezTo>
                  <a:cubicBezTo>
                    <a:pt x="2308" y="697"/>
                    <a:pt x="2117" y="588"/>
                    <a:pt x="1912" y="506"/>
                  </a:cubicBezTo>
                  <a:cubicBezTo>
                    <a:pt x="1571" y="356"/>
                    <a:pt x="1229" y="233"/>
                    <a:pt x="888" y="110"/>
                  </a:cubicBezTo>
                  <a:cubicBezTo>
                    <a:pt x="765" y="55"/>
                    <a:pt x="629" y="28"/>
                    <a:pt x="492" y="1"/>
                  </a:cubicBezTo>
                  <a:close/>
                </a:path>
              </a:pathLst>
            </a:custGeom>
            <a:solidFill>
              <a:srgbClr val="B8CB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0" name="Google Shape;940;p37">
              <a:extLst>
                <a:ext uri="{FF2B5EF4-FFF2-40B4-BE49-F238E27FC236}">
                  <a16:creationId xmlns:a16="http://schemas.microsoft.com/office/drawing/2014/main" id="{F62FEF90-E51D-82B5-E127-D12DF48D63B7}"/>
                </a:ext>
              </a:extLst>
            </p:cNvPr>
            <p:cNvSpPr/>
            <p:nvPr/>
          </p:nvSpPr>
          <p:spPr>
            <a:xfrm>
              <a:off x="7658612" y="2381032"/>
              <a:ext cx="116075" cy="153759"/>
            </a:xfrm>
            <a:custGeom>
              <a:avLst/>
              <a:gdLst/>
              <a:ahLst/>
              <a:cxnLst/>
              <a:rect l="l" t="t" r="r" b="b"/>
              <a:pathLst>
                <a:path w="1257" h="1665" extrusionOk="0">
                  <a:moveTo>
                    <a:pt x="365" y="1"/>
                  </a:moveTo>
                  <a:cubicBezTo>
                    <a:pt x="344" y="1"/>
                    <a:pt x="322" y="3"/>
                    <a:pt x="301" y="8"/>
                  </a:cubicBezTo>
                  <a:cubicBezTo>
                    <a:pt x="206" y="48"/>
                    <a:pt x="137" y="144"/>
                    <a:pt x="97" y="253"/>
                  </a:cubicBezTo>
                  <a:cubicBezTo>
                    <a:pt x="1" y="526"/>
                    <a:pt x="28" y="840"/>
                    <a:pt x="165" y="1099"/>
                  </a:cubicBezTo>
                  <a:cubicBezTo>
                    <a:pt x="272" y="1314"/>
                    <a:pt x="624" y="1664"/>
                    <a:pt x="923" y="1664"/>
                  </a:cubicBezTo>
                  <a:cubicBezTo>
                    <a:pt x="1004" y="1664"/>
                    <a:pt x="1080" y="1638"/>
                    <a:pt x="1147" y="1577"/>
                  </a:cubicBezTo>
                  <a:cubicBezTo>
                    <a:pt x="1229" y="1495"/>
                    <a:pt x="1257" y="1372"/>
                    <a:pt x="1243" y="1250"/>
                  </a:cubicBezTo>
                  <a:cubicBezTo>
                    <a:pt x="1229" y="1099"/>
                    <a:pt x="1107" y="990"/>
                    <a:pt x="1025" y="881"/>
                  </a:cubicBezTo>
                  <a:cubicBezTo>
                    <a:pt x="943" y="758"/>
                    <a:pt x="874" y="635"/>
                    <a:pt x="820" y="499"/>
                  </a:cubicBezTo>
                  <a:cubicBezTo>
                    <a:pt x="765" y="390"/>
                    <a:pt x="738" y="253"/>
                    <a:pt x="642" y="144"/>
                  </a:cubicBezTo>
                  <a:cubicBezTo>
                    <a:pt x="575" y="54"/>
                    <a:pt x="469" y="1"/>
                    <a:pt x="365" y="1"/>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1" name="Google Shape;941;p37">
              <a:extLst>
                <a:ext uri="{FF2B5EF4-FFF2-40B4-BE49-F238E27FC236}">
                  <a16:creationId xmlns:a16="http://schemas.microsoft.com/office/drawing/2014/main" id="{BD3D1704-AE14-1CE3-5553-53D2D52D3219}"/>
                </a:ext>
              </a:extLst>
            </p:cNvPr>
            <p:cNvSpPr/>
            <p:nvPr/>
          </p:nvSpPr>
          <p:spPr>
            <a:xfrm>
              <a:off x="7594342" y="2256916"/>
              <a:ext cx="400951" cy="292465"/>
            </a:xfrm>
            <a:custGeom>
              <a:avLst/>
              <a:gdLst/>
              <a:ahLst/>
              <a:cxnLst/>
              <a:rect l="l" t="t" r="r" b="b"/>
              <a:pathLst>
                <a:path w="4342" h="3167" extrusionOk="0">
                  <a:moveTo>
                    <a:pt x="1871" y="0"/>
                  </a:moveTo>
                  <a:lnTo>
                    <a:pt x="1" y="901"/>
                  </a:lnTo>
                  <a:lnTo>
                    <a:pt x="2471" y="3167"/>
                  </a:lnTo>
                  <a:lnTo>
                    <a:pt x="4341" y="2252"/>
                  </a:lnTo>
                  <a:lnTo>
                    <a:pt x="1871" y="0"/>
                  </a:lnTo>
                  <a:close/>
                </a:path>
              </a:pathLst>
            </a:custGeom>
            <a:solidFill>
              <a:srgbClr val="9599E9"/>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2" name="Google Shape;942;p37">
              <a:extLst>
                <a:ext uri="{FF2B5EF4-FFF2-40B4-BE49-F238E27FC236}">
                  <a16:creationId xmlns:a16="http://schemas.microsoft.com/office/drawing/2014/main" id="{DC566952-9970-6043-C6F4-658BA29DD279}"/>
                </a:ext>
              </a:extLst>
            </p:cNvPr>
            <p:cNvSpPr/>
            <p:nvPr/>
          </p:nvSpPr>
          <p:spPr>
            <a:xfrm>
              <a:off x="7622137" y="2277048"/>
              <a:ext cx="345361" cy="250908"/>
            </a:xfrm>
            <a:custGeom>
              <a:avLst/>
              <a:gdLst/>
              <a:ahLst/>
              <a:cxnLst/>
              <a:rect l="l" t="t" r="r" b="b"/>
              <a:pathLst>
                <a:path w="3740" h="2717" extrusionOk="0">
                  <a:moveTo>
                    <a:pt x="1597" y="1"/>
                  </a:moveTo>
                  <a:lnTo>
                    <a:pt x="0" y="779"/>
                  </a:lnTo>
                  <a:lnTo>
                    <a:pt x="2129" y="2717"/>
                  </a:lnTo>
                  <a:lnTo>
                    <a:pt x="3740" y="1939"/>
                  </a:lnTo>
                  <a:lnTo>
                    <a:pt x="1597" y="1"/>
                  </a:ln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3" name="Google Shape;943;p37">
              <a:extLst>
                <a:ext uri="{FF2B5EF4-FFF2-40B4-BE49-F238E27FC236}">
                  <a16:creationId xmlns:a16="http://schemas.microsoft.com/office/drawing/2014/main" id="{41482B02-A777-BEAD-F858-28480A9DA4B7}"/>
                </a:ext>
              </a:extLst>
            </p:cNvPr>
            <p:cNvSpPr/>
            <p:nvPr/>
          </p:nvSpPr>
          <p:spPr>
            <a:xfrm>
              <a:off x="7657411" y="2304752"/>
              <a:ext cx="134912" cy="70738"/>
            </a:xfrm>
            <a:custGeom>
              <a:avLst/>
              <a:gdLst/>
              <a:ahLst/>
              <a:cxnLst/>
              <a:rect l="l" t="t" r="r" b="b"/>
              <a:pathLst>
                <a:path w="1461" h="766" extrusionOk="0">
                  <a:moveTo>
                    <a:pt x="1324" y="1"/>
                  </a:moveTo>
                  <a:lnTo>
                    <a:pt x="0" y="642"/>
                  </a:lnTo>
                  <a:lnTo>
                    <a:pt x="137" y="765"/>
                  </a:lnTo>
                  <a:lnTo>
                    <a:pt x="1461" y="124"/>
                  </a:lnTo>
                  <a:lnTo>
                    <a:pt x="1324" y="1"/>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4" name="Google Shape;944;p37">
              <a:extLst>
                <a:ext uri="{FF2B5EF4-FFF2-40B4-BE49-F238E27FC236}">
                  <a16:creationId xmlns:a16="http://schemas.microsoft.com/office/drawing/2014/main" id="{9F80B08A-2918-06A7-56F8-28F9E2294A3D}"/>
                </a:ext>
              </a:extLst>
            </p:cNvPr>
            <p:cNvSpPr/>
            <p:nvPr/>
          </p:nvSpPr>
          <p:spPr>
            <a:xfrm>
              <a:off x="7720388" y="2361546"/>
              <a:ext cx="135005" cy="70646"/>
            </a:xfrm>
            <a:custGeom>
              <a:avLst/>
              <a:gdLst/>
              <a:ahLst/>
              <a:cxnLst/>
              <a:rect l="l" t="t" r="r" b="b"/>
              <a:pathLst>
                <a:path w="1462" h="765" extrusionOk="0">
                  <a:moveTo>
                    <a:pt x="1325" y="0"/>
                  </a:moveTo>
                  <a:lnTo>
                    <a:pt x="1" y="642"/>
                  </a:lnTo>
                  <a:lnTo>
                    <a:pt x="137" y="764"/>
                  </a:lnTo>
                  <a:lnTo>
                    <a:pt x="1461" y="123"/>
                  </a:lnTo>
                  <a:lnTo>
                    <a:pt x="1325" y="0"/>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5" name="Google Shape;945;p37">
              <a:extLst>
                <a:ext uri="{FF2B5EF4-FFF2-40B4-BE49-F238E27FC236}">
                  <a16:creationId xmlns:a16="http://schemas.microsoft.com/office/drawing/2014/main" id="{C2D6B239-C1E1-7F3E-63CD-DA22E40C7214}"/>
                </a:ext>
              </a:extLst>
            </p:cNvPr>
            <p:cNvSpPr/>
            <p:nvPr/>
          </p:nvSpPr>
          <p:spPr>
            <a:xfrm>
              <a:off x="7740611" y="2380385"/>
              <a:ext cx="134912" cy="70738"/>
            </a:xfrm>
            <a:custGeom>
              <a:avLst/>
              <a:gdLst/>
              <a:ahLst/>
              <a:cxnLst/>
              <a:rect l="l" t="t" r="r" b="b"/>
              <a:pathLst>
                <a:path w="1461" h="766" extrusionOk="0">
                  <a:moveTo>
                    <a:pt x="1338" y="1"/>
                  </a:moveTo>
                  <a:lnTo>
                    <a:pt x="0" y="642"/>
                  </a:lnTo>
                  <a:lnTo>
                    <a:pt x="137" y="765"/>
                  </a:lnTo>
                  <a:lnTo>
                    <a:pt x="1461" y="124"/>
                  </a:lnTo>
                  <a:lnTo>
                    <a:pt x="1338" y="1"/>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6" name="Google Shape;946;p37">
              <a:extLst>
                <a:ext uri="{FF2B5EF4-FFF2-40B4-BE49-F238E27FC236}">
                  <a16:creationId xmlns:a16="http://schemas.microsoft.com/office/drawing/2014/main" id="{A7FF5AA6-4792-9596-F377-A7B37B845F68}"/>
                </a:ext>
              </a:extLst>
            </p:cNvPr>
            <p:cNvSpPr/>
            <p:nvPr/>
          </p:nvSpPr>
          <p:spPr>
            <a:xfrm>
              <a:off x="7762034" y="2399317"/>
              <a:ext cx="136205" cy="70646"/>
            </a:xfrm>
            <a:custGeom>
              <a:avLst/>
              <a:gdLst/>
              <a:ahLst/>
              <a:cxnLst/>
              <a:rect l="l" t="t" r="r" b="b"/>
              <a:pathLst>
                <a:path w="1475" h="765" extrusionOk="0">
                  <a:moveTo>
                    <a:pt x="1338" y="1"/>
                  </a:moveTo>
                  <a:lnTo>
                    <a:pt x="0" y="642"/>
                  </a:lnTo>
                  <a:lnTo>
                    <a:pt x="123" y="765"/>
                  </a:lnTo>
                  <a:lnTo>
                    <a:pt x="1474" y="123"/>
                  </a:lnTo>
                  <a:lnTo>
                    <a:pt x="1338" y="1"/>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7" name="Google Shape;947;p37">
              <a:extLst>
                <a:ext uri="{FF2B5EF4-FFF2-40B4-BE49-F238E27FC236}">
                  <a16:creationId xmlns:a16="http://schemas.microsoft.com/office/drawing/2014/main" id="{470F25F9-24B0-0D0C-8948-D22E4935B7D2}"/>
                </a:ext>
              </a:extLst>
            </p:cNvPr>
            <p:cNvSpPr/>
            <p:nvPr/>
          </p:nvSpPr>
          <p:spPr>
            <a:xfrm>
              <a:off x="7783458" y="2418248"/>
              <a:ext cx="134912" cy="70646"/>
            </a:xfrm>
            <a:custGeom>
              <a:avLst/>
              <a:gdLst/>
              <a:ahLst/>
              <a:cxnLst/>
              <a:rect l="l" t="t" r="r" b="b"/>
              <a:pathLst>
                <a:path w="1461" h="765" extrusionOk="0">
                  <a:moveTo>
                    <a:pt x="1324" y="0"/>
                  </a:moveTo>
                  <a:lnTo>
                    <a:pt x="0" y="642"/>
                  </a:lnTo>
                  <a:lnTo>
                    <a:pt x="137" y="765"/>
                  </a:lnTo>
                  <a:lnTo>
                    <a:pt x="1461" y="123"/>
                  </a:lnTo>
                  <a:lnTo>
                    <a:pt x="1324" y="0"/>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8" name="Google Shape;948;p37">
              <a:extLst>
                <a:ext uri="{FF2B5EF4-FFF2-40B4-BE49-F238E27FC236}">
                  <a16:creationId xmlns:a16="http://schemas.microsoft.com/office/drawing/2014/main" id="{6E5B2AB4-D1EA-9887-8715-BCB74FE6A6C7}"/>
                </a:ext>
              </a:extLst>
            </p:cNvPr>
            <p:cNvSpPr/>
            <p:nvPr/>
          </p:nvSpPr>
          <p:spPr>
            <a:xfrm>
              <a:off x="7803588" y="2437180"/>
              <a:ext cx="134912" cy="70646"/>
            </a:xfrm>
            <a:custGeom>
              <a:avLst/>
              <a:gdLst/>
              <a:ahLst/>
              <a:cxnLst/>
              <a:rect l="l" t="t" r="r" b="b"/>
              <a:pathLst>
                <a:path w="1461" h="765" extrusionOk="0">
                  <a:moveTo>
                    <a:pt x="1325" y="0"/>
                  </a:moveTo>
                  <a:lnTo>
                    <a:pt x="1" y="642"/>
                  </a:lnTo>
                  <a:lnTo>
                    <a:pt x="137" y="764"/>
                  </a:lnTo>
                  <a:lnTo>
                    <a:pt x="1461" y="123"/>
                  </a:lnTo>
                  <a:lnTo>
                    <a:pt x="1325" y="0"/>
                  </a:lnTo>
                  <a:close/>
                </a:path>
              </a:pathLst>
            </a:custGeom>
            <a:solidFill>
              <a:srgbClr val="FCA49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9" name="Google Shape;949;p37">
              <a:extLst>
                <a:ext uri="{FF2B5EF4-FFF2-40B4-BE49-F238E27FC236}">
                  <a16:creationId xmlns:a16="http://schemas.microsoft.com/office/drawing/2014/main" id="{52B1C2C4-4A32-1A2C-9FD8-AD0FDE82DE5A}"/>
                </a:ext>
              </a:extLst>
            </p:cNvPr>
            <p:cNvSpPr/>
            <p:nvPr/>
          </p:nvSpPr>
          <p:spPr>
            <a:xfrm>
              <a:off x="7614565" y="2254330"/>
              <a:ext cx="147563" cy="89669"/>
            </a:xfrm>
            <a:custGeom>
              <a:avLst/>
              <a:gdLst/>
              <a:ahLst/>
              <a:cxnLst/>
              <a:rect l="l" t="t" r="r" b="b"/>
              <a:pathLst>
                <a:path w="1598" h="971" extrusionOk="0">
                  <a:moveTo>
                    <a:pt x="1119" y="1"/>
                  </a:moveTo>
                  <a:lnTo>
                    <a:pt x="0" y="547"/>
                  </a:lnTo>
                  <a:lnTo>
                    <a:pt x="478" y="970"/>
                  </a:lnTo>
                  <a:lnTo>
                    <a:pt x="1597" y="438"/>
                  </a:lnTo>
                  <a:lnTo>
                    <a:pt x="1119" y="1"/>
                  </a:lnTo>
                  <a:close/>
                </a:path>
              </a:pathLst>
            </a:custGeom>
            <a:solidFill>
              <a:srgbClr val="BD41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0" name="Google Shape;950;p37">
              <a:extLst>
                <a:ext uri="{FF2B5EF4-FFF2-40B4-BE49-F238E27FC236}">
                  <a16:creationId xmlns:a16="http://schemas.microsoft.com/office/drawing/2014/main" id="{D25DA4F9-4A7C-23DA-3C18-021B0486CCA0}"/>
                </a:ext>
              </a:extLst>
            </p:cNvPr>
            <p:cNvSpPr/>
            <p:nvPr/>
          </p:nvSpPr>
          <p:spPr>
            <a:xfrm>
              <a:off x="7673756" y="2388789"/>
              <a:ext cx="254496" cy="184695"/>
            </a:xfrm>
            <a:custGeom>
              <a:avLst/>
              <a:gdLst/>
              <a:ahLst/>
              <a:cxnLst/>
              <a:rect l="l" t="t" r="r" b="b"/>
              <a:pathLst>
                <a:path w="2756" h="2000" extrusionOk="0">
                  <a:moveTo>
                    <a:pt x="892" y="0"/>
                  </a:moveTo>
                  <a:cubicBezTo>
                    <a:pt x="885" y="0"/>
                    <a:pt x="878" y="2"/>
                    <a:pt x="874" y="5"/>
                  </a:cubicBezTo>
                  <a:cubicBezTo>
                    <a:pt x="861" y="33"/>
                    <a:pt x="861" y="46"/>
                    <a:pt x="847" y="60"/>
                  </a:cubicBezTo>
                  <a:cubicBezTo>
                    <a:pt x="751" y="278"/>
                    <a:pt x="902" y="456"/>
                    <a:pt x="642" y="579"/>
                  </a:cubicBezTo>
                  <a:cubicBezTo>
                    <a:pt x="547" y="620"/>
                    <a:pt x="451" y="647"/>
                    <a:pt x="356" y="688"/>
                  </a:cubicBezTo>
                  <a:cubicBezTo>
                    <a:pt x="301" y="715"/>
                    <a:pt x="246" y="756"/>
                    <a:pt x="192" y="811"/>
                  </a:cubicBezTo>
                  <a:cubicBezTo>
                    <a:pt x="178" y="824"/>
                    <a:pt x="165" y="865"/>
                    <a:pt x="137" y="879"/>
                  </a:cubicBezTo>
                  <a:cubicBezTo>
                    <a:pt x="1" y="1097"/>
                    <a:pt x="274" y="1329"/>
                    <a:pt x="451" y="1439"/>
                  </a:cubicBezTo>
                  <a:cubicBezTo>
                    <a:pt x="847" y="1712"/>
                    <a:pt x="1325" y="1848"/>
                    <a:pt x="1775" y="1984"/>
                  </a:cubicBezTo>
                  <a:cubicBezTo>
                    <a:pt x="1813" y="1994"/>
                    <a:pt x="1862" y="2000"/>
                    <a:pt x="1916" y="2000"/>
                  </a:cubicBezTo>
                  <a:cubicBezTo>
                    <a:pt x="2234" y="2000"/>
                    <a:pt x="2755" y="1829"/>
                    <a:pt x="2580" y="1479"/>
                  </a:cubicBezTo>
                  <a:cubicBezTo>
                    <a:pt x="2444" y="1207"/>
                    <a:pt x="2021" y="1029"/>
                    <a:pt x="1748" y="961"/>
                  </a:cubicBezTo>
                  <a:cubicBezTo>
                    <a:pt x="1461" y="920"/>
                    <a:pt x="1215" y="797"/>
                    <a:pt x="1120" y="510"/>
                  </a:cubicBezTo>
                  <a:cubicBezTo>
                    <a:pt x="1065" y="374"/>
                    <a:pt x="1052" y="237"/>
                    <a:pt x="1011" y="115"/>
                  </a:cubicBezTo>
                  <a:cubicBezTo>
                    <a:pt x="997" y="74"/>
                    <a:pt x="997" y="46"/>
                    <a:pt x="956" y="33"/>
                  </a:cubicBezTo>
                  <a:cubicBezTo>
                    <a:pt x="946" y="13"/>
                    <a:pt x="914" y="0"/>
                    <a:pt x="892" y="0"/>
                  </a:cubicBezTo>
                  <a:close/>
                </a:path>
              </a:pathLst>
            </a:custGeom>
            <a:solidFill>
              <a:srgbClr val="FCCBC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1" name="Google Shape;951;p37">
              <a:extLst>
                <a:ext uri="{FF2B5EF4-FFF2-40B4-BE49-F238E27FC236}">
                  <a16:creationId xmlns:a16="http://schemas.microsoft.com/office/drawing/2014/main" id="{65707139-D15C-D13A-3051-972CB5FD1354}"/>
                </a:ext>
              </a:extLst>
            </p:cNvPr>
            <p:cNvSpPr/>
            <p:nvPr/>
          </p:nvSpPr>
          <p:spPr>
            <a:xfrm>
              <a:off x="7784658" y="2442166"/>
              <a:ext cx="88372" cy="148864"/>
            </a:xfrm>
            <a:custGeom>
              <a:avLst/>
              <a:gdLst/>
              <a:ahLst/>
              <a:cxnLst/>
              <a:rect l="l" t="t" r="r" b="b"/>
              <a:pathLst>
                <a:path w="957" h="1612" extrusionOk="0">
                  <a:moveTo>
                    <a:pt x="369" y="1"/>
                  </a:moveTo>
                  <a:cubicBezTo>
                    <a:pt x="96" y="424"/>
                    <a:pt x="1" y="929"/>
                    <a:pt x="69" y="1434"/>
                  </a:cubicBezTo>
                  <a:cubicBezTo>
                    <a:pt x="287" y="1502"/>
                    <a:pt x="506" y="1543"/>
                    <a:pt x="752" y="1611"/>
                  </a:cubicBezTo>
                  <a:cubicBezTo>
                    <a:pt x="779" y="1270"/>
                    <a:pt x="820" y="915"/>
                    <a:pt x="861" y="574"/>
                  </a:cubicBezTo>
                  <a:cubicBezTo>
                    <a:pt x="888" y="478"/>
                    <a:pt x="956" y="233"/>
                    <a:pt x="888" y="164"/>
                  </a:cubicBezTo>
                  <a:cubicBezTo>
                    <a:pt x="779" y="69"/>
                    <a:pt x="479" y="28"/>
                    <a:pt x="369" y="1"/>
                  </a:cubicBezTo>
                  <a:close/>
                </a:path>
              </a:pathLst>
            </a:custGeom>
            <a:solidFill>
              <a:srgbClr val="E7E7E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2" name="Google Shape;952;p37">
              <a:extLst>
                <a:ext uri="{FF2B5EF4-FFF2-40B4-BE49-F238E27FC236}">
                  <a16:creationId xmlns:a16="http://schemas.microsoft.com/office/drawing/2014/main" id="{E447F42D-15BD-12C9-24CB-824EEF52C2A5}"/>
                </a:ext>
              </a:extLst>
            </p:cNvPr>
            <p:cNvSpPr/>
            <p:nvPr/>
          </p:nvSpPr>
          <p:spPr>
            <a:xfrm>
              <a:off x="8221989" y="2040082"/>
              <a:ext cx="219406" cy="89115"/>
            </a:xfrm>
            <a:custGeom>
              <a:avLst/>
              <a:gdLst/>
              <a:ahLst/>
              <a:cxnLst/>
              <a:rect l="l" t="t" r="r" b="b"/>
              <a:pathLst>
                <a:path w="2376" h="965" extrusionOk="0">
                  <a:moveTo>
                    <a:pt x="2376" y="915"/>
                  </a:moveTo>
                  <a:lnTo>
                    <a:pt x="2376" y="915"/>
                  </a:lnTo>
                  <a:cubicBezTo>
                    <a:pt x="2376" y="915"/>
                    <a:pt x="2376" y="915"/>
                    <a:pt x="2376" y="915"/>
                  </a:cubicBezTo>
                  <a:close/>
                  <a:moveTo>
                    <a:pt x="2117" y="1"/>
                  </a:moveTo>
                  <a:cubicBezTo>
                    <a:pt x="1680" y="28"/>
                    <a:pt x="1216" y="83"/>
                    <a:pt x="752" y="110"/>
                  </a:cubicBezTo>
                  <a:cubicBezTo>
                    <a:pt x="588" y="137"/>
                    <a:pt x="397" y="151"/>
                    <a:pt x="260" y="274"/>
                  </a:cubicBezTo>
                  <a:cubicBezTo>
                    <a:pt x="137" y="369"/>
                    <a:pt x="1" y="697"/>
                    <a:pt x="69" y="847"/>
                  </a:cubicBezTo>
                  <a:cubicBezTo>
                    <a:pt x="102" y="945"/>
                    <a:pt x="287" y="965"/>
                    <a:pt x="462" y="965"/>
                  </a:cubicBezTo>
                  <a:cubicBezTo>
                    <a:pt x="579" y="965"/>
                    <a:pt x="692" y="956"/>
                    <a:pt x="752" y="956"/>
                  </a:cubicBezTo>
                  <a:cubicBezTo>
                    <a:pt x="764" y="957"/>
                    <a:pt x="788" y="958"/>
                    <a:pt x="821" y="958"/>
                  </a:cubicBezTo>
                  <a:cubicBezTo>
                    <a:pt x="1116" y="958"/>
                    <a:pt x="2137" y="913"/>
                    <a:pt x="2340" y="913"/>
                  </a:cubicBezTo>
                  <a:cubicBezTo>
                    <a:pt x="2363" y="913"/>
                    <a:pt x="2375" y="914"/>
                    <a:pt x="2376" y="915"/>
                  </a:cubicBezTo>
                  <a:lnTo>
                    <a:pt x="2376" y="915"/>
                  </a:lnTo>
                  <a:lnTo>
                    <a:pt x="2117" y="1"/>
                  </a:lnTo>
                  <a:close/>
                </a:path>
              </a:pathLst>
            </a:custGeom>
            <a:solidFill>
              <a:srgbClr val="E7E7E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3" name="Google Shape;953;p37">
              <a:extLst>
                <a:ext uri="{FF2B5EF4-FFF2-40B4-BE49-F238E27FC236}">
                  <a16:creationId xmlns:a16="http://schemas.microsoft.com/office/drawing/2014/main" id="{238EE8FD-A8F6-0574-384D-B7C2581C17D6}"/>
                </a:ext>
              </a:extLst>
            </p:cNvPr>
            <p:cNvSpPr/>
            <p:nvPr/>
          </p:nvSpPr>
          <p:spPr>
            <a:xfrm>
              <a:off x="7987625" y="2082931"/>
              <a:ext cx="584897" cy="949794"/>
            </a:xfrm>
            <a:custGeom>
              <a:avLst/>
              <a:gdLst/>
              <a:ahLst/>
              <a:cxnLst/>
              <a:rect l="l" t="t" r="r" b="b"/>
              <a:pathLst>
                <a:path w="6334" h="10285" extrusionOk="0">
                  <a:moveTo>
                    <a:pt x="4682" y="1"/>
                  </a:moveTo>
                  <a:cubicBezTo>
                    <a:pt x="4245" y="28"/>
                    <a:pt x="3836" y="69"/>
                    <a:pt x="3412" y="137"/>
                  </a:cubicBezTo>
                  <a:cubicBezTo>
                    <a:pt x="3126" y="178"/>
                    <a:pt x="2921" y="219"/>
                    <a:pt x="2716" y="438"/>
                  </a:cubicBezTo>
                  <a:cubicBezTo>
                    <a:pt x="2170" y="997"/>
                    <a:pt x="1679" y="2266"/>
                    <a:pt x="1515" y="3031"/>
                  </a:cubicBezTo>
                  <a:cubicBezTo>
                    <a:pt x="1379" y="3768"/>
                    <a:pt x="1433" y="3822"/>
                    <a:pt x="1365" y="4573"/>
                  </a:cubicBezTo>
                  <a:cubicBezTo>
                    <a:pt x="1283" y="5460"/>
                    <a:pt x="1147" y="6347"/>
                    <a:pt x="969" y="7207"/>
                  </a:cubicBezTo>
                  <a:cubicBezTo>
                    <a:pt x="833" y="7944"/>
                    <a:pt x="614" y="8763"/>
                    <a:pt x="0" y="9186"/>
                  </a:cubicBezTo>
                  <a:cubicBezTo>
                    <a:pt x="1024" y="9623"/>
                    <a:pt x="2048" y="10046"/>
                    <a:pt x="3140" y="10210"/>
                  </a:cubicBezTo>
                  <a:cubicBezTo>
                    <a:pt x="3438" y="10259"/>
                    <a:pt x="3743" y="10285"/>
                    <a:pt x="4047" y="10285"/>
                  </a:cubicBezTo>
                  <a:cubicBezTo>
                    <a:pt x="4855" y="10285"/>
                    <a:pt x="5659" y="10100"/>
                    <a:pt x="6333" y="9664"/>
                  </a:cubicBezTo>
                  <a:cubicBezTo>
                    <a:pt x="5910" y="9023"/>
                    <a:pt x="5801" y="8231"/>
                    <a:pt x="5801" y="7412"/>
                  </a:cubicBezTo>
                  <a:cubicBezTo>
                    <a:pt x="5801" y="6921"/>
                    <a:pt x="5842" y="6443"/>
                    <a:pt x="5856" y="5965"/>
                  </a:cubicBezTo>
                  <a:cubicBezTo>
                    <a:pt x="5883" y="5337"/>
                    <a:pt x="5937" y="4710"/>
                    <a:pt x="5951" y="4068"/>
                  </a:cubicBezTo>
                  <a:cubicBezTo>
                    <a:pt x="5978" y="3304"/>
                    <a:pt x="5937" y="2485"/>
                    <a:pt x="5801" y="1721"/>
                  </a:cubicBezTo>
                  <a:cubicBezTo>
                    <a:pt x="5774" y="1529"/>
                    <a:pt x="5733" y="1325"/>
                    <a:pt x="5678" y="1134"/>
                  </a:cubicBezTo>
                  <a:cubicBezTo>
                    <a:pt x="5665" y="1106"/>
                    <a:pt x="5665" y="1052"/>
                    <a:pt x="5651" y="1024"/>
                  </a:cubicBezTo>
                  <a:cubicBezTo>
                    <a:pt x="5501" y="683"/>
                    <a:pt x="5228" y="205"/>
                    <a:pt x="4859" y="1"/>
                  </a:cubicBezTo>
                  <a:close/>
                </a:path>
              </a:pathLst>
            </a:custGeom>
            <a:solidFill>
              <a:srgbClr val="B8CB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4" name="Google Shape;954;p37">
              <a:extLst>
                <a:ext uri="{FF2B5EF4-FFF2-40B4-BE49-F238E27FC236}">
                  <a16:creationId xmlns:a16="http://schemas.microsoft.com/office/drawing/2014/main" id="{B9611319-A89A-659F-DCAB-5C18756C357D}"/>
                </a:ext>
              </a:extLst>
            </p:cNvPr>
            <p:cNvSpPr/>
            <p:nvPr/>
          </p:nvSpPr>
          <p:spPr>
            <a:xfrm>
              <a:off x="7803588" y="2280834"/>
              <a:ext cx="508068" cy="399218"/>
            </a:xfrm>
            <a:custGeom>
              <a:avLst/>
              <a:gdLst/>
              <a:ahLst/>
              <a:cxnLst/>
              <a:rect l="l" t="t" r="r" b="b"/>
              <a:pathLst>
                <a:path w="5502" h="4323" extrusionOk="0">
                  <a:moveTo>
                    <a:pt x="4819" y="1"/>
                  </a:moveTo>
                  <a:cubicBezTo>
                    <a:pt x="4395" y="14"/>
                    <a:pt x="4054" y="383"/>
                    <a:pt x="3836" y="738"/>
                  </a:cubicBezTo>
                  <a:cubicBezTo>
                    <a:pt x="3617" y="1093"/>
                    <a:pt x="3426" y="1502"/>
                    <a:pt x="3099" y="1775"/>
                  </a:cubicBezTo>
                  <a:cubicBezTo>
                    <a:pt x="2900" y="1945"/>
                    <a:pt x="2600" y="2004"/>
                    <a:pt x="2265" y="2004"/>
                  </a:cubicBezTo>
                  <a:cubicBezTo>
                    <a:pt x="1659" y="2004"/>
                    <a:pt x="942" y="1808"/>
                    <a:pt x="519" y="1720"/>
                  </a:cubicBezTo>
                  <a:cubicBezTo>
                    <a:pt x="42" y="2198"/>
                    <a:pt x="1" y="2744"/>
                    <a:pt x="233" y="3386"/>
                  </a:cubicBezTo>
                  <a:cubicBezTo>
                    <a:pt x="929" y="3684"/>
                    <a:pt x="2234" y="4323"/>
                    <a:pt x="3206" y="4323"/>
                  </a:cubicBezTo>
                  <a:cubicBezTo>
                    <a:pt x="3434" y="4323"/>
                    <a:pt x="3643" y="4287"/>
                    <a:pt x="3822" y="4204"/>
                  </a:cubicBezTo>
                  <a:cubicBezTo>
                    <a:pt x="4136" y="4041"/>
                    <a:pt x="4382" y="3768"/>
                    <a:pt x="4587" y="3467"/>
                  </a:cubicBezTo>
                  <a:cubicBezTo>
                    <a:pt x="4709" y="3290"/>
                    <a:pt x="4805" y="3113"/>
                    <a:pt x="4887" y="2921"/>
                  </a:cubicBezTo>
                  <a:cubicBezTo>
                    <a:pt x="5092" y="2512"/>
                    <a:pt x="5296" y="2089"/>
                    <a:pt x="5405" y="1625"/>
                  </a:cubicBezTo>
                  <a:cubicBezTo>
                    <a:pt x="5501" y="1161"/>
                    <a:pt x="5474" y="683"/>
                    <a:pt x="5269" y="274"/>
                  </a:cubicBezTo>
                  <a:cubicBezTo>
                    <a:pt x="5242" y="192"/>
                    <a:pt x="5187" y="123"/>
                    <a:pt x="5105" y="69"/>
                  </a:cubicBezTo>
                  <a:cubicBezTo>
                    <a:pt x="5010" y="14"/>
                    <a:pt x="4914" y="1"/>
                    <a:pt x="4819" y="1"/>
                  </a:cubicBezTo>
                  <a:close/>
                </a:path>
              </a:pathLst>
            </a:custGeom>
            <a:solidFill>
              <a:srgbClr val="B8CB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5" name="Google Shape;955;p37">
              <a:extLst>
                <a:ext uri="{FF2B5EF4-FFF2-40B4-BE49-F238E27FC236}">
                  <a16:creationId xmlns:a16="http://schemas.microsoft.com/office/drawing/2014/main" id="{7848ED60-7C64-397D-DD7E-B43619AF2B06}"/>
                </a:ext>
              </a:extLst>
            </p:cNvPr>
            <p:cNvSpPr/>
            <p:nvPr/>
          </p:nvSpPr>
          <p:spPr>
            <a:xfrm>
              <a:off x="8082091" y="2140372"/>
              <a:ext cx="274904" cy="506895"/>
            </a:xfrm>
            <a:custGeom>
              <a:avLst/>
              <a:gdLst/>
              <a:ahLst/>
              <a:cxnLst/>
              <a:rect l="l" t="t" r="r" b="b"/>
              <a:pathLst>
                <a:path w="2977" h="5489" extrusionOk="0">
                  <a:moveTo>
                    <a:pt x="2006" y="1"/>
                  </a:moveTo>
                  <a:cubicBezTo>
                    <a:pt x="1834" y="1"/>
                    <a:pt x="1662" y="49"/>
                    <a:pt x="1516" y="143"/>
                  </a:cubicBezTo>
                  <a:cubicBezTo>
                    <a:pt x="1311" y="266"/>
                    <a:pt x="1216" y="539"/>
                    <a:pt x="1106" y="744"/>
                  </a:cubicBezTo>
                  <a:cubicBezTo>
                    <a:pt x="997" y="989"/>
                    <a:pt x="874" y="1249"/>
                    <a:pt x="793" y="1522"/>
                  </a:cubicBezTo>
                  <a:cubicBezTo>
                    <a:pt x="697" y="1795"/>
                    <a:pt x="629" y="2081"/>
                    <a:pt x="547" y="2354"/>
                  </a:cubicBezTo>
                  <a:cubicBezTo>
                    <a:pt x="410" y="2818"/>
                    <a:pt x="219" y="3269"/>
                    <a:pt x="124" y="3719"/>
                  </a:cubicBezTo>
                  <a:cubicBezTo>
                    <a:pt x="15" y="4183"/>
                    <a:pt x="1" y="4702"/>
                    <a:pt x="178" y="5139"/>
                  </a:cubicBezTo>
                  <a:cubicBezTo>
                    <a:pt x="278" y="5394"/>
                    <a:pt x="477" y="5489"/>
                    <a:pt x="703" y="5489"/>
                  </a:cubicBezTo>
                  <a:cubicBezTo>
                    <a:pt x="1033" y="5489"/>
                    <a:pt x="1420" y="5286"/>
                    <a:pt x="1639" y="5084"/>
                  </a:cubicBezTo>
                  <a:cubicBezTo>
                    <a:pt x="1966" y="4784"/>
                    <a:pt x="2117" y="4361"/>
                    <a:pt x="2253" y="3924"/>
                  </a:cubicBezTo>
                  <a:cubicBezTo>
                    <a:pt x="2389" y="3501"/>
                    <a:pt x="2540" y="3091"/>
                    <a:pt x="2676" y="2668"/>
                  </a:cubicBezTo>
                  <a:cubicBezTo>
                    <a:pt x="2799" y="2313"/>
                    <a:pt x="2935" y="1849"/>
                    <a:pt x="2976" y="1385"/>
                  </a:cubicBezTo>
                  <a:cubicBezTo>
                    <a:pt x="2976" y="962"/>
                    <a:pt x="2908" y="553"/>
                    <a:pt x="2635" y="266"/>
                  </a:cubicBezTo>
                  <a:cubicBezTo>
                    <a:pt x="2464" y="87"/>
                    <a:pt x="2234" y="1"/>
                    <a:pt x="2006" y="1"/>
                  </a:cubicBezTo>
                  <a:close/>
                </a:path>
              </a:pathLst>
            </a:custGeom>
            <a:solidFill>
              <a:srgbClr val="B8CBE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6" name="Google Shape;956;p37">
              <a:extLst>
                <a:ext uri="{FF2B5EF4-FFF2-40B4-BE49-F238E27FC236}">
                  <a16:creationId xmlns:a16="http://schemas.microsoft.com/office/drawing/2014/main" id="{0FB785C8-FD1E-62F1-237D-1F128AAD2083}"/>
                </a:ext>
              </a:extLst>
            </p:cNvPr>
            <p:cNvSpPr/>
            <p:nvPr/>
          </p:nvSpPr>
          <p:spPr>
            <a:xfrm>
              <a:off x="8114872" y="2162351"/>
              <a:ext cx="97144" cy="244629"/>
            </a:xfrm>
            <a:custGeom>
              <a:avLst/>
              <a:gdLst/>
              <a:ahLst/>
              <a:cxnLst/>
              <a:rect l="l" t="t" r="r" b="b"/>
              <a:pathLst>
                <a:path w="1052" h="2649" fill="none" extrusionOk="0">
                  <a:moveTo>
                    <a:pt x="1" y="2649"/>
                  </a:moveTo>
                  <a:cubicBezTo>
                    <a:pt x="206" y="1707"/>
                    <a:pt x="547" y="820"/>
                    <a:pt x="1052" y="1"/>
                  </a:cubicBezTo>
                </a:path>
              </a:pathLst>
            </a:custGeom>
            <a:noFill/>
            <a:ln w="2050" cap="flat" cmpd="sng">
              <a:solidFill>
                <a:srgbClr val="BD4120"/>
              </a:solidFill>
              <a:prstDash val="solid"/>
              <a:miter lim="13648"/>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7" name="Google Shape;957;p37">
              <a:extLst>
                <a:ext uri="{FF2B5EF4-FFF2-40B4-BE49-F238E27FC236}">
                  <a16:creationId xmlns:a16="http://schemas.microsoft.com/office/drawing/2014/main" id="{058E62BA-4845-5D1A-2236-04D8FBC446FE}"/>
                </a:ext>
              </a:extLst>
            </p:cNvPr>
            <p:cNvSpPr/>
            <p:nvPr/>
          </p:nvSpPr>
          <p:spPr>
            <a:xfrm>
              <a:off x="8085877" y="2335042"/>
              <a:ext cx="266039" cy="354245"/>
            </a:xfrm>
            <a:custGeom>
              <a:avLst/>
              <a:gdLst/>
              <a:ahLst/>
              <a:cxnLst/>
              <a:rect l="l" t="t" r="r" b="b"/>
              <a:pathLst>
                <a:path w="2881" h="3836" fill="none" extrusionOk="0">
                  <a:moveTo>
                    <a:pt x="2881" y="1"/>
                  </a:moveTo>
                  <a:cubicBezTo>
                    <a:pt x="2690" y="492"/>
                    <a:pt x="2499" y="983"/>
                    <a:pt x="2335" y="1475"/>
                  </a:cubicBezTo>
                  <a:cubicBezTo>
                    <a:pt x="2198" y="1843"/>
                    <a:pt x="2076" y="2280"/>
                    <a:pt x="1816" y="2594"/>
                  </a:cubicBezTo>
                  <a:cubicBezTo>
                    <a:pt x="1570" y="2880"/>
                    <a:pt x="1338" y="3208"/>
                    <a:pt x="1038" y="3440"/>
                  </a:cubicBezTo>
                  <a:cubicBezTo>
                    <a:pt x="752" y="3686"/>
                    <a:pt x="369" y="3836"/>
                    <a:pt x="1" y="3795"/>
                  </a:cubicBezTo>
                </a:path>
              </a:pathLst>
            </a:custGeom>
            <a:noFill/>
            <a:ln w="2050" cap="flat" cmpd="sng">
              <a:solidFill>
                <a:srgbClr val="BD4120"/>
              </a:solidFill>
              <a:prstDash val="solid"/>
              <a:miter lim="13648"/>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8" name="Google Shape;958;p37">
              <a:extLst>
                <a:ext uri="{FF2B5EF4-FFF2-40B4-BE49-F238E27FC236}">
                  <a16:creationId xmlns:a16="http://schemas.microsoft.com/office/drawing/2014/main" id="{2159E952-39EB-136F-CFE5-854821A0D87B}"/>
                </a:ext>
              </a:extLst>
            </p:cNvPr>
            <p:cNvSpPr/>
            <p:nvPr/>
          </p:nvSpPr>
          <p:spPr>
            <a:xfrm>
              <a:off x="8334184" y="2345108"/>
              <a:ext cx="36660" cy="37955"/>
            </a:xfrm>
            <a:custGeom>
              <a:avLst/>
              <a:gdLst/>
              <a:ahLst/>
              <a:cxnLst/>
              <a:rect l="l" t="t" r="r" b="b"/>
              <a:pathLst>
                <a:path w="397" h="411" fill="none" extrusionOk="0">
                  <a:moveTo>
                    <a:pt x="397" y="1"/>
                  </a:moveTo>
                  <a:cubicBezTo>
                    <a:pt x="219" y="110"/>
                    <a:pt x="83" y="246"/>
                    <a:pt x="1" y="410"/>
                  </a:cubicBezTo>
                </a:path>
              </a:pathLst>
            </a:custGeom>
            <a:noFill/>
            <a:ln w="2050" cap="flat" cmpd="sng">
              <a:solidFill>
                <a:srgbClr val="BD4120"/>
              </a:solidFill>
              <a:prstDash val="solid"/>
              <a:miter lim="13648"/>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9" name="Google Shape;959;p37">
              <a:extLst>
                <a:ext uri="{FF2B5EF4-FFF2-40B4-BE49-F238E27FC236}">
                  <a16:creationId xmlns:a16="http://schemas.microsoft.com/office/drawing/2014/main" id="{335C8C08-4543-E05A-C3F4-D0228040EA74}"/>
                </a:ext>
              </a:extLst>
            </p:cNvPr>
            <p:cNvSpPr/>
            <p:nvPr/>
          </p:nvSpPr>
          <p:spPr>
            <a:xfrm>
              <a:off x="7817439" y="2187285"/>
              <a:ext cx="146271" cy="150342"/>
            </a:xfrm>
            <a:custGeom>
              <a:avLst/>
              <a:gdLst/>
              <a:ahLst/>
              <a:cxnLst/>
              <a:rect l="l" t="t" r="r" b="b"/>
              <a:pathLst>
                <a:path w="1584" h="1628" extrusionOk="0">
                  <a:moveTo>
                    <a:pt x="1502" y="0"/>
                  </a:moveTo>
                  <a:cubicBezTo>
                    <a:pt x="1485" y="0"/>
                    <a:pt x="1468" y="10"/>
                    <a:pt x="1447" y="31"/>
                  </a:cubicBezTo>
                  <a:lnTo>
                    <a:pt x="124" y="1409"/>
                  </a:lnTo>
                  <a:lnTo>
                    <a:pt x="1" y="1628"/>
                  </a:lnTo>
                  <a:lnTo>
                    <a:pt x="219" y="1505"/>
                  </a:lnTo>
                  <a:lnTo>
                    <a:pt x="1557" y="126"/>
                  </a:lnTo>
                  <a:cubicBezTo>
                    <a:pt x="1584" y="99"/>
                    <a:pt x="1584" y="58"/>
                    <a:pt x="1557" y="31"/>
                  </a:cubicBezTo>
                  <a:cubicBezTo>
                    <a:pt x="1536" y="10"/>
                    <a:pt x="1519" y="0"/>
                    <a:pt x="1502" y="0"/>
                  </a:cubicBezTo>
                  <a:close/>
                </a:path>
              </a:pathLst>
            </a:custGeom>
            <a:solidFill>
              <a:srgbClr val="BD412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85678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grpSp>
        <p:nvGrpSpPr>
          <p:cNvPr id="818" name="Google Shape;818;p35"/>
          <p:cNvGrpSpPr/>
          <p:nvPr/>
        </p:nvGrpSpPr>
        <p:grpSpPr>
          <a:xfrm>
            <a:off x="5229296" y="1176702"/>
            <a:ext cx="3853815" cy="2762002"/>
            <a:chOff x="504213" y="540000"/>
            <a:chExt cx="3206969" cy="2298412"/>
          </a:xfrm>
        </p:grpSpPr>
        <p:sp>
          <p:nvSpPr>
            <p:cNvPr id="819" name="Google Shape;819;p35"/>
            <p:cNvSpPr/>
            <p:nvPr/>
          </p:nvSpPr>
          <p:spPr>
            <a:xfrm>
              <a:off x="504213" y="540000"/>
              <a:ext cx="3206969" cy="2298412"/>
            </a:xfrm>
            <a:custGeom>
              <a:avLst/>
              <a:gdLst/>
              <a:ahLst/>
              <a:cxnLst/>
              <a:rect l="l" t="t" r="r" b="b"/>
              <a:pathLst>
                <a:path w="58516" h="41938" extrusionOk="0">
                  <a:moveTo>
                    <a:pt x="40643" y="456"/>
                  </a:moveTo>
                  <a:cubicBezTo>
                    <a:pt x="50245" y="456"/>
                    <a:pt x="58055" y="8266"/>
                    <a:pt x="58055" y="17869"/>
                  </a:cubicBezTo>
                  <a:lnTo>
                    <a:pt x="58055" y="41478"/>
                  </a:lnTo>
                  <a:lnTo>
                    <a:pt x="460" y="41478"/>
                  </a:lnTo>
                  <a:lnTo>
                    <a:pt x="460" y="17869"/>
                  </a:lnTo>
                  <a:cubicBezTo>
                    <a:pt x="460" y="8266"/>
                    <a:pt x="8270" y="456"/>
                    <a:pt x="17873" y="456"/>
                  </a:cubicBezTo>
                  <a:close/>
                  <a:moveTo>
                    <a:pt x="17873" y="0"/>
                  </a:moveTo>
                  <a:cubicBezTo>
                    <a:pt x="8020" y="0"/>
                    <a:pt x="1" y="8016"/>
                    <a:pt x="1" y="17869"/>
                  </a:cubicBezTo>
                  <a:lnTo>
                    <a:pt x="1" y="41938"/>
                  </a:lnTo>
                  <a:lnTo>
                    <a:pt x="58516" y="41938"/>
                  </a:lnTo>
                  <a:lnTo>
                    <a:pt x="58516" y="17869"/>
                  </a:lnTo>
                  <a:cubicBezTo>
                    <a:pt x="58516" y="8016"/>
                    <a:pt x="50500" y="0"/>
                    <a:pt x="40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5"/>
            <p:cNvSpPr/>
            <p:nvPr/>
          </p:nvSpPr>
          <p:spPr>
            <a:xfrm>
              <a:off x="2108071" y="548495"/>
              <a:ext cx="18195" cy="2277367"/>
            </a:xfrm>
            <a:custGeom>
              <a:avLst/>
              <a:gdLst/>
              <a:ahLst/>
              <a:cxnLst/>
              <a:rect l="l" t="t" r="r" b="b"/>
              <a:pathLst>
                <a:path w="332" h="41554" extrusionOk="0">
                  <a:moveTo>
                    <a:pt x="0" y="1"/>
                  </a:moveTo>
                  <a:lnTo>
                    <a:pt x="0" y="41553"/>
                  </a:lnTo>
                  <a:lnTo>
                    <a:pt x="331" y="41553"/>
                  </a:lnTo>
                  <a:lnTo>
                    <a:pt x="3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5"/>
            <p:cNvSpPr/>
            <p:nvPr/>
          </p:nvSpPr>
          <p:spPr>
            <a:xfrm>
              <a:off x="1474639" y="552386"/>
              <a:ext cx="18195" cy="2273476"/>
            </a:xfrm>
            <a:custGeom>
              <a:avLst/>
              <a:gdLst/>
              <a:ahLst/>
              <a:cxnLst/>
              <a:rect l="l" t="t" r="r" b="b"/>
              <a:pathLst>
                <a:path w="332" h="41483" extrusionOk="0">
                  <a:moveTo>
                    <a:pt x="0" y="1"/>
                  </a:moveTo>
                  <a:lnTo>
                    <a:pt x="0" y="41482"/>
                  </a:lnTo>
                  <a:lnTo>
                    <a:pt x="331" y="41482"/>
                  </a:lnTo>
                  <a:lnTo>
                    <a:pt x="3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5"/>
            <p:cNvSpPr/>
            <p:nvPr/>
          </p:nvSpPr>
          <p:spPr>
            <a:xfrm>
              <a:off x="922591" y="730337"/>
              <a:ext cx="18250" cy="2095524"/>
            </a:xfrm>
            <a:custGeom>
              <a:avLst/>
              <a:gdLst/>
              <a:ahLst/>
              <a:cxnLst/>
              <a:rect l="l" t="t" r="r" b="b"/>
              <a:pathLst>
                <a:path w="333" h="38236" extrusionOk="0">
                  <a:moveTo>
                    <a:pt x="1" y="1"/>
                  </a:moveTo>
                  <a:lnTo>
                    <a:pt x="1" y="38235"/>
                  </a:lnTo>
                  <a:lnTo>
                    <a:pt x="332" y="38235"/>
                  </a:lnTo>
                  <a:lnTo>
                    <a:pt x="33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5"/>
            <p:cNvSpPr/>
            <p:nvPr/>
          </p:nvSpPr>
          <p:spPr>
            <a:xfrm>
              <a:off x="2737338" y="552386"/>
              <a:ext cx="18250" cy="2273476"/>
            </a:xfrm>
            <a:custGeom>
              <a:avLst/>
              <a:gdLst/>
              <a:ahLst/>
              <a:cxnLst/>
              <a:rect l="l" t="t" r="r" b="b"/>
              <a:pathLst>
                <a:path w="333" h="41483" extrusionOk="0">
                  <a:moveTo>
                    <a:pt x="1" y="1"/>
                  </a:moveTo>
                  <a:lnTo>
                    <a:pt x="1" y="41482"/>
                  </a:lnTo>
                  <a:lnTo>
                    <a:pt x="333" y="41482"/>
                  </a:lnTo>
                  <a:lnTo>
                    <a:pt x="3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5"/>
            <p:cNvSpPr/>
            <p:nvPr/>
          </p:nvSpPr>
          <p:spPr>
            <a:xfrm>
              <a:off x="3289605" y="730337"/>
              <a:ext cx="18031" cy="2095524"/>
            </a:xfrm>
            <a:custGeom>
              <a:avLst/>
              <a:gdLst/>
              <a:ahLst/>
              <a:cxnLst/>
              <a:rect l="l" t="t" r="r" b="b"/>
              <a:pathLst>
                <a:path w="329" h="38236" extrusionOk="0">
                  <a:moveTo>
                    <a:pt x="0" y="1"/>
                  </a:moveTo>
                  <a:lnTo>
                    <a:pt x="0" y="38235"/>
                  </a:lnTo>
                  <a:lnTo>
                    <a:pt x="328" y="38235"/>
                  </a:lnTo>
                  <a:lnTo>
                    <a:pt x="32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5"/>
            <p:cNvSpPr/>
            <p:nvPr/>
          </p:nvSpPr>
          <p:spPr>
            <a:xfrm>
              <a:off x="523120" y="2139914"/>
              <a:ext cx="3175511" cy="18031"/>
            </a:xfrm>
            <a:custGeom>
              <a:avLst/>
              <a:gdLst/>
              <a:ahLst/>
              <a:cxnLst/>
              <a:rect l="l" t="t" r="r" b="b"/>
              <a:pathLst>
                <a:path w="57942" h="329" extrusionOk="0">
                  <a:moveTo>
                    <a:pt x="1" y="0"/>
                  </a:moveTo>
                  <a:lnTo>
                    <a:pt x="1" y="329"/>
                  </a:lnTo>
                  <a:lnTo>
                    <a:pt x="57941" y="329"/>
                  </a:lnTo>
                  <a:lnTo>
                    <a:pt x="5794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5"/>
            <p:cNvSpPr/>
            <p:nvPr/>
          </p:nvSpPr>
          <p:spPr>
            <a:xfrm>
              <a:off x="557647" y="1249228"/>
              <a:ext cx="3105361" cy="18195"/>
            </a:xfrm>
            <a:custGeom>
              <a:avLst/>
              <a:gdLst/>
              <a:ahLst/>
              <a:cxnLst/>
              <a:rect l="l" t="t" r="r" b="b"/>
              <a:pathLst>
                <a:path w="56662" h="332" extrusionOk="0">
                  <a:moveTo>
                    <a:pt x="0" y="0"/>
                  </a:moveTo>
                  <a:lnTo>
                    <a:pt x="0" y="332"/>
                  </a:lnTo>
                  <a:lnTo>
                    <a:pt x="56662" y="332"/>
                  </a:lnTo>
                  <a:lnTo>
                    <a:pt x="566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7" name="Google Shape;827;p35"/>
          <p:cNvSpPr txBox="1">
            <a:spLocks noGrp="1"/>
          </p:cNvSpPr>
          <p:nvPr>
            <p:ph type="title"/>
          </p:nvPr>
        </p:nvSpPr>
        <p:spPr>
          <a:xfrm>
            <a:off x="234903" y="175194"/>
            <a:ext cx="7704000" cy="548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2000" b="1" dirty="0">
                <a:effectLst/>
                <a:latin typeface="Roman"/>
                <a:ea typeface="Calibri" panose="020F0502020204030204" pitchFamily="34" charset="0"/>
                <a:cs typeface="Times New Roman" panose="02020603050405020304" pitchFamily="18" charset="0"/>
              </a:rPr>
              <a:t>Market share percentage (80%)</a:t>
            </a:r>
            <a:endParaRPr sz="2000" b="1" dirty="0"/>
          </a:p>
        </p:txBody>
      </p:sp>
      <p:sp>
        <p:nvSpPr>
          <p:cNvPr id="829" name="Google Shape;829;p35"/>
          <p:cNvSpPr/>
          <p:nvPr/>
        </p:nvSpPr>
        <p:spPr>
          <a:xfrm>
            <a:off x="6098084" y="4361404"/>
            <a:ext cx="1296118" cy="207768"/>
          </a:xfrm>
          <a:custGeom>
            <a:avLst/>
            <a:gdLst/>
            <a:ahLst/>
            <a:cxnLst/>
            <a:rect l="l" t="t" r="r" b="b"/>
            <a:pathLst>
              <a:path w="20368" h="3265" extrusionOk="0">
                <a:moveTo>
                  <a:pt x="10184" y="0"/>
                </a:moveTo>
                <a:cubicBezTo>
                  <a:pt x="4576" y="0"/>
                  <a:pt x="1" y="726"/>
                  <a:pt x="1" y="1646"/>
                </a:cubicBezTo>
                <a:cubicBezTo>
                  <a:pt x="1" y="2539"/>
                  <a:pt x="4576" y="3264"/>
                  <a:pt x="10184" y="3264"/>
                </a:cubicBezTo>
                <a:cubicBezTo>
                  <a:pt x="15792" y="3264"/>
                  <a:pt x="20367" y="2539"/>
                  <a:pt x="20367" y="1646"/>
                </a:cubicBezTo>
                <a:cubicBezTo>
                  <a:pt x="20367" y="726"/>
                  <a:pt x="15792" y="0"/>
                  <a:pt x="10184"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5"/>
          <p:cNvSpPr/>
          <p:nvPr/>
        </p:nvSpPr>
        <p:spPr>
          <a:xfrm>
            <a:off x="5306275" y="4530036"/>
            <a:ext cx="514934" cy="83489"/>
          </a:xfrm>
          <a:custGeom>
            <a:avLst/>
            <a:gdLst/>
            <a:ahLst/>
            <a:cxnLst/>
            <a:rect l="l" t="t" r="r" b="b"/>
            <a:pathLst>
              <a:path w="8092" h="1312" extrusionOk="0">
                <a:moveTo>
                  <a:pt x="4046" y="1"/>
                </a:moveTo>
                <a:cubicBezTo>
                  <a:pt x="1814" y="1"/>
                  <a:pt x="1" y="280"/>
                  <a:pt x="1" y="670"/>
                </a:cubicBezTo>
                <a:cubicBezTo>
                  <a:pt x="1" y="1033"/>
                  <a:pt x="1814" y="1312"/>
                  <a:pt x="4046" y="1312"/>
                </a:cubicBezTo>
                <a:cubicBezTo>
                  <a:pt x="6278" y="1312"/>
                  <a:pt x="8092" y="1033"/>
                  <a:pt x="8092" y="670"/>
                </a:cubicBezTo>
                <a:cubicBezTo>
                  <a:pt x="8092" y="280"/>
                  <a:pt x="6278" y="1"/>
                  <a:pt x="4046" y="1"/>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5"/>
          <p:cNvSpPr/>
          <p:nvPr/>
        </p:nvSpPr>
        <p:spPr>
          <a:xfrm>
            <a:off x="7598276" y="4530036"/>
            <a:ext cx="513153" cy="83489"/>
          </a:xfrm>
          <a:custGeom>
            <a:avLst/>
            <a:gdLst/>
            <a:ahLst/>
            <a:cxnLst/>
            <a:rect l="l" t="t" r="r" b="b"/>
            <a:pathLst>
              <a:path w="8064" h="1312" extrusionOk="0">
                <a:moveTo>
                  <a:pt x="4018" y="1"/>
                </a:moveTo>
                <a:cubicBezTo>
                  <a:pt x="1786" y="1"/>
                  <a:pt x="1" y="280"/>
                  <a:pt x="1" y="670"/>
                </a:cubicBezTo>
                <a:cubicBezTo>
                  <a:pt x="1" y="1033"/>
                  <a:pt x="1814" y="1312"/>
                  <a:pt x="4018" y="1312"/>
                </a:cubicBezTo>
                <a:cubicBezTo>
                  <a:pt x="6250" y="1312"/>
                  <a:pt x="8063" y="1033"/>
                  <a:pt x="8063" y="670"/>
                </a:cubicBezTo>
                <a:cubicBezTo>
                  <a:pt x="8063" y="280"/>
                  <a:pt x="6250" y="1"/>
                  <a:pt x="4018" y="1"/>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5"/>
          <p:cNvSpPr/>
          <p:nvPr/>
        </p:nvSpPr>
        <p:spPr>
          <a:xfrm>
            <a:off x="5526452" y="4501655"/>
            <a:ext cx="514934" cy="83489"/>
          </a:xfrm>
          <a:custGeom>
            <a:avLst/>
            <a:gdLst/>
            <a:ahLst/>
            <a:cxnLst/>
            <a:rect l="l" t="t" r="r" b="b"/>
            <a:pathLst>
              <a:path w="8092" h="1312" extrusionOk="0">
                <a:moveTo>
                  <a:pt x="4046" y="0"/>
                </a:moveTo>
                <a:cubicBezTo>
                  <a:pt x="1814" y="0"/>
                  <a:pt x="0" y="279"/>
                  <a:pt x="0" y="670"/>
                </a:cubicBezTo>
                <a:cubicBezTo>
                  <a:pt x="0" y="1032"/>
                  <a:pt x="1814" y="1311"/>
                  <a:pt x="4046" y="1311"/>
                </a:cubicBezTo>
                <a:cubicBezTo>
                  <a:pt x="6278" y="1311"/>
                  <a:pt x="8091" y="1032"/>
                  <a:pt x="8091" y="670"/>
                </a:cubicBezTo>
                <a:cubicBezTo>
                  <a:pt x="8091" y="279"/>
                  <a:pt x="6278" y="0"/>
                  <a:pt x="4046"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5"/>
          <p:cNvSpPr/>
          <p:nvPr/>
        </p:nvSpPr>
        <p:spPr>
          <a:xfrm>
            <a:off x="7342654" y="4501655"/>
            <a:ext cx="514871" cy="83489"/>
          </a:xfrm>
          <a:custGeom>
            <a:avLst/>
            <a:gdLst/>
            <a:ahLst/>
            <a:cxnLst/>
            <a:rect l="l" t="t" r="r" b="b"/>
            <a:pathLst>
              <a:path w="8091" h="1312" extrusionOk="0">
                <a:moveTo>
                  <a:pt x="4045" y="0"/>
                </a:moveTo>
                <a:cubicBezTo>
                  <a:pt x="1814" y="0"/>
                  <a:pt x="0" y="279"/>
                  <a:pt x="0" y="670"/>
                </a:cubicBezTo>
                <a:cubicBezTo>
                  <a:pt x="0" y="1032"/>
                  <a:pt x="1814" y="1311"/>
                  <a:pt x="4045" y="1311"/>
                </a:cubicBezTo>
                <a:cubicBezTo>
                  <a:pt x="6277" y="1311"/>
                  <a:pt x="8091" y="1032"/>
                  <a:pt x="8091" y="670"/>
                </a:cubicBezTo>
                <a:cubicBezTo>
                  <a:pt x="8091" y="279"/>
                  <a:pt x="6249" y="0"/>
                  <a:pt x="4045"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5"/>
          <p:cNvSpPr/>
          <p:nvPr/>
        </p:nvSpPr>
        <p:spPr>
          <a:xfrm>
            <a:off x="6747859" y="4228216"/>
            <a:ext cx="323202" cy="255749"/>
          </a:xfrm>
          <a:custGeom>
            <a:avLst/>
            <a:gdLst/>
            <a:ahLst/>
            <a:cxnLst/>
            <a:rect l="l" t="t" r="r" b="b"/>
            <a:pathLst>
              <a:path w="5079" h="4019" extrusionOk="0">
                <a:moveTo>
                  <a:pt x="2791" y="1"/>
                </a:moveTo>
                <a:lnTo>
                  <a:pt x="2791" y="1"/>
                </a:lnTo>
                <a:cubicBezTo>
                  <a:pt x="1926" y="84"/>
                  <a:pt x="1033" y="112"/>
                  <a:pt x="140" y="224"/>
                </a:cubicBezTo>
                <a:lnTo>
                  <a:pt x="364" y="2595"/>
                </a:lnTo>
                <a:cubicBezTo>
                  <a:pt x="1" y="3739"/>
                  <a:pt x="643" y="3990"/>
                  <a:pt x="1173" y="3990"/>
                </a:cubicBezTo>
                <a:cubicBezTo>
                  <a:pt x="1480" y="3990"/>
                  <a:pt x="1786" y="3907"/>
                  <a:pt x="1786" y="3907"/>
                </a:cubicBezTo>
                <a:cubicBezTo>
                  <a:pt x="1786" y="3907"/>
                  <a:pt x="2791" y="4018"/>
                  <a:pt x="3712" y="4018"/>
                </a:cubicBezTo>
                <a:cubicBezTo>
                  <a:pt x="4437" y="4018"/>
                  <a:pt x="5079" y="3935"/>
                  <a:pt x="5079" y="3711"/>
                </a:cubicBezTo>
                <a:cubicBezTo>
                  <a:pt x="5079" y="3153"/>
                  <a:pt x="2623" y="2065"/>
                  <a:pt x="2623" y="2065"/>
                </a:cubicBezTo>
                <a:cubicBezTo>
                  <a:pt x="2707" y="1479"/>
                  <a:pt x="2763" y="782"/>
                  <a:pt x="2791" y="1"/>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5"/>
          <p:cNvSpPr/>
          <p:nvPr/>
        </p:nvSpPr>
        <p:spPr>
          <a:xfrm>
            <a:off x="7008890" y="4393349"/>
            <a:ext cx="92334" cy="76426"/>
          </a:xfrm>
          <a:custGeom>
            <a:avLst/>
            <a:gdLst/>
            <a:ahLst/>
            <a:cxnLst/>
            <a:rect l="l" t="t" r="r" b="b"/>
            <a:pathLst>
              <a:path w="1451" h="1201" extrusionOk="0">
                <a:moveTo>
                  <a:pt x="195" y="0"/>
                </a:moveTo>
                <a:cubicBezTo>
                  <a:pt x="28" y="335"/>
                  <a:pt x="0" y="782"/>
                  <a:pt x="56" y="1200"/>
                </a:cubicBezTo>
                <a:cubicBezTo>
                  <a:pt x="1395" y="1033"/>
                  <a:pt x="1451" y="893"/>
                  <a:pt x="1451" y="893"/>
                </a:cubicBezTo>
                <a:cubicBezTo>
                  <a:pt x="1451" y="893"/>
                  <a:pt x="1172" y="447"/>
                  <a:pt x="1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5"/>
          <p:cNvSpPr/>
          <p:nvPr/>
        </p:nvSpPr>
        <p:spPr>
          <a:xfrm>
            <a:off x="6754986" y="4361404"/>
            <a:ext cx="266376" cy="117216"/>
          </a:xfrm>
          <a:custGeom>
            <a:avLst/>
            <a:gdLst/>
            <a:ahLst/>
            <a:cxnLst/>
            <a:rect l="l" t="t" r="r" b="b"/>
            <a:pathLst>
              <a:path w="4186" h="1842" extrusionOk="0">
                <a:moveTo>
                  <a:pt x="2930" y="0"/>
                </a:moveTo>
                <a:cubicBezTo>
                  <a:pt x="2930" y="0"/>
                  <a:pt x="2205" y="419"/>
                  <a:pt x="1312" y="419"/>
                </a:cubicBezTo>
                <a:cubicBezTo>
                  <a:pt x="949" y="419"/>
                  <a:pt x="559" y="363"/>
                  <a:pt x="168" y="140"/>
                </a:cubicBezTo>
                <a:lnTo>
                  <a:pt x="168" y="140"/>
                </a:lnTo>
                <a:cubicBezTo>
                  <a:pt x="168" y="168"/>
                  <a:pt x="1" y="586"/>
                  <a:pt x="28" y="1284"/>
                </a:cubicBezTo>
                <a:cubicBezTo>
                  <a:pt x="28" y="1284"/>
                  <a:pt x="112" y="1842"/>
                  <a:pt x="1926" y="1842"/>
                </a:cubicBezTo>
                <a:cubicBezTo>
                  <a:pt x="2149" y="1842"/>
                  <a:pt x="2428" y="1842"/>
                  <a:pt x="2763" y="1814"/>
                </a:cubicBezTo>
                <a:cubicBezTo>
                  <a:pt x="3265" y="1786"/>
                  <a:pt x="3739" y="1758"/>
                  <a:pt x="4046" y="1702"/>
                </a:cubicBezTo>
                <a:cubicBezTo>
                  <a:pt x="3962" y="1284"/>
                  <a:pt x="4018" y="837"/>
                  <a:pt x="4185" y="474"/>
                </a:cubicBezTo>
                <a:cubicBezTo>
                  <a:pt x="3878" y="307"/>
                  <a:pt x="3404" y="168"/>
                  <a:pt x="2930" y="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5"/>
          <p:cNvSpPr/>
          <p:nvPr/>
        </p:nvSpPr>
        <p:spPr>
          <a:xfrm>
            <a:off x="6756768" y="4443048"/>
            <a:ext cx="344456" cy="47981"/>
          </a:xfrm>
          <a:custGeom>
            <a:avLst/>
            <a:gdLst/>
            <a:ahLst/>
            <a:cxnLst/>
            <a:rect l="l" t="t" r="r" b="b"/>
            <a:pathLst>
              <a:path w="5413" h="754" extrusionOk="0">
                <a:moveTo>
                  <a:pt x="0" y="1"/>
                </a:moveTo>
                <a:lnTo>
                  <a:pt x="0" y="1"/>
                </a:lnTo>
                <a:cubicBezTo>
                  <a:pt x="0" y="140"/>
                  <a:pt x="56" y="280"/>
                  <a:pt x="56" y="475"/>
                </a:cubicBezTo>
                <a:cubicBezTo>
                  <a:pt x="56" y="475"/>
                  <a:pt x="809" y="754"/>
                  <a:pt x="2846" y="754"/>
                </a:cubicBezTo>
                <a:cubicBezTo>
                  <a:pt x="5134" y="754"/>
                  <a:pt x="5413" y="419"/>
                  <a:pt x="5413" y="419"/>
                </a:cubicBezTo>
                <a:cubicBezTo>
                  <a:pt x="5413" y="419"/>
                  <a:pt x="5413" y="335"/>
                  <a:pt x="5385" y="140"/>
                </a:cubicBezTo>
                <a:cubicBezTo>
                  <a:pt x="4464" y="335"/>
                  <a:pt x="3627" y="391"/>
                  <a:pt x="2874" y="391"/>
                </a:cubicBezTo>
                <a:cubicBezTo>
                  <a:pt x="1646" y="391"/>
                  <a:pt x="670" y="196"/>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5"/>
          <p:cNvSpPr/>
          <p:nvPr/>
        </p:nvSpPr>
        <p:spPr>
          <a:xfrm>
            <a:off x="6959127" y="4375595"/>
            <a:ext cx="32072" cy="56890"/>
          </a:xfrm>
          <a:custGeom>
            <a:avLst/>
            <a:gdLst/>
            <a:ahLst/>
            <a:cxnLst/>
            <a:rect l="l" t="t" r="r" b="b"/>
            <a:pathLst>
              <a:path w="504" h="894" extrusionOk="0">
                <a:moveTo>
                  <a:pt x="447" y="0"/>
                </a:moveTo>
                <a:cubicBezTo>
                  <a:pt x="447" y="0"/>
                  <a:pt x="419" y="0"/>
                  <a:pt x="447" y="0"/>
                </a:cubicBezTo>
                <a:cubicBezTo>
                  <a:pt x="419" y="0"/>
                  <a:pt x="1" y="279"/>
                  <a:pt x="85" y="865"/>
                </a:cubicBezTo>
                <a:cubicBezTo>
                  <a:pt x="85" y="865"/>
                  <a:pt x="85" y="893"/>
                  <a:pt x="113" y="893"/>
                </a:cubicBezTo>
                <a:lnTo>
                  <a:pt x="113" y="893"/>
                </a:lnTo>
                <a:cubicBezTo>
                  <a:pt x="140" y="893"/>
                  <a:pt x="140" y="893"/>
                  <a:pt x="140" y="865"/>
                </a:cubicBezTo>
                <a:cubicBezTo>
                  <a:pt x="113" y="307"/>
                  <a:pt x="447" y="56"/>
                  <a:pt x="503" y="56"/>
                </a:cubicBezTo>
                <a:cubicBezTo>
                  <a:pt x="503" y="56"/>
                  <a:pt x="503" y="28"/>
                  <a:pt x="447" y="0"/>
                </a:cubicBezTo>
                <a:cubicBezTo>
                  <a:pt x="447" y="28"/>
                  <a:pt x="447" y="0"/>
                  <a:pt x="447" y="0"/>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5"/>
          <p:cNvSpPr/>
          <p:nvPr/>
        </p:nvSpPr>
        <p:spPr>
          <a:xfrm>
            <a:off x="6932528" y="4366686"/>
            <a:ext cx="26663" cy="56890"/>
          </a:xfrm>
          <a:custGeom>
            <a:avLst/>
            <a:gdLst/>
            <a:ahLst/>
            <a:cxnLst/>
            <a:rect l="l" t="t" r="r" b="b"/>
            <a:pathLst>
              <a:path w="419" h="894" extrusionOk="0">
                <a:moveTo>
                  <a:pt x="391" y="1"/>
                </a:moveTo>
                <a:lnTo>
                  <a:pt x="391" y="1"/>
                </a:lnTo>
                <a:cubicBezTo>
                  <a:pt x="335" y="1"/>
                  <a:pt x="0" y="224"/>
                  <a:pt x="0" y="866"/>
                </a:cubicBezTo>
                <a:cubicBezTo>
                  <a:pt x="0" y="894"/>
                  <a:pt x="0" y="894"/>
                  <a:pt x="28" y="894"/>
                </a:cubicBezTo>
                <a:cubicBezTo>
                  <a:pt x="84" y="894"/>
                  <a:pt x="84" y="894"/>
                  <a:pt x="84" y="866"/>
                </a:cubicBezTo>
                <a:cubicBezTo>
                  <a:pt x="84" y="280"/>
                  <a:pt x="391" y="57"/>
                  <a:pt x="419" y="57"/>
                </a:cubicBezTo>
                <a:cubicBezTo>
                  <a:pt x="419" y="29"/>
                  <a:pt x="419" y="29"/>
                  <a:pt x="391" y="1"/>
                </a:cubicBezTo>
                <a:cubicBezTo>
                  <a:pt x="419" y="1"/>
                  <a:pt x="419" y="1"/>
                  <a:pt x="391"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5"/>
          <p:cNvSpPr/>
          <p:nvPr/>
        </p:nvSpPr>
        <p:spPr>
          <a:xfrm>
            <a:off x="6932528" y="4332959"/>
            <a:ext cx="32008" cy="51544"/>
          </a:xfrm>
          <a:custGeom>
            <a:avLst/>
            <a:gdLst/>
            <a:ahLst/>
            <a:cxnLst/>
            <a:rect l="l" t="t" r="r" b="b"/>
            <a:pathLst>
              <a:path w="503" h="810" extrusionOk="0">
                <a:moveTo>
                  <a:pt x="224" y="29"/>
                </a:moveTo>
                <a:cubicBezTo>
                  <a:pt x="252" y="29"/>
                  <a:pt x="279" y="29"/>
                  <a:pt x="279" y="57"/>
                </a:cubicBezTo>
                <a:cubicBezTo>
                  <a:pt x="335" y="168"/>
                  <a:pt x="279" y="447"/>
                  <a:pt x="224" y="615"/>
                </a:cubicBezTo>
                <a:cubicBezTo>
                  <a:pt x="140" y="447"/>
                  <a:pt x="84" y="168"/>
                  <a:pt x="140" y="57"/>
                </a:cubicBezTo>
                <a:cubicBezTo>
                  <a:pt x="168" y="57"/>
                  <a:pt x="168" y="29"/>
                  <a:pt x="224" y="29"/>
                </a:cubicBezTo>
                <a:close/>
                <a:moveTo>
                  <a:pt x="224" y="1"/>
                </a:moveTo>
                <a:cubicBezTo>
                  <a:pt x="168" y="1"/>
                  <a:pt x="140" y="29"/>
                  <a:pt x="112" y="57"/>
                </a:cubicBezTo>
                <a:cubicBezTo>
                  <a:pt x="0" y="252"/>
                  <a:pt x="168" y="726"/>
                  <a:pt x="224" y="754"/>
                </a:cubicBezTo>
                <a:lnTo>
                  <a:pt x="252" y="810"/>
                </a:lnTo>
                <a:cubicBezTo>
                  <a:pt x="252" y="810"/>
                  <a:pt x="279" y="810"/>
                  <a:pt x="279" y="754"/>
                </a:cubicBezTo>
                <a:cubicBezTo>
                  <a:pt x="307" y="698"/>
                  <a:pt x="503" y="252"/>
                  <a:pt x="391" y="57"/>
                </a:cubicBezTo>
                <a:cubicBezTo>
                  <a:pt x="307" y="1"/>
                  <a:pt x="279" y="1"/>
                  <a:pt x="224"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5"/>
          <p:cNvSpPr/>
          <p:nvPr/>
        </p:nvSpPr>
        <p:spPr>
          <a:xfrm>
            <a:off x="6904147" y="4352495"/>
            <a:ext cx="44417" cy="28508"/>
          </a:xfrm>
          <a:custGeom>
            <a:avLst/>
            <a:gdLst/>
            <a:ahLst/>
            <a:cxnLst/>
            <a:rect l="l" t="t" r="r" b="b"/>
            <a:pathLst>
              <a:path w="698" h="448" extrusionOk="0">
                <a:moveTo>
                  <a:pt x="167" y="84"/>
                </a:moveTo>
                <a:cubicBezTo>
                  <a:pt x="279" y="84"/>
                  <a:pt x="474" y="280"/>
                  <a:pt x="586" y="391"/>
                </a:cubicBezTo>
                <a:cubicBezTo>
                  <a:pt x="419" y="335"/>
                  <a:pt x="140" y="308"/>
                  <a:pt x="112" y="224"/>
                </a:cubicBezTo>
                <a:lnTo>
                  <a:pt x="112" y="112"/>
                </a:lnTo>
                <a:cubicBezTo>
                  <a:pt x="140" y="112"/>
                  <a:pt x="140" y="84"/>
                  <a:pt x="167" y="84"/>
                </a:cubicBezTo>
                <a:close/>
                <a:moveTo>
                  <a:pt x="167" y="1"/>
                </a:moveTo>
                <a:lnTo>
                  <a:pt x="167" y="1"/>
                </a:lnTo>
                <a:cubicBezTo>
                  <a:pt x="140" y="1"/>
                  <a:pt x="56" y="29"/>
                  <a:pt x="28" y="112"/>
                </a:cubicBezTo>
                <a:cubicBezTo>
                  <a:pt x="0" y="168"/>
                  <a:pt x="0" y="224"/>
                  <a:pt x="28" y="252"/>
                </a:cubicBezTo>
                <a:cubicBezTo>
                  <a:pt x="140" y="419"/>
                  <a:pt x="614" y="447"/>
                  <a:pt x="670" y="447"/>
                </a:cubicBezTo>
                <a:lnTo>
                  <a:pt x="670" y="447"/>
                </a:lnTo>
                <a:cubicBezTo>
                  <a:pt x="670" y="447"/>
                  <a:pt x="698" y="447"/>
                  <a:pt x="698" y="419"/>
                </a:cubicBezTo>
                <a:lnTo>
                  <a:pt x="698" y="391"/>
                </a:lnTo>
                <a:cubicBezTo>
                  <a:pt x="670" y="363"/>
                  <a:pt x="363" y="1"/>
                  <a:pt x="167"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5"/>
          <p:cNvSpPr/>
          <p:nvPr/>
        </p:nvSpPr>
        <p:spPr>
          <a:xfrm>
            <a:off x="6321824" y="4228216"/>
            <a:ext cx="323139" cy="252186"/>
          </a:xfrm>
          <a:custGeom>
            <a:avLst/>
            <a:gdLst/>
            <a:ahLst/>
            <a:cxnLst/>
            <a:rect l="l" t="t" r="r" b="b"/>
            <a:pathLst>
              <a:path w="5078" h="3963" extrusionOk="0">
                <a:moveTo>
                  <a:pt x="2288" y="1"/>
                </a:moveTo>
                <a:lnTo>
                  <a:pt x="2288" y="1"/>
                </a:lnTo>
                <a:cubicBezTo>
                  <a:pt x="2344" y="782"/>
                  <a:pt x="2427" y="1479"/>
                  <a:pt x="2455" y="2037"/>
                </a:cubicBezTo>
                <a:cubicBezTo>
                  <a:pt x="2455" y="2037"/>
                  <a:pt x="0" y="3070"/>
                  <a:pt x="0" y="3656"/>
                </a:cubicBezTo>
                <a:cubicBezTo>
                  <a:pt x="0" y="3907"/>
                  <a:pt x="670" y="3962"/>
                  <a:pt x="1367" y="3962"/>
                </a:cubicBezTo>
                <a:cubicBezTo>
                  <a:pt x="2288" y="3962"/>
                  <a:pt x="3292" y="3879"/>
                  <a:pt x="3292" y="3879"/>
                </a:cubicBezTo>
                <a:cubicBezTo>
                  <a:pt x="3292" y="3879"/>
                  <a:pt x="3571" y="3935"/>
                  <a:pt x="3906" y="3935"/>
                </a:cubicBezTo>
                <a:cubicBezTo>
                  <a:pt x="4436" y="3935"/>
                  <a:pt x="5078" y="3739"/>
                  <a:pt x="4715" y="2540"/>
                </a:cubicBezTo>
                <a:lnTo>
                  <a:pt x="4938" y="168"/>
                </a:lnTo>
                <a:cubicBezTo>
                  <a:pt x="4046" y="140"/>
                  <a:pt x="3153" y="84"/>
                  <a:pt x="2288" y="1"/>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5"/>
          <p:cNvSpPr/>
          <p:nvPr/>
        </p:nvSpPr>
        <p:spPr>
          <a:xfrm>
            <a:off x="6391059" y="3287312"/>
            <a:ext cx="569915" cy="1043932"/>
          </a:xfrm>
          <a:custGeom>
            <a:avLst/>
            <a:gdLst/>
            <a:ahLst/>
            <a:cxnLst/>
            <a:rect l="l" t="t" r="r" b="b"/>
            <a:pathLst>
              <a:path w="8956" h="16405" extrusionOk="0">
                <a:moveTo>
                  <a:pt x="8788" y="0"/>
                </a:moveTo>
                <a:lnTo>
                  <a:pt x="0" y="112"/>
                </a:lnTo>
                <a:lnTo>
                  <a:pt x="977" y="16293"/>
                </a:lnTo>
                <a:cubicBezTo>
                  <a:pt x="977" y="16293"/>
                  <a:pt x="1535" y="16405"/>
                  <a:pt x="2400" y="16405"/>
                </a:cubicBezTo>
                <a:cubicBezTo>
                  <a:pt x="2818" y="16405"/>
                  <a:pt x="3348" y="16349"/>
                  <a:pt x="3906" y="16293"/>
                </a:cubicBezTo>
                <a:lnTo>
                  <a:pt x="4604" y="3767"/>
                </a:lnTo>
                <a:lnTo>
                  <a:pt x="5720" y="16293"/>
                </a:lnTo>
                <a:cubicBezTo>
                  <a:pt x="5720" y="16293"/>
                  <a:pt x="6445" y="16405"/>
                  <a:pt x="7198" y="16405"/>
                </a:cubicBezTo>
                <a:cubicBezTo>
                  <a:pt x="7700" y="16405"/>
                  <a:pt x="8258" y="16321"/>
                  <a:pt x="8537" y="16154"/>
                </a:cubicBezTo>
                <a:cubicBezTo>
                  <a:pt x="8509" y="16154"/>
                  <a:pt x="8956" y="6417"/>
                  <a:pt x="8788"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5"/>
          <p:cNvSpPr/>
          <p:nvPr/>
        </p:nvSpPr>
        <p:spPr>
          <a:xfrm>
            <a:off x="6577445" y="3510988"/>
            <a:ext cx="211332" cy="40917"/>
          </a:xfrm>
          <a:custGeom>
            <a:avLst/>
            <a:gdLst/>
            <a:ahLst/>
            <a:cxnLst/>
            <a:rect l="l" t="t" r="r" b="b"/>
            <a:pathLst>
              <a:path w="3321" h="643" extrusionOk="0">
                <a:moveTo>
                  <a:pt x="29" y="1"/>
                </a:moveTo>
                <a:lnTo>
                  <a:pt x="29" y="1"/>
                </a:lnTo>
                <a:cubicBezTo>
                  <a:pt x="1" y="56"/>
                  <a:pt x="1" y="84"/>
                  <a:pt x="29" y="84"/>
                </a:cubicBezTo>
                <a:cubicBezTo>
                  <a:pt x="84" y="84"/>
                  <a:pt x="1954" y="531"/>
                  <a:pt x="3293" y="642"/>
                </a:cubicBezTo>
                <a:lnTo>
                  <a:pt x="3293" y="642"/>
                </a:lnTo>
                <a:cubicBezTo>
                  <a:pt x="3293" y="642"/>
                  <a:pt x="3321" y="642"/>
                  <a:pt x="3321" y="614"/>
                </a:cubicBezTo>
                <a:cubicBezTo>
                  <a:pt x="3321" y="559"/>
                  <a:pt x="3321" y="559"/>
                  <a:pt x="3293" y="559"/>
                </a:cubicBezTo>
                <a:cubicBezTo>
                  <a:pt x="1981" y="475"/>
                  <a:pt x="84" y="1"/>
                  <a:pt x="29" y="1"/>
                </a:cubicBezTo>
                <a:cubicBezTo>
                  <a:pt x="84" y="1"/>
                  <a:pt x="84" y="1"/>
                  <a:pt x="2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5"/>
          <p:cNvSpPr/>
          <p:nvPr/>
        </p:nvSpPr>
        <p:spPr>
          <a:xfrm>
            <a:off x="6904147" y="3365392"/>
            <a:ext cx="39072" cy="971197"/>
          </a:xfrm>
          <a:custGeom>
            <a:avLst/>
            <a:gdLst/>
            <a:ahLst/>
            <a:cxnLst/>
            <a:rect l="l" t="t" r="r" b="b"/>
            <a:pathLst>
              <a:path w="614" h="15262" extrusionOk="0">
                <a:moveTo>
                  <a:pt x="586" y="1"/>
                </a:moveTo>
                <a:cubicBezTo>
                  <a:pt x="558" y="1"/>
                  <a:pt x="558" y="1"/>
                  <a:pt x="586" y="1"/>
                </a:cubicBezTo>
                <a:cubicBezTo>
                  <a:pt x="112" y="15206"/>
                  <a:pt x="0" y="14815"/>
                  <a:pt x="0" y="14843"/>
                </a:cubicBezTo>
                <a:cubicBezTo>
                  <a:pt x="0" y="14899"/>
                  <a:pt x="0" y="14899"/>
                  <a:pt x="28" y="14899"/>
                </a:cubicBezTo>
                <a:lnTo>
                  <a:pt x="28" y="14899"/>
                </a:lnTo>
                <a:cubicBezTo>
                  <a:pt x="28" y="14899"/>
                  <a:pt x="56" y="14899"/>
                  <a:pt x="56" y="14843"/>
                </a:cubicBezTo>
                <a:cubicBezTo>
                  <a:pt x="56" y="14815"/>
                  <a:pt x="140" y="15262"/>
                  <a:pt x="586" y="1"/>
                </a:cubicBezTo>
                <a:cubicBezTo>
                  <a:pt x="614" y="1"/>
                  <a:pt x="586" y="1"/>
                  <a:pt x="58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5"/>
          <p:cNvSpPr/>
          <p:nvPr/>
        </p:nvSpPr>
        <p:spPr>
          <a:xfrm>
            <a:off x="6611172" y="3526961"/>
            <a:ext cx="33790" cy="788310"/>
          </a:xfrm>
          <a:custGeom>
            <a:avLst/>
            <a:gdLst/>
            <a:ahLst/>
            <a:cxnLst/>
            <a:rect l="l" t="t" r="r" b="b"/>
            <a:pathLst>
              <a:path w="531" h="12388" extrusionOk="0">
                <a:moveTo>
                  <a:pt x="475" y="1"/>
                </a:moveTo>
                <a:cubicBezTo>
                  <a:pt x="475" y="29"/>
                  <a:pt x="475" y="29"/>
                  <a:pt x="475" y="1"/>
                </a:cubicBezTo>
                <a:lnTo>
                  <a:pt x="1" y="12360"/>
                </a:lnTo>
                <a:cubicBezTo>
                  <a:pt x="1" y="12360"/>
                  <a:pt x="1" y="12388"/>
                  <a:pt x="29" y="12388"/>
                </a:cubicBezTo>
                <a:lnTo>
                  <a:pt x="29" y="12388"/>
                </a:lnTo>
                <a:cubicBezTo>
                  <a:pt x="29" y="12388"/>
                  <a:pt x="56" y="12388"/>
                  <a:pt x="56" y="12360"/>
                </a:cubicBezTo>
                <a:lnTo>
                  <a:pt x="475" y="1"/>
                </a:lnTo>
                <a:cubicBezTo>
                  <a:pt x="531" y="29"/>
                  <a:pt x="531" y="1"/>
                  <a:pt x="4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5"/>
          <p:cNvSpPr/>
          <p:nvPr/>
        </p:nvSpPr>
        <p:spPr>
          <a:xfrm>
            <a:off x="6664434" y="3342356"/>
            <a:ext cx="3627" cy="149160"/>
          </a:xfrm>
          <a:custGeom>
            <a:avLst/>
            <a:gdLst/>
            <a:ahLst/>
            <a:cxnLst/>
            <a:rect l="l" t="t" r="r" b="b"/>
            <a:pathLst>
              <a:path w="57" h="2344" extrusionOk="0">
                <a:moveTo>
                  <a:pt x="29" y="0"/>
                </a:moveTo>
                <a:cubicBezTo>
                  <a:pt x="1" y="0"/>
                  <a:pt x="1" y="56"/>
                  <a:pt x="29" y="0"/>
                </a:cubicBezTo>
                <a:lnTo>
                  <a:pt x="1" y="2316"/>
                </a:lnTo>
                <a:cubicBezTo>
                  <a:pt x="1" y="2344"/>
                  <a:pt x="1" y="2344"/>
                  <a:pt x="29" y="2344"/>
                </a:cubicBezTo>
                <a:cubicBezTo>
                  <a:pt x="29" y="2344"/>
                  <a:pt x="56" y="2344"/>
                  <a:pt x="56" y="2316"/>
                </a:cubicBezTo>
                <a:lnTo>
                  <a:pt x="29" y="0"/>
                </a:lnTo>
                <a:cubicBezTo>
                  <a:pt x="56" y="56"/>
                  <a:pt x="29" y="0"/>
                  <a:pt x="2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5"/>
          <p:cNvSpPr/>
          <p:nvPr/>
        </p:nvSpPr>
        <p:spPr>
          <a:xfrm>
            <a:off x="6857948" y="3283749"/>
            <a:ext cx="79989" cy="213114"/>
          </a:xfrm>
          <a:custGeom>
            <a:avLst/>
            <a:gdLst/>
            <a:ahLst/>
            <a:cxnLst/>
            <a:rect l="l" t="t" r="r" b="b"/>
            <a:pathLst>
              <a:path w="1257" h="3349" extrusionOk="0">
                <a:moveTo>
                  <a:pt x="84" y="0"/>
                </a:moveTo>
                <a:cubicBezTo>
                  <a:pt x="56" y="0"/>
                  <a:pt x="56" y="0"/>
                  <a:pt x="84" y="0"/>
                </a:cubicBezTo>
                <a:cubicBezTo>
                  <a:pt x="1" y="1256"/>
                  <a:pt x="391" y="2456"/>
                  <a:pt x="1172" y="3348"/>
                </a:cubicBezTo>
                <a:lnTo>
                  <a:pt x="1200" y="3348"/>
                </a:lnTo>
                <a:lnTo>
                  <a:pt x="1256" y="3348"/>
                </a:lnTo>
                <a:lnTo>
                  <a:pt x="1256" y="3293"/>
                </a:lnTo>
                <a:cubicBezTo>
                  <a:pt x="447" y="2428"/>
                  <a:pt x="29" y="1200"/>
                  <a:pt x="8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5"/>
          <p:cNvSpPr/>
          <p:nvPr/>
        </p:nvSpPr>
        <p:spPr>
          <a:xfrm>
            <a:off x="6407031" y="3297939"/>
            <a:ext cx="79926" cy="181169"/>
          </a:xfrm>
          <a:custGeom>
            <a:avLst/>
            <a:gdLst/>
            <a:ahLst/>
            <a:cxnLst/>
            <a:rect l="l" t="t" r="r" b="b"/>
            <a:pathLst>
              <a:path w="1256" h="2847" extrusionOk="0">
                <a:moveTo>
                  <a:pt x="1116" y="1"/>
                </a:moveTo>
                <a:cubicBezTo>
                  <a:pt x="1088" y="1"/>
                  <a:pt x="1088" y="1"/>
                  <a:pt x="1116" y="1"/>
                </a:cubicBezTo>
                <a:cubicBezTo>
                  <a:pt x="1144" y="475"/>
                  <a:pt x="1172" y="1061"/>
                  <a:pt x="1005" y="1647"/>
                </a:cubicBezTo>
                <a:cubicBezTo>
                  <a:pt x="837" y="2205"/>
                  <a:pt x="475" y="2623"/>
                  <a:pt x="28" y="2763"/>
                </a:cubicBezTo>
                <a:lnTo>
                  <a:pt x="0" y="2791"/>
                </a:lnTo>
                <a:cubicBezTo>
                  <a:pt x="0" y="2791"/>
                  <a:pt x="0" y="2846"/>
                  <a:pt x="28" y="2846"/>
                </a:cubicBezTo>
                <a:lnTo>
                  <a:pt x="28" y="2846"/>
                </a:lnTo>
                <a:cubicBezTo>
                  <a:pt x="475" y="2707"/>
                  <a:pt x="865" y="2233"/>
                  <a:pt x="1033" y="1675"/>
                </a:cubicBezTo>
                <a:cubicBezTo>
                  <a:pt x="1256" y="1089"/>
                  <a:pt x="1172" y="475"/>
                  <a:pt x="1116" y="1"/>
                </a:cubicBezTo>
                <a:cubicBezTo>
                  <a:pt x="1144" y="1"/>
                  <a:pt x="1116" y="1"/>
                  <a:pt x="111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5"/>
          <p:cNvSpPr/>
          <p:nvPr/>
        </p:nvSpPr>
        <p:spPr>
          <a:xfrm>
            <a:off x="6664434" y="3312130"/>
            <a:ext cx="39136" cy="172324"/>
          </a:xfrm>
          <a:custGeom>
            <a:avLst/>
            <a:gdLst/>
            <a:ahLst/>
            <a:cxnLst/>
            <a:rect l="l" t="t" r="r" b="b"/>
            <a:pathLst>
              <a:path w="615" h="2708" extrusionOk="0">
                <a:moveTo>
                  <a:pt x="587" y="1"/>
                </a:moveTo>
                <a:cubicBezTo>
                  <a:pt x="587" y="1"/>
                  <a:pt x="559" y="29"/>
                  <a:pt x="587" y="1"/>
                </a:cubicBezTo>
                <a:cubicBezTo>
                  <a:pt x="559" y="29"/>
                  <a:pt x="559" y="1117"/>
                  <a:pt x="447" y="1870"/>
                </a:cubicBezTo>
                <a:cubicBezTo>
                  <a:pt x="391" y="2651"/>
                  <a:pt x="29" y="2651"/>
                  <a:pt x="29" y="2651"/>
                </a:cubicBezTo>
                <a:cubicBezTo>
                  <a:pt x="29" y="2651"/>
                  <a:pt x="1" y="2651"/>
                  <a:pt x="1" y="2679"/>
                </a:cubicBezTo>
                <a:cubicBezTo>
                  <a:pt x="1" y="2679"/>
                  <a:pt x="1" y="2707"/>
                  <a:pt x="29" y="2707"/>
                </a:cubicBezTo>
                <a:cubicBezTo>
                  <a:pt x="29" y="2707"/>
                  <a:pt x="419" y="2707"/>
                  <a:pt x="531" y="1870"/>
                </a:cubicBezTo>
                <a:cubicBezTo>
                  <a:pt x="587" y="1117"/>
                  <a:pt x="614" y="29"/>
                  <a:pt x="587" y="1"/>
                </a:cubicBezTo>
                <a:cubicBezTo>
                  <a:pt x="614" y="29"/>
                  <a:pt x="614" y="1"/>
                  <a:pt x="58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5"/>
          <p:cNvSpPr/>
          <p:nvPr/>
        </p:nvSpPr>
        <p:spPr>
          <a:xfrm>
            <a:off x="6291597" y="4393349"/>
            <a:ext cx="92398" cy="76426"/>
          </a:xfrm>
          <a:custGeom>
            <a:avLst/>
            <a:gdLst/>
            <a:ahLst/>
            <a:cxnLst/>
            <a:rect l="l" t="t" r="r" b="b"/>
            <a:pathLst>
              <a:path w="1452" h="1201" extrusionOk="0">
                <a:moveTo>
                  <a:pt x="1256" y="0"/>
                </a:moveTo>
                <a:cubicBezTo>
                  <a:pt x="308" y="447"/>
                  <a:pt x="1" y="893"/>
                  <a:pt x="1" y="893"/>
                </a:cubicBezTo>
                <a:cubicBezTo>
                  <a:pt x="1" y="893"/>
                  <a:pt x="29" y="1033"/>
                  <a:pt x="1396" y="1200"/>
                </a:cubicBezTo>
                <a:cubicBezTo>
                  <a:pt x="1452" y="782"/>
                  <a:pt x="1424" y="335"/>
                  <a:pt x="12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5"/>
          <p:cNvSpPr/>
          <p:nvPr/>
        </p:nvSpPr>
        <p:spPr>
          <a:xfrm>
            <a:off x="6371523" y="4361404"/>
            <a:ext cx="266376" cy="117216"/>
          </a:xfrm>
          <a:custGeom>
            <a:avLst/>
            <a:gdLst/>
            <a:ahLst/>
            <a:cxnLst/>
            <a:rect l="l" t="t" r="r" b="b"/>
            <a:pathLst>
              <a:path w="4186" h="1842" extrusionOk="0">
                <a:moveTo>
                  <a:pt x="1284" y="0"/>
                </a:moveTo>
                <a:cubicBezTo>
                  <a:pt x="754" y="140"/>
                  <a:pt x="335" y="307"/>
                  <a:pt x="0" y="474"/>
                </a:cubicBezTo>
                <a:cubicBezTo>
                  <a:pt x="168" y="837"/>
                  <a:pt x="196" y="1284"/>
                  <a:pt x="140" y="1702"/>
                </a:cubicBezTo>
                <a:cubicBezTo>
                  <a:pt x="475" y="1758"/>
                  <a:pt x="893" y="1786"/>
                  <a:pt x="1423" y="1814"/>
                </a:cubicBezTo>
                <a:cubicBezTo>
                  <a:pt x="1730" y="1842"/>
                  <a:pt x="2009" y="1842"/>
                  <a:pt x="2260" y="1842"/>
                </a:cubicBezTo>
                <a:cubicBezTo>
                  <a:pt x="4074" y="1842"/>
                  <a:pt x="4129" y="1284"/>
                  <a:pt x="4129" y="1284"/>
                </a:cubicBezTo>
                <a:cubicBezTo>
                  <a:pt x="4185" y="586"/>
                  <a:pt x="3990" y="168"/>
                  <a:pt x="3990" y="140"/>
                </a:cubicBezTo>
                <a:lnTo>
                  <a:pt x="3990" y="140"/>
                </a:lnTo>
                <a:cubicBezTo>
                  <a:pt x="3627" y="363"/>
                  <a:pt x="3237" y="419"/>
                  <a:pt x="2846" y="419"/>
                </a:cubicBezTo>
                <a:cubicBezTo>
                  <a:pt x="2009" y="419"/>
                  <a:pt x="1284" y="0"/>
                  <a:pt x="1284" y="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5"/>
          <p:cNvSpPr/>
          <p:nvPr/>
        </p:nvSpPr>
        <p:spPr>
          <a:xfrm>
            <a:off x="6288097" y="4443048"/>
            <a:ext cx="348020" cy="44481"/>
          </a:xfrm>
          <a:custGeom>
            <a:avLst/>
            <a:gdLst/>
            <a:ahLst/>
            <a:cxnLst/>
            <a:rect l="l" t="t" r="r" b="b"/>
            <a:pathLst>
              <a:path w="5469" h="699" extrusionOk="0">
                <a:moveTo>
                  <a:pt x="5468" y="1"/>
                </a:moveTo>
                <a:lnTo>
                  <a:pt x="5468" y="1"/>
                </a:lnTo>
                <a:cubicBezTo>
                  <a:pt x="4827" y="196"/>
                  <a:pt x="3822" y="363"/>
                  <a:pt x="2567" y="363"/>
                </a:cubicBezTo>
                <a:cubicBezTo>
                  <a:pt x="1786" y="363"/>
                  <a:pt x="949" y="280"/>
                  <a:pt x="56" y="112"/>
                </a:cubicBezTo>
                <a:cubicBezTo>
                  <a:pt x="0" y="280"/>
                  <a:pt x="0" y="391"/>
                  <a:pt x="0" y="391"/>
                </a:cubicBezTo>
                <a:cubicBezTo>
                  <a:pt x="0" y="391"/>
                  <a:pt x="279" y="698"/>
                  <a:pt x="2595" y="698"/>
                </a:cubicBezTo>
                <a:cubicBezTo>
                  <a:pt x="4659" y="698"/>
                  <a:pt x="5385" y="419"/>
                  <a:pt x="5385" y="419"/>
                </a:cubicBezTo>
                <a:cubicBezTo>
                  <a:pt x="5412" y="280"/>
                  <a:pt x="5468" y="140"/>
                  <a:pt x="54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5"/>
          <p:cNvSpPr/>
          <p:nvPr/>
        </p:nvSpPr>
        <p:spPr>
          <a:xfrm>
            <a:off x="6403467" y="4375595"/>
            <a:ext cx="30227" cy="56890"/>
          </a:xfrm>
          <a:custGeom>
            <a:avLst/>
            <a:gdLst/>
            <a:ahLst/>
            <a:cxnLst/>
            <a:rect l="l" t="t" r="r" b="b"/>
            <a:pathLst>
              <a:path w="475" h="894" extrusionOk="0">
                <a:moveTo>
                  <a:pt x="56" y="0"/>
                </a:moveTo>
                <a:cubicBezTo>
                  <a:pt x="28" y="0"/>
                  <a:pt x="28" y="28"/>
                  <a:pt x="56" y="0"/>
                </a:cubicBezTo>
                <a:cubicBezTo>
                  <a:pt x="1" y="28"/>
                  <a:pt x="1" y="28"/>
                  <a:pt x="56" y="56"/>
                </a:cubicBezTo>
                <a:cubicBezTo>
                  <a:pt x="56" y="56"/>
                  <a:pt x="447" y="307"/>
                  <a:pt x="391" y="865"/>
                </a:cubicBezTo>
                <a:cubicBezTo>
                  <a:pt x="391" y="893"/>
                  <a:pt x="391" y="893"/>
                  <a:pt x="447" y="893"/>
                </a:cubicBezTo>
                <a:lnTo>
                  <a:pt x="447" y="893"/>
                </a:lnTo>
                <a:cubicBezTo>
                  <a:pt x="447" y="893"/>
                  <a:pt x="475" y="893"/>
                  <a:pt x="475" y="865"/>
                </a:cubicBezTo>
                <a:cubicBezTo>
                  <a:pt x="475" y="279"/>
                  <a:pt x="84" y="28"/>
                  <a:pt x="56" y="0"/>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5"/>
          <p:cNvSpPr/>
          <p:nvPr/>
        </p:nvSpPr>
        <p:spPr>
          <a:xfrm>
            <a:off x="6433630" y="4366686"/>
            <a:ext cx="26727" cy="56890"/>
          </a:xfrm>
          <a:custGeom>
            <a:avLst/>
            <a:gdLst/>
            <a:ahLst/>
            <a:cxnLst/>
            <a:rect l="l" t="t" r="r" b="b"/>
            <a:pathLst>
              <a:path w="420" h="894" extrusionOk="0">
                <a:moveTo>
                  <a:pt x="29" y="1"/>
                </a:moveTo>
                <a:cubicBezTo>
                  <a:pt x="29" y="1"/>
                  <a:pt x="1" y="1"/>
                  <a:pt x="29" y="1"/>
                </a:cubicBezTo>
                <a:cubicBezTo>
                  <a:pt x="1" y="29"/>
                  <a:pt x="1" y="29"/>
                  <a:pt x="1" y="57"/>
                </a:cubicBezTo>
                <a:cubicBezTo>
                  <a:pt x="1" y="57"/>
                  <a:pt x="336" y="280"/>
                  <a:pt x="336" y="866"/>
                </a:cubicBezTo>
                <a:cubicBezTo>
                  <a:pt x="336" y="894"/>
                  <a:pt x="336" y="894"/>
                  <a:pt x="391" y="894"/>
                </a:cubicBezTo>
                <a:cubicBezTo>
                  <a:pt x="419" y="894"/>
                  <a:pt x="419" y="894"/>
                  <a:pt x="419" y="866"/>
                </a:cubicBezTo>
                <a:cubicBezTo>
                  <a:pt x="419" y="224"/>
                  <a:pt x="57" y="1"/>
                  <a:pt x="29"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5"/>
          <p:cNvSpPr/>
          <p:nvPr/>
        </p:nvSpPr>
        <p:spPr>
          <a:xfrm>
            <a:off x="6431849" y="4332959"/>
            <a:ext cx="30290" cy="51544"/>
          </a:xfrm>
          <a:custGeom>
            <a:avLst/>
            <a:gdLst/>
            <a:ahLst/>
            <a:cxnLst/>
            <a:rect l="l" t="t" r="r" b="b"/>
            <a:pathLst>
              <a:path w="476" h="810" extrusionOk="0">
                <a:moveTo>
                  <a:pt x="224" y="29"/>
                </a:moveTo>
                <a:cubicBezTo>
                  <a:pt x="280" y="29"/>
                  <a:pt x="280" y="29"/>
                  <a:pt x="308" y="57"/>
                </a:cubicBezTo>
                <a:cubicBezTo>
                  <a:pt x="364" y="168"/>
                  <a:pt x="308" y="447"/>
                  <a:pt x="224" y="615"/>
                </a:cubicBezTo>
                <a:cubicBezTo>
                  <a:pt x="168" y="447"/>
                  <a:pt x="85" y="168"/>
                  <a:pt x="168" y="57"/>
                </a:cubicBezTo>
                <a:cubicBezTo>
                  <a:pt x="168" y="57"/>
                  <a:pt x="196" y="29"/>
                  <a:pt x="224" y="29"/>
                </a:cubicBezTo>
                <a:close/>
                <a:moveTo>
                  <a:pt x="224" y="1"/>
                </a:moveTo>
                <a:lnTo>
                  <a:pt x="224" y="1"/>
                </a:lnTo>
                <a:cubicBezTo>
                  <a:pt x="168" y="1"/>
                  <a:pt x="112" y="29"/>
                  <a:pt x="85" y="57"/>
                </a:cubicBezTo>
                <a:cubicBezTo>
                  <a:pt x="1" y="252"/>
                  <a:pt x="168" y="698"/>
                  <a:pt x="196" y="754"/>
                </a:cubicBezTo>
                <a:lnTo>
                  <a:pt x="224" y="810"/>
                </a:lnTo>
                <a:cubicBezTo>
                  <a:pt x="224" y="810"/>
                  <a:pt x="280" y="810"/>
                  <a:pt x="280" y="754"/>
                </a:cubicBezTo>
                <a:cubicBezTo>
                  <a:pt x="308" y="698"/>
                  <a:pt x="475" y="196"/>
                  <a:pt x="364" y="57"/>
                </a:cubicBezTo>
                <a:cubicBezTo>
                  <a:pt x="336" y="1"/>
                  <a:pt x="308" y="1"/>
                  <a:pt x="224"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5"/>
          <p:cNvSpPr/>
          <p:nvPr/>
        </p:nvSpPr>
        <p:spPr>
          <a:xfrm>
            <a:off x="6444321" y="4352495"/>
            <a:ext cx="44417" cy="32008"/>
          </a:xfrm>
          <a:custGeom>
            <a:avLst/>
            <a:gdLst/>
            <a:ahLst/>
            <a:cxnLst/>
            <a:rect l="l" t="t" r="r" b="b"/>
            <a:pathLst>
              <a:path w="698" h="503" extrusionOk="0">
                <a:moveTo>
                  <a:pt x="530" y="84"/>
                </a:moveTo>
                <a:lnTo>
                  <a:pt x="530" y="84"/>
                </a:lnTo>
                <a:cubicBezTo>
                  <a:pt x="558" y="84"/>
                  <a:pt x="586" y="112"/>
                  <a:pt x="586" y="140"/>
                </a:cubicBezTo>
                <a:lnTo>
                  <a:pt x="586" y="252"/>
                </a:lnTo>
                <a:cubicBezTo>
                  <a:pt x="530" y="363"/>
                  <a:pt x="251" y="419"/>
                  <a:pt x="112" y="419"/>
                </a:cubicBezTo>
                <a:cubicBezTo>
                  <a:pt x="223" y="280"/>
                  <a:pt x="419" y="84"/>
                  <a:pt x="530" y="84"/>
                </a:cubicBezTo>
                <a:close/>
                <a:moveTo>
                  <a:pt x="530" y="1"/>
                </a:moveTo>
                <a:cubicBezTo>
                  <a:pt x="307" y="1"/>
                  <a:pt x="28" y="363"/>
                  <a:pt x="0" y="419"/>
                </a:cubicBezTo>
                <a:lnTo>
                  <a:pt x="0" y="447"/>
                </a:lnTo>
                <a:cubicBezTo>
                  <a:pt x="0" y="447"/>
                  <a:pt x="0" y="503"/>
                  <a:pt x="28" y="503"/>
                </a:cubicBezTo>
                <a:lnTo>
                  <a:pt x="28" y="503"/>
                </a:lnTo>
                <a:cubicBezTo>
                  <a:pt x="84" y="503"/>
                  <a:pt x="558" y="447"/>
                  <a:pt x="670" y="280"/>
                </a:cubicBezTo>
                <a:cubicBezTo>
                  <a:pt x="698" y="252"/>
                  <a:pt x="698" y="168"/>
                  <a:pt x="670" y="140"/>
                </a:cubicBezTo>
                <a:cubicBezTo>
                  <a:pt x="614" y="29"/>
                  <a:pt x="558" y="1"/>
                  <a:pt x="530" y="1"/>
                </a:cubicBezTo>
                <a:close/>
              </a:path>
            </a:pathLst>
          </a:custGeom>
          <a:solidFill>
            <a:srgbClr val="221D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5"/>
          <p:cNvSpPr/>
          <p:nvPr/>
        </p:nvSpPr>
        <p:spPr>
          <a:xfrm>
            <a:off x="6588136" y="2607311"/>
            <a:ext cx="163351" cy="76426"/>
          </a:xfrm>
          <a:custGeom>
            <a:avLst/>
            <a:gdLst/>
            <a:ahLst/>
            <a:cxnLst/>
            <a:rect l="l" t="t" r="r" b="b"/>
            <a:pathLst>
              <a:path w="2567" h="1201" extrusionOk="0">
                <a:moveTo>
                  <a:pt x="0" y="1"/>
                </a:moveTo>
                <a:lnTo>
                  <a:pt x="84" y="1117"/>
                </a:lnTo>
                <a:cubicBezTo>
                  <a:pt x="363" y="1173"/>
                  <a:pt x="614" y="1201"/>
                  <a:pt x="893" y="1201"/>
                </a:cubicBezTo>
                <a:cubicBezTo>
                  <a:pt x="1395" y="1201"/>
                  <a:pt x="1953" y="1117"/>
                  <a:pt x="2511" y="949"/>
                </a:cubicBezTo>
                <a:lnTo>
                  <a:pt x="2567" y="196"/>
                </a:lnTo>
                <a:close/>
              </a:path>
            </a:pathLst>
          </a:custGeom>
          <a:solidFill>
            <a:srgbClr val="B2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5"/>
          <p:cNvSpPr/>
          <p:nvPr/>
        </p:nvSpPr>
        <p:spPr>
          <a:xfrm>
            <a:off x="6549064" y="2712053"/>
            <a:ext cx="261031" cy="94180"/>
          </a:xfrm>
          <a:custGeom>
            <a:avLst/>
            <a:gdLst/>
            <a:ahLst/>
            <a:cxnLst/>
            <a:rect l="l" t="t" r="r" b="b"/>
            <a:pathLst>
              <a:path w="4102" h="1480" extrusionOk="0">
                <a:moveTo>
                  <a:pt x="2790" y="1"/>
                </a:moveTo>
                <a:cubicBezTo>
                  <a:pt x="1256" y="1"/>
                  <a:pt x="0" y="57"/>
                  <a:pt x="0" y="57"/>
                </a:cubicBezTo>
                <a:cubicBezTo>
                  <a:pt x="0" y="57"/>
                  <a:pt x="140" y="1480"/>
                  <a:pt x="1730" y="1480"/>
                </a:cubicBezTo>
                <a:lnTo>
                  <a:pt x="1953" y="1480"/>
                </a:lnTo>
                <a:cubicBezTo>
                  <a:pt x="3767" y="1368"/>
                  <a:pt x="4101" y="57"/>
                  <a:pt x="4101" y="57"/>
                </a:cubicBezTo>
                <a:cubicBezTo>
                  <a:pt x="3655" y="1"/>
                  <a:pt x="3209" y="1"/>
                  <a:pt x="2790" y="1"/>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5"/>
          <p:cNvSpPr/>
          <p:nvPr/>
        </p:nvSpPr>
        <p:spPr>
          <a:xfrm>
            <a:off x="6593418" y="2665918"/>
            <a:ext cx="154506" cy="81707"/>
          </a:xfrm>
          <a:custGeom>
            <a:avLst/>
            <a:gdLst/>
            <a:ahLst/>
            <a:cxnLst/>
            <a:rect l="l" t="t" r="r" b="b"/>
            <a:pathLst>
              <a:path w="2428" h="1284" extrusionOk="0">
                <a:moveTo>
                  <a:pt x="2428" y="1"/>
                </a:moveTo>
                <a:lnTo>
                  <a:pt x="2428" y="1"/>
                </a:lnTo>
                <a:cubicBezTo>
                  <a:pt x="1926" y="168"/>
                  <a:pt x="1368" y="252"/>
                  <a:pt x="810" y="252"/>
                </a:cubicBezTo>
                <a:cubicBezTo>
                  <a:pt x="531" y="252"/>
                  <a:pt x="252" y="196"/>
                  <a:pt x="1" y="168"/>
                </a:cubicBezTo>
                <a:lnTo>
                  <a:pt x="1" y="168"/>
                </a:lnTo>
                <a:lnTo>
                  <a:pt x="29" y="726"/>
                </a:lnTo>
                <a:cubicBezTo>
                  <a:pt x="29" y="726"/>
                  <a:pt x="196" y="1284"/>
                  <a:pt x="1145" y="1284"/>
                </a:cubicBezTo>
                <a:lnTo>
                  <a:pt x="1284" y="1284"/>
                </a:lnTo>
                <a:cubicBezTo>
                  <a:pt x="2261" y="1256"/>
                  <a:pt x="2372" y="586"/>
                  <a:pt x="2372" y="586"/>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5"/>
          <p:cNvSpPr/>
          <p:nvPr/>
        </p:nvSpPr>
        <p:spPr>
          <a:xfrm>
            <a:off x="6357332" y="2049870"/>
            <a:ext cx="566351" cy="608987"/>
          </a:xfrm>
          <a:custGeom>
            <a:avLst/>
            <a:gdLst/>
            <a:ahLst/>
            <a:cxnLst/>
            <a:rect l="l" t="t" r="r" b="b"/>
            <a:pathLst>
              <a:path w="8900" h="9570" extrusionOk="0">
                <a:moveTo>
                  <a:pt x="4073" y="1"/>
                </a:moveTo>
                <a:cubicBezTo>
                  <a:pt x="1981" y="1"/>
                  <a:pt x="670" y="893"/>
                  <a:pt x="391" y="2456"/>
                </a:cubicBezTo>
                <a:cubicBezTo>
                  <a:pt x="391" y="2456"/>
                  <a:pt x="0" y="4102"/>
                  <a:pt x="279" y="6362"/>
                </a:cubicBezTo>
                <a:cubicBezTo>
                  <a:pt x="502" y="8063"/>
                  <a:pt x="1981" y="9570"/>
                  <a:pt x="4045" y="9570"/>
                </a:cubicBezTo>
                <a:lnTo>
                  <a:pt x="4297" y="9570"/>
                </a:lnTo>
                <a:cubicBezTo>
                  <a:pt x="6361" y="9458"/>
                  <a:pt x="8342" y="8398"/>
                  <a:pt x="8621" y="5469"/>
                </a:cubicBezTo>
                <a:cubicBezTo>
                  <a:pt x="8900" y="2539"/>
                  <a:pt x="7700" y="363"/>
                  <a:pt x="5050" y="84"/>
                </a:cubicBezTo>
                <a:cubicBezTo>
                  <a:pt x="4715" y="28"/>
                  <a:pt x="4408" y="1"/>
                  <a:pt x="4073" y="1"/>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5"/>
          <p:cNvSpPr/>
          <p:nvPr/>
        </p:nvSpPr>
        <p:spPr>
          <a:xfrm>
            <a:off x="6685752" y="2390761"/>
            <a:ext cx="69299" cy="37354"/>
          </a:xfrm>
          <a:custGeom>
            <a:avLst/>
            <a:gdLst/>
            <a:ahLst/>
            <a:cxnLst/>
            <a:rect l="l" t="t" r="r" b="b"/>
            <a:pathLst>
              <a:path w="1089" h="587" extrusionOk="0">
                <a:moveTo>
                  <a:pt x="1005" y="0"/>
                </a:moveTo>
                <a:cubicBezTo>
                  <a:pt x="1005" y="0"/>
                  <a:pt x="1005" y="28"/>
                  <a:pt x="1005" y="0"/>
                </a:cubicBezTo>
                <a:cubicBezTo>
                  <a:pt x="1005" y="279"/>
                  <a:pt x="837" y="530"/>
                  <a:pt x="614" y="558"/>
                </a:cubicBezTo>
                <a:lnTo>
                  <a:pt x="531" y="558"/>
                </a:lnTo>
                <a:cubicBezTo>
                  <a:pt x="419" y="558"/>
                  <a:pt x="307" y="530"/>
                  <a:pt x="252" y="447"/>
                </a:cubicBezTo>
                <a:cubicBezTo>
                  <a:pt x="140" y="391"/>
                  <a:pt x="84" y="279"/>
                  <a:pt x="84" y="140"/>
                </a:cubicBezTo>
                <a:cubicBezTo>
                  <a:pt x="84" y="140"/>
                  <a:pt x="84" y="112"/>
                  <a:pt x="28" y="112"/>
                </a:cubicBezTo>
                <a:cubicBezTo>
                  <a:pt x="28" y="112"/>
                  <a:pt x="0" y="112"/>
                  <a:pt x="0" y="140"/>
                </a:cubicBezTo>
                <a:cubicBezTo>
                  <a:pt x="0" y="279"/>
                  <a:pt x="84" y="391"/>
                  <a:pt x="224" y="502"/>
                </a:cubicBezTo>
                <a:cubicBezTo>
                  <a:pt x="307" y="558"/>
                  <a:pt x="419" y="586"/>
                  <a:pt x="531" y="586"/>
                </a:cubicBezTo>
                <a:lnTo>
                  <a:pt x="586" y="586"/>
                </a:lnTo>
                <a:cubicBezTo>
                  <a:pt x="893" y="558"/>
                  <a:pt x="1089" y="307"/>
                  <a:pt x="1005" y="0"/>
                </a:cubicBezTo>
                <a:cubicBezTo>
                  <a:pt x="1061" y="0"/>
                  <a:pt x="1061" y="0"/>
                  <a:pt x="1005" y="0"/>
                </a:cubicBezTo>
                <a:close/>
              </a:path>
            </a:pathLst>
          </a:custGeom>
          <a:solidFill>
            <a:srgbClr val="020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5"/>
          <p:cNvSpPr/>
          <p:nvPr/>
        </p:nvSpPr>
        <p:spPr>
          <a:xfrm>
            <a:off x="6495802" y="2415579"/>
            <a:ext cx="69299" cy="37354"/>
          </a:xfrm>
          <a:custGeom>
            <a:avLst/>
            <a:gdLst/>
            <a:ahLst/>
            <a:cxnLst/>
            <a:rect l="l" t="t" r="r" b="b"/>
            <a:pathLst>
              <a:path w="1089" h="587" extrusionOk="0">
                <a:moveTo>
                  <a:pt x="1005" y="1"/>
                </a:moveTo>
                <a:cubicBezTo>
                  <a:pt x="977" y="1"/>
                  <a:pt x="977" y="29"/>
                  <a:pt x="1005" y="1"/>
                </a:cubicBezTo>
                <a:cubicBezTo>
                  <a:pt x="1005" y="280"/>
                  <a:pt x="837" y="531"/>
                  <a:pt x="586" y="559"/>
                </a:cubicBezTo>
                <a:lnTo>
                  <a:pt x="530" y="559"/>
                </a:lnTo>
                <a:cubicBezTo>
                  <a:pt x="279" y="559"/>
                  <a:pt x="112" y="391"/>
                  <a:pt x="56" y="140"/>
                </a:cubicBezTo>
                <a:cubicBezTo>
                  <a:pt x="56" y="140"/>
                  <a:pt x="56" y="112"/>
                  <a:pt x="28" y="112"/>
                </a:cubicBezTo>
                <a:lnTo>
                  <a:pt x="28" y="112"/>
                </a:lnTo>
                <a:cubicBezTo>
                  <a:pt x="28" y="112"/>
                  <a:pt x="0" y="112"/>
                  <a:pt x="0" y="140"/>
                </a:cubicBezTo>
                <a:cubicBezTo>
                  <a:pt x="28" y="391"/>
                  <a:pt x="223" y="587"/>
                  <a:pt x="502" y="587"/>
                </a:cubicBezTo>
                <a:lnTo>
                  <a:pt x="586" y="587"/>
                </a:lnTo>
                <a:cubicBezTo>
                  <a:pt x="865" y="559"/>
                  <a:pt x="1088" y="308"/>
                  <a:pt x="1005" y="1"/>
                </a:cubicBezTo>
                <a:close/>
              </a:path>
            </a:pathLst>
          </a:custGeom>
          <a:solidFill>
            <a:srgbClr val="020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5"/>
          <p:cNvSpPr/>
          <p:nvPr/>
        </p:nvSpPr>
        <p:spPr>
          <a:xfrm>
            <a:off x="6222363" y="2071187"/>
            <a:ext cx="259313" cy="403064"/>
          </a:xfrm>
          <a:custGeom>
            <a:avLst/>
            <a:gdLst/>
            <a:ahLst/>
            <a:cxnLst/>
            <a:rect l="l" t="t" r="r" b="b"/>
            <a:pathLst>
              <a:path w="4075" h="6334" extrusionOk="0">
                <a:moveTo>
                  <a:pt x="2707" y="0"/>
                </a:moveTo>
                <a:cubicBezTo>
                  <a:pt x="1" y="1395"/>
                  <a:pt x="1424" y="6054"/>
                  <a:pt x="1703" y="6250"/>
                </a:cubicBezTo>
                <a:cubicBezTo>
                  <a:pt x="1814" y="6306"/>
                  <a:pt x="1954" y="6333"/>
                  <a:pt x="2093" y="6333"/>
                </a:cubicBezTo>
                <a:cubicBezTo>
                  <a:pt x="2372" y="6333"/>
                  <a:pt x="2651" y="6222"/>
                  <a:pt x="2819" y="6027"/>
                </a:cubicBezTo>
                <a:cubicBezTo>
                  <a:pt x="3098" y="5720"/>
                  <a:pt x="2651" y="5943"/>
                  <a:pt x="2874" y="5580"/>
                </a:cubicBezTo>
                <a:cubicBezTo>
                  <a:pt x="3488" y="4548"/>
                  <a:pt x="3600" y="2400"/>
                  <a:pt x="3851" y="1702"/>
                </a:cubicBezTo>
                <a:cubicBezTo>
                  <a:pt x="3990" y="1367"/>
                  <a:pt x="4074" y="977"/>
                  <a:pt x="3990" y="614"/>
                </a:cubicBezTo>
                <a:cubicBezTo>
                  <a:pt x="3907" y="307"/>
                  <a:pt x="3600" y="28"/>
                  <a:pt x="3293" y="28"/>
                </a:cubicBezTo>
                <a:lnTo>
                  <a:pt x="3153" y="28"/>
                </a:ln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5"/>
          <p:cNvSpPr/>
          <p:nvPr/>
        </p:nvSpPr>
        <p:spPr>
          <a:xfrm>
            <a:off x="6273843" y="2085378"/>
            <a:ext cx="111934" cy="388873"/>
          </a:xfrm>
          <a:custGeom>
            <a:avLst/>
            <a:gdLst/>
            <a:ahLst/>
            <a:cxnLst/>
            <a:rect l="l" t="t" r="r" b="b"/>
            <a:pathLst>
              <a:path w="1759" h="6111" extrusionOk="0">
                <a:moveTo>
                  <a:pt x="1731" y="1"/>
                </a:moveTo>
                <a:cubicBezTo>
                  <a:pt x="838" y="698"/>
                  <a:pt x="280" y="1758"/>
                  <a:pt x="140" y="2930"/>
                </a:cubicBezTo>
                <a:cubicBezTo>
                  <a:pt x="1" y="4074"/>
                  <a:pt x="336" y="5218"/>
                  <a:pt x="1033" y="6110"/>
                </a:cubicBezTo>
                <a:lnTo>
                  <a:pt x="1117" y="6083"/>
                </a:lnTo>
                <a:cubicBezTo>
                  <a:pt x="419" y="5218"/>
                  <a:pt x="112" y="4074"/>
                  <a:pt x="196" y="2958"/>
                </a:cubicBezTo>
                <a:cubicBezTo>
                  <a:pt x="336" y="1842"/>
                  <a:pt x="894" y="782"/>
                  <a:pt x="1759" y="84"/>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5"/>
          <p:cNvSpPr/>
          <p:nvPr/>
        </p:nvSpPr>
        <p:spPr>
          <a:xfrm>
            <a:off x="6337796" y="1973508"/>
            <a:ext cx="672876" cy="426164"/>
          </a:xfrm>
          <a:custGeom>
            <a:avLst/>
            <a:gdLst/>
            <a:ahLst/>
            <a:cxnLst/>
            <a:rect l="l" t="t" r="r" b="b"/>
            <a:pathLst>
              <a:path w="10574" h="6697" extrusionOk="0">
                <a:moveTo>
                  <a:pt x="5552" y="1"/>
                </a:moveTo>
                <a:lnTo>
                  <a:pt x="5441" y="1"/>
                </a:lnTo>
                <a:cubicBezTo>
                  <a:pt x="4325" y="85"/>
                  <a:pt x="4046" y="419"/>
                  <a:pt x="2204" y="419"/>
                </a:cubicBezTo>
                <a:lnTo>
                  <a:pt x="2009" y="419"/>
                </a:lnTo>
                <a:lnTo>
                  <a:pt x="1981" y="419"/>
                </a:lnTo>
                <a:cubicBezTo>
                  <a:pt x="28" y="419"/>
                  <a:pt x="586" y="2177"/>
                  <a:pt x="586" y="2177"/>
                </a:cubicBezTo>
                <a:cubicBezTo>
                  <a:pt x="0" y="2400"/>
                  <a:pt x="558" y="3628"/>
                  <a:pt x="1033" y="3990"/>
                </a:cubicBezTo>
                <a:cubicBezTo>
                  <a:pt x="1730" y="4465"/>
                  <a:pt x="2539" y="4632"/>
                  <a:pt x="3320" y="4632"/>
                </a:cubicBezTo>
                <a:cubicBezTo>
                  <a:pt x="5162" y="4632"/>
                  <a:pt x="6891" y="3600"/>
                  <a:pt x="6891" y="3600"/>
                </a:cubicBezTo>
                <a:cubicBezTo>
                  <a:pt x="7282" y="4911"/>
                  <a:pt x="8872" y="6278"/>
                  <a:pt x="8872" y="6278"/>
                </a:cubicBezTo>
                <a:cubicBezTo>
                  <a:pt x="8872" y="6278"/>
                  <a:pt x="8928" y="6697"/>
                  <a:pt x="9179" y="6697"/>
                </a:cubicBezTo>
                <a:cubicBezTo>
                  <a:pt x="9319" y="6697"/>
                  <a:pt x="9486" y="6557"/>
                  <a:pt x="9737" y="6167"/>
                </a:cubicBezTo>
                <a:cubicBezTo>
                  <a:pt x="10016" y="5748"/>
                  <a:pt x="10574" y="2400"/>
                  <a:pt x="7700" y="1033"/>
                </a:cubicBezTo>
                <a:cubicBezTo>
                  <a:pt x="7700" y="1089"/>
                  <a:pt x="6640" y="1"/>
                  <a:pt x="5552" y="1"/>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5"/>
          <p:cNvSpPr/>
          <p:nvPr/>
        </p:nvSpPr>
        <p:spPr>
          <a:xfrm>
            <a:off x="6820658" y="2044524"/>
            <a:ext cx="174042" cy="337393"/>
          </a:xfrm>
          <a:custGeom>
            <a:avLst/>
            <a:gdLst/>
            <a:ahLst/>
            <a:cxnLst/>
            <a:rect l="l" t="t" r="r" b="b"/>
            <a:pathLst>
              <a:path w="2735" h="5302" extrusionOk="0">
                <a:moveTo>
                  <a:pt x="57" y="1"/>
                </a:moveTo>
                <a:lnTo>
                  <a:pt x="1" y="85"/>
                </a:lnTo>
                <a:cubicBezTo>
                  <a:pt x="894" y="308"/>
                  <a:pt x="1647" y="894"/>
                  <a:pt x="2093" y="1703"/>
                </a:cubicBezTo>
                <a:cubicBezTo>
                  <a:pt x="2568" y="2512"/>
                  <a:pt x="2623" y="3488"/>
                  <a:pt x="2372" y="4353"/>
                </a:cubicBezTo>
                <a:cubicBezTo>
                  <a:pt x="2261" y="4772"/>
                  <a:pt x="2037" y="5106"/>
                  <a:pt x="1786" y="5246"/>
                </a:cubicBezTo>
                <a:lnTo>
                  <a:pt x="1842" y="5302"/>
                </a:lnTo>
                <a:cubicBezTo>
                  <a:pt x="2121" y="5134"/>
                  <a:pt x="2316" y="4827"/>
                  <a:pt x="2456" y="4353"/>
                </a:cubicBezTo>
                <a:cubicBezTo>
                  <a:pt x="2735" y="3460"/>
                  <a:pt x="2623" y="2484"/>
                  <a:pt x="2177" y="1675"/>
                </a:cubicBezTo>
                <a:cubicBezTo>
                  <a:pt x="1731" y="838"/>
                  <a:pt x="949" y="252"/>
                  <a:pt x="57" y="1"/>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5"/>
          <p:cNvSpPr/>
          <p:nvPr/>
        </p:nvSpPr>
        <p:spPr>
          <a:xfrm>
            <a:off x="6815376" y="1993044"/>
            <a:ext cx="56826" cy="64017"/>
          </a:xfrm>
          <a:custGeom>
            <a:avLst/>
            <a:gdLst/>
            <a:ahLst/>
            <a:cxnLst/>
            <a:rect l="l" t="t" r="r" b="b"/>
            <a:pathLst>
              <a:path w="893" h="1006" extrusionOk="0">
                <a:moveTo>
                  <a:pt x="279" y="1"/>
                </a:moveTo>
                <a:cubicBezTo>
                  <a:pt x="195" y="1"/>
                  <a:pt x="167" y="85"/>
                  <a:pt x="167" y="112"/>
                </a:cubicBezTo>
                <a:cubicBezTo>
                  <a:pt x="56" y="363"/>
                  <a:pt x="0" y="670"/>
                  <a:pt x="0" y="949"/>
                </a:cubicBezTo>
                <a:lnTo>
                  <a:pt x="307" y="1005"/>
                </a:lnTo>
                <a:cubicBezTo>
                  <a:pt x="558" y="894"/>
                  <a:pt x="893" y="447"/>
                  <a:pt x="698" y="308"/>
                </a:cubicBezTo>
                <a:lnTo>
                  <a:pt x="614" y="308"/>
                </a:lnTo>
                <a:cubicBezTo>
                  <a:pt x="530" y="308"/>
                  <a:pt x="391" y="559"/>
                  <a:pt x="335" y="698"/>
                </a:cubicBezTo>
                <a:cubicBezTo>
                  <a:pt x="335" y="531"/>
                  <a:pt x="391" y="391"/>
                  <a:pt x="391" y="252"/>
                </a:cubicBezTo>
                <a:lnTo>
                  <a:pt x="391" y="140"/>
                </a:lnTo>
                <a:cubicBezTo>
                  <a:pt x="335" y="57"/>
                  <a:pt x="307" y="1"/>
                  <a:pt x="279" y="1"/>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5"/>
          <p:cNvSpPr/>
          <p:nvPr/>
        </p:nvSpPr>
        <p:spPr>
          <a:xfrm>
            <a:off x="6300506" y="2424488"/>
            <a:ext cx="143879" cy="154506"/>
          </a:xfrm>
          <a:custGeom>
            <a:avLst/>
            <a:gdLst/>
            <a:ahLst/>
            <a:cxnLst/>
            <a:rect l="l" t="t" r="r" b="b"/>
            <a:pathLst>
              <a:path w="2261" h="2428" extrusionOk="0">
                <a:moveTo>
                  <a:pt x="1535" y="0"/>
                </a:moveTo>
                <a:cubicBezTo>
                  <a:pt x="977" y="0"/>
                  <a:pt x="0" y="168"/>
                  <a:pt x="84" y="1256"/>
                </a:cubicBezTo>
                <a:cubicBezTo>
                  <a:pt x="168" y="2093"/>
                  <a:pt x="670" y="2428"/>
                  <a:pt x="1144" y="2428"/>
                </a:cubicBezTo>
                <a:cubicBezTo>
                  <a:pt x="1591" y="2428"/>
                  <a:pt x="2065" y="2149"/>
                  <a:pt x="2260" y="1646"/>
                </a:cubicBezTo>
                <a:lnTo>
                  <a:pt x="1953" y="0"/>
                </a:lnTo>
                <a:cubicBezTo>
                  <a:pt x="1953" y="28"/>
                  <a:pt x="1786" y="0"/>
                  <a:pt x="1535" y="0"/>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5"/>
          <p:cNvSpPr/>
          <p:nvPr/>
        </p:nvSpPr>
        <p:spPr>
          <a:xfrm>
            <a:off x="6320042" y="2458214"/>
            <a:ext cx="106589" cy="79926"/>
          </a:xfrm>
          <a:custGeom>
            <a:avLst/>
            <a:gdLst/>
            <a:ahLst/>
            <a:cxnLst/>
            <a:rect l="l" t="t" r="r" b="b"/>
            <a:pathLst>
              <a:path w="1675" h="1256" extrusionOk="0">
                <a:moveTo>
                  <a:pt x="698" y="0"/>
                </a:moveTo>
                <a:cubicBezTo>
                  <a:pt x="642" y="0"/>
                  <a:pt x="558" y="0"/>
                  <a:pt x="475" y="28"/>
                </a:cubicBezTo>
                <a:cubicBezTo>
                  <a:pt x="168" y="140"/>
                  <a:pt x="28" y="447"/>
                  <a:pt x="0" y="475"/>
                </a:cubicBezTo>
                <a:lnTo>
                  <a:pt x="0" y="503"/>
                </a:lnTo>
                <a:lnTo>
                  <a:pt x="0" y="503"/>
                </a:lnTo>
                <a:cubicBezTo>
                  <a:pt x="0" y="503"/>
                  <a:pt x="28" y="503"/>
                  <a:pt x="28" y="475"/>
                </a:cubicBezTo>
                <a:cubicBezTo>
                  <a:pt x="28" y="475"/>
                  <a:pt x="168" y="168"/>
                  <a:pt x="502" y="56"/>
                </a:cubicBezTo>
                <a:cubicBezTo>
                  <a:pt x="558" y="28"/>
                  <a:pt x="642" y="28"/>
                  <a:pt x="698" y="28"/>
                </a:cubicBezTo>
                <a:cubicBezTo>
                  <a:pt x="809" y="28"/>
                  <a:pt x="949" y="56"/>
                  <a:pt x="1060" y="140"/>
                </a:cubicBezTo>
                <a:cubicBezTo>
                  <a:pt x="1618" y="419"/>
                  <a:pt x="1367" y="1200"/>
                  <a:pt x="1367" y="1200"/>
                </a:cubicBezTo>
                <a:cubicBezTo>
                  <a:pt x="1367" y="1256"/>
                  <a:pt x="1367" y="1256"/>
                  <a:pt x="1395" y="1256"/>
                </a:cubicBezTo>
                <a:lnTo>
                  <a:pt x="1395" y="1256"/>
                </a:lnTo>
                <a:cubicBezTo>
                  <a:pt x="1395" y="1256"/>
                  <a:pt x="1423" y="1256"/>
                  <a:pt x="1423" y="1200"/>
                </a:cubicBezTo>
                <a:cubicBezTo>
                  <a:pt x="1423" y="1200"/>
                  <a:pt x="1674" y="363"/>
                  <a:pt x="1088" y="56"/>
                </a:cubicBezTo>
                <a:cubicBezTo>
                  <a:pt x="949" y="28"/>
                  <a:pt x="809" y="0"/>
                  <a:pt x="698" y="0"/>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5"/>
          <p:cNvSpPr/>
          <p:nvPr/>
        </p:nvSpPr>
        <p:spPr>
          <a:xfrm>
            <a:off x="6353769" y="2488377"/>
            <a:ext cx="60390" cy="17818"/>
          </a:xfrm>
          <a:custGeom>
            <a:avLst/>
            <a:gdLst/>
            <a:ahLst/>
            <a:cxnLst/>
            <a:rect l="l" t="t" r="r" b="b"/>
            <a:pathLst>
              <a:path w="949" h="280" extrusionOk="0">
                <a:moveTo>
                  <a:pt x="558" y="1"/>
                </a:moveTo>
                <a:cubicBezTo>
                  <a:pt x="251" y="1"/>
                  <a:pt x="0" y="252"/>
                  <a:pt x="0" y="252"/>
                </a:cubicBezTo>
                <a:lnTo>
                  <a:pt x="0" y="280"/>
                </a:lnTo>
                <a:lnTo>
                  <a:pt x="28" y="280"/>
                </a:lnTo>
                <a:lnTo>
                  <a:pt x="28" y="280"/>
                </a:lnTo>
                <a:lnTo>
                  <a:pt x="56" y="280"/>
                </a:lnTo>
                <a:cubicBezTo>
                  <a:pt x="56" y="280"/>
                  <a:pt x="307" y="84"/>
                  <a:pt x="586" y="84"/>
                </a:cubicBezTo>
                <a:cubicBezTo>
                  <a:pt x="698" y="84"/>
                  <a:pt x="809" y="112"/>
                  <a:pt x="893" y="168"/>
                </a:cubicBezTo>
                <a:lnTo>
                  <a:pt x="893" y="168"/>
                </a:lnTo>
                <a:lnTo>
                  <a:pt x="949" y="168"/>
                </a:lnTo>
                <a:lnTo>
                  <a:pt x="949" y="140"/>
                </a:lnTo>
                <a:cubicBezTo>
                  <a:pt x="809" y="29"/>
                  <a:pt x="698" y="1"/>
                  <a:pt x="558" y="1"/>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5"/>
          <p:cNvSpPr/>
          <p:nvPr/>
        </p:nvSpPr>
        <p:spPr>
          <a:xfrm>
            <a:off x="6621862" y="2490159"/>
            <a:ext cx="39072" cy="33790"/>
          </a:xfrm>
          <a:custGeom>
            <a:avLst/>
            <a:gdLst/>
            <a:ahLst/>
            <a:cxnLst/>
            <a:rect l="l" t="t" r="r" b="b"/>
            <a:pathLst>
              <a:path w="614" h="531" extrusionOk="0">
                <a:moveTo>
                  <a:pt x="586" y="1"/>
                </a:moveTo>
                <a:cubicBezTo>
                  <a:pt x="586" y="1"/>
                  <a:pt x="586" y="56"/>
                  <a:pt x="586" y="1"/>
                </a:cubicBezTo>
                <a:cubicBezTo>
                  <a:pt x="558" y="56"/>
                  <a:pt x="558" y="419"/>
                  <a:pt x="28" y="475"/>
                </a:cubicBezTo>
                <a:cubicBezTo>
                  <a:pt x="28" y="475"/>
                  <a:pt x="0" y="475"/>
                  <a:pt x="0" y="503"/>
                </a:cubicBezTo>
                <a:cubicBezTo>
                  <a:pt x="0" y="531"/>
                  <a:pt x="0" y="531"/>
                  <a:pt x="28" y="531"/>
                </a:cubicBezTo>
                <a:lnTo>
                  <a:pt x="140" y="531"/>
                </a:lnTo>
                <a:cubicBezTo>
                  <a:pt x="614" y="475"/>
                  <a:pt x="614" y="84"/>
                  <a:pt x="614" y="84"/>
                </a:cubicBezTo>
                <a:cubicBezTo>
                  <a:pt x="614" y="56"/>
                  <a:pt x="614" y="1"/>
                  <a:pt x="586" y="1"/>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5"/>
          <p:cNvSpPr/>
          <p:nvPr/>
        </p:nvSpPr>
        <p:spPr>
          <a:xfrm>
            <a:off x="6701724" y="2449305"/>
            <a:ext cx="140315" cy="76426"/>
          </a:xfrm>
          <a:custGeom>
            <a:avLst/>
            <a:gdLst/>
            <a:ahLst/>
            <a:cxnLst/>
            <a:rect l="l" t="t" r="r" b="b"/>
            <a:pathLst>
              <a:path w="2205" h="1201" extrusionOk="0">
                <a:moveTo>
                  <a:pt x="1451" y="1"/>
                </a:moveTo>
                <a:cubicBezTo>
                  <a:pt x="1284" y="1"/>
                  <a:pt x="1117" y="29"/>
                  <a:pt x="893" y="85"/>
                </a:cubicBezTo>
                <a:cubicBezTo>
                  <a:pt x="335" y="280"/>
                  <a:pt x="1" y="643"/>
                  <a:pt x="112" y="922"/>
                </a:cubicBezTo>
                <a:cubicBezTo>
                  <a:pt x="168" y="1089"/>
                  <a:pt x="419" y="1201"/>
                  <a:pt x="726" y="1201"/>
                </a:cubicBezTo>
                <a:cubicBezTo>
                  <a:pt x="893" y="1201"/>
                  <a:pt x="1089" y="1173"/>
                  <a:pt x="1284" y="1089"/>
                </a:cubicBezTo>
                <a:cubicBezTo>
                  <a:pt x="1842" y="922"/>
                  <a:pt x="2205" y="531"/>
                  <a:pt x="2093" y="280"/>
                </a:cubicBezTo>
                <a:cubicBezTo>
                  <a:pt x="1981" y="85"/>
                  <a:pt x="1786" y="1"/>
                  <a:pt x="1451" y="1"/>
                </a:cubicBezTo>
                <a:close/>
              </a:path>
            </a:pathLst>
          </a:custGeom>
          <a:solidFill>
            <a:srgbClr val="B2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5"/>
          <p:cNvSpPr/>
          <p:nvPr/>
        </p:nvSpPr>
        <p:spPr>
          <a:xfrm>
            <a:off x="6857948" y="2357035"/>
            <a:ext cx="136752" cy="154506"/>
          </a:xfrm>
          <a:custGeom>
            <a:avLst/>
            <a:gdLst/>
            <a:ahLst/>
            <a:cxnLst/>
            <a:rect l="l" t="t" r="r" b="b"/>
            <a:pathLst>
              <a:path w="2149" h="2428" extrusionOk="0">
                <a:moveTo>
                  <a:pt x="1005" y="0"/>
                </a:moveTo>
                <a:cubicBezTo>
                  <a:pt x="614" y="0"/>
                  <a:pt x="280" y="195"/>
                  <a:pt x="280" y="195"/>
                </a:cubicBezTo>
                <a:lnTo>
                  <a:pt x="1" y="1897"/>
                </a:lnTo>
                <a:cubicBezTo>
                  <a:pt x="224" y="2232"/>
                  <a:pt x="614" y="2427"/>
                  <a:pt x="977" y="2427"/>
                </a:cubicBezTo>
                <a:cubicBezTo>
                  <a:pt x="1563" y="2427"/>
                  <a:pt x="2149" y="1925"/>
                  <a:pt x="1982" y="977"/>
                </a:cubicBezTo>
                <a:cubicBezTo>
                  <a:pt x="1842" y="195"/>
                  <a:pt x="1396" y="0"/>
                  <a:pt x="1005" y="0"/>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5"/>
          <p:cNvSpPr/>
          <p:nvPr/>
        </p:nvSpPr>
        <p:spPr>
          <a:xfrm>
            <a:off x="6698160" y="2289518"/>
            <a:ext cx="111934" cy="51608"/>
          </a:xfrm>
          <a:custGeom>
            <a:avLst/>
            <a:gdLst/>
            <a:ahLst/>
            <a:cxnLst/>
            <a:rect l="l" t="t" r="r" b="b"/>
            <a:pathLst>
              <a:path w="1759" h="811" extrusionOk="0">
                <a:moveTo>
                  <a:pt x="419" y="1"/>
                </a:moveTo>
                <a:cubicBezTo>
                  <a:pt x="196" y="1"/>
                  <a:pt x="112" y="57"/>
                  <a:pt x="57" y="168"/>
                </a:cubicBezTo>
                <a:cubicBezTo>
                  <a:pt x="1" y="336"/>
                  <a:pt x="168" y="559"/>
                  <a:pt x="531" y="698"/>
                </a:cubicBezTo>
                <a:cubicBezTo>
                  <a:pt x="782" y="782"/>
                  <a:pt x="1005" y="810"/>
                  <a:pt x="1173" y="810"/>
                </a:cubicBezTo>
                <a:cubicBezTo>
                  <a:pt x="1312" y="810"/>
                  <a:pt x="1424" y="782"/>
                  <a:pt x="1479" y="726"/>
                </a:cubicBezTo>
                <a:cubicBezTo>
                  <a:pt x="1479" y="726"/>
                  <a:pt x="1758" y="419"/>
                  <a:pt x="1061" y="113"/>
                </a:cubicBezTo>
                <a:cubicBezTo>
                  <a:pt x="782" y="57"/>
                  <a:pt x="559" y="1"/>
                  <a:pt x="419" y="1"/>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5"/>
          <p:cNvSpPr/>
          <p:nvPr/>
        </p:nvSpPr>
        <p:spPr>
          <a:xfrm>
            <a:off x="6442539" y="2486595"/>
            <a:ext cx="136752" cy="71080"/>
          </a:xfrm>
          <a:custGeom>
            <a:avLst/>
            <a:gdLst/>
            <a:ahLst/>
            <a:cxnLst/>
            <a:rect l="l" t="t" r="r" b="b"/>
            <a:pathLst>
              <a:path w="2149" h="1117" extrusionOk="0">
                <a:moveTo>
                  <a:pt x="977" y="1"/>
                </a:moveTo>
                <a:cubicBezTo>
                  <a:pt x="447" y="1"/>
                  <a:pt x="56" y="196"/>
                  <a:pt x="28" y="475"/>
                </a:cubicBezTo>
                <a:cubicBezTo>
                  <a:pt x="0" y="782"/>
                  <a:pt x="447" y="1061"/>
                  <a:pt x="1033" y="1117"/>
                </a:cubicBezTo>
                <a:lnTo>
                  <a:pt x="1172" y="1117"/>
                </a:lnTo>
                <a:cubicBezTo>
                  <a:pt x="1702" y="1117"/>
                  <a:pt x="2093" y="894"/>
                  <a:pt x="2121" y="615"/>
                </a:cubicBezTo>
                <a:cubicBezTo>
                  <a:pt x="2149" y="308"/>
                  <a:pt x="1702" y="29"/>
                  <a:pt x="1116" y="1"/>
                </a:cubicBezTo>
                <a:close/>
              </a:path>
            </a:pathLst>
          </a:custGeom>
          <a:solidFill>
            <a:srgbClr val="B2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5"/>
          <p:cNvSpPr/>
          <p:nvPr/>
        </p:nvSpPr>
        <p:spPr>
          <a:xfrm>
            <a:off x="6428349" y="2316181"/>
            <a:ext cx="106589" cy="67517"/>
          </a:xfrm>
          <a:custGeom>
            <a:avLst/>
            <a:gdLst/>
            <a:ahLst/>
            <a:cxnLst/>
            <a:rect l="l" t="t" r="r" b="b"/>
            <a:pathLst>
              <a:path w="1675" h="1061" extrusionOk="0">
                <a:moveTo>
                  <a:pt x="1367" y="0"/>
                </a:moveTo>
                <a:cubicBezTo>
                  <a:pt x="1228" y="0"/>
                  <a:pt x="977" y="84"/>
                  <a:pt x="642" y="335"/>
                </a:cubicBezTo>
                <a:cubicBezTo>
                  <a:pt x="0" y="754"/>
                  <a:pt x="363" y="1005"/>
                  <a:pt x="363" y="1005"/>
                </a:cubicBezTo>
                <a:cubicBezTo>
                  <a:pt x="419" y="1033"/>
                  <a:pt x="474" y="1061"/>
                  <a:pt x="530" y="1061"/>
                </a:cubicBezTo>
                <a:cubicBezTo>
                  <a:pt x="698" y="1061"/>
                  <a:pt x="949" y="949"/>
                  <a:pt x="1228" y="754"/>
                </a:cubicBezTo>
                <a:cubicBezTo>
                  <a:pt x="1562" y="503"/>
                  <a:pt x="1674" y="279"/>
                  <a:pt x="1562" y="112"/>
                </a:cubicBezTo>
                <a:cubicBezTo>
                  <a:pt x="1562" y="28"/>
                  <a:pt x="1479" y="0"/>
                  <a:pt x="1367" y="0"/>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5"/>
          <p:cNvSpPr/>
          <p:nvPr/>
        </p:nvSpPr>
        <p:spPr>
          <a:xfrm>
            <a:off x="6859729" y="2388979"/>
            <a:ext cx="101243" cy="90616"/>
          </a:xfrm>
          <a:custGeom>
            <a:avLst/>
            <a:gdLst/>
            <a:ahLst/>
            <a:cxnLst/>
            <a:rect l="l" t="t" r="r" b="b"/>
            <a:pathLst>
              <a:path w="1591" h="1424" extrusionOk="0">
                <a:moveTo>
                  <a:pt x="1033" y="0"/>
                </a:moveTo>
                <a:cubicBezTo>
                  <a:pt x="865" y="0"/>
                  <a:pt x="698" y="56"/>
                  <a:pt x="531" y="196"/>
                </a:cubicBezTo>
                <a:cubicBezTo>
                  <a:pt x="1" y="670"/>
                  <a:pt x="447" y="1423"/>
                  <a:pt x="447" y="1423"/>
                </a:cubicBezTo>
                <a:lnTo>
                  <a:pt x="475" y="1423"/>
                </a:lnTo>
                <a:lnTo>
                  <a:pt x="475" y="1423"/>
                </a:lnTo>
                <a:lnTo>
                  <a:pt x="475" y="1423"/>
                </a:lnTo>
                <a:cubicBezTo>
                  <a:pt x="475" y="1423"/>
                  <a:pt x="531" y="1395"/>
                  <a:pt x="475" y="1395"/>
                </a:cubicBezTo>
                <a:cubicBezTo>
                  <a:pt x="475" y="1395"/>
                  <a:pt x="56" y="642"/>
                  <a:pt x="531" y="279"/>
                </a:cubicBezTo>
                <a:cubicBezTo>
                  <a:pt x="670" y="140"/>
                  <a:pt x="838" y="56"/>
                  <a:pt x="977" y="56"/>
                </a:cubicBezTo>
                <a:lnTo>
                  <a:pt x="1005" y="56"/>
                </a:lnTo>
                <a:cubicBezTo>
                  <a:pt x="1312" y="112"/>
                  <a:pt x="1535" y="335"/>
                  <a:pt x="1535" y="335"/>
                </a:cubicBezTo>
                <a:lnTo>
                  <a:pt x="1563" y="335"/>
                </a:lnTo>
                <a:lnTo>
                  <a:pt x="1591" y="335"/>
                </a:lnTo>
                <a:lnTo>
                  <a:pt x="1591" y="307"/>
                </a:lnTo>
                <a:cubicBezTo>
                  <a:pt x="1591" y="307"/>
                  <a:pt x="1368" y="28"/>
                  <a:pt x="1033" y="0"/>
                </a:cubicBezTo>
                <a:cubicBezTo>
                  <a:pt x="1061" y="0"/>
                  <a:pt x="1061" y="0"/>
                  <a:pt x="1033" y="0"/>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5"/>
          <p:cNvSpPr/>
          <p:nvPr/>
        </p:nvSpPr>
        <p:spPr>
          <a:xfrm>
            <a:off x="6877484" y="2424488"/>
            <a:ext cx="60453" cy="17818"/>
          </a:xfrm>
          <a:custGeom>
            <a:avLst/>
            <a:gdLst/>
            <a:ahLst/>
            <a:cxnLst/>
            <a:rect l="l" t="t" r="r" b="b"/>
            <a:pathLst>
              <a:path w="950" h="280" extrusionOk="0">
                <a:moveTo>
                  <a:pt x="475" y="0"/>
                </a:moveTo>
                <a:cubicBezTo>
                  <a:pt x="307" y="0"/>
                  <a:pt x="140" y="56"/>
                  <a:pt x="1" y="251"/>
                </a:cubicBezTo>
                <a:lnTo>
                  <a:pt x="1" y="279"/>
                </a:lnTo>
                <a:lnTo>
                  <a:pt x="28" y="279"/>
                </a:lnTo>
                <a:lnTo>
                  <a:pt x="56" y="279"/>
                </a:lnTo>
                <a:cubicBezTo>
                  <a:pt x="196" y="112"/>
                  <a:pt x="335" y="56"/>
                  <a:pt x="475" y="56"/>
                </a:cubicBezTo>
                <a:cubicBezTo>
                  <a:pt x="698" y="56"/>
                  <a:pt x="893" y="168"/>
                  <a:pt x="893" y="168"/>
                </a:cubicBezTo>
                <a:lnTo>
                  <a:pt x="893" y="168"/>
                </a:lnTo>
                <a:lnTo>
                  <a:pt x="893" y="168"/>
                </a:lnTo>
                <a:lnTo>
                  <a:pt x="949" y="168"/>
                </a:lnTo>
                <a:lnTo>
                  <a:pt x="949" y="140"/>
                </a:lnTo>
                <a:cubicBezTo>
                  <a:pt x="949" y="84"/>
                  <a:pt x="726" y="0"/>
                  <a:pt x="475" y="0"/>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5"/>
          <p:cNvSpPr/>
          <p:nvPr/>
        </p:nvSpPr>
        <p:spPr>
          <a:xfrm>
            <a:off x="6582790" y="2266482"/>
            <a:ext cx="76362" cy="211332"/>
          </a:xfrm>
          <a:custGeom>
            <a:avLst/>
            <a:gdLst/>
            <a:ahLst/>
            <a:cxnLst/>
            <a:rect l="l" t="t" r="r" b="b"/>
            <a:pathLst>
              <a:path w="1200" h="3321" extrusionOk="0">
                <a:moveTo>
                  <a:pt x="781" y="0"/>
                </a:moveTo>
                <a:lnTo>
                  <a:pt x="781" y="0"/>
                </a:lnTo>
                <a:cubicBezTo>
                  <a:pt x="754" y="0"/>
                  <a:pt x="754" y="28"/>
                  <a:pt x="754" y="28"/>
                </a:cubicBezTo>
                <a:cubicBezTo>
                  <a:pt x="865" y="586"/>
                  <a:pt x="1144" y="2037"/>
                  <a:pt x="1033" y="2232"/>
                </a:cubicBezTo>
                <a:cubicBezTo>
                  <a:pt x="1005" y="2344"/>
                  <a:pt x="921" y="2372"/>
                  <a:pt x="781" y="2372"/>
                </a:cubicBezTo>
                <a:cubicBezTo>
                  <a:pt x="698" y="2372"/>
                  <a:pt x="586" y="2344"/>
                  <a:pt x="475" y="2316"/>
                </a:cubicBezTo>
                <a:lnTo>
                  <a:pt x="447" y="2316"/>
                </a:lnTo>
                <a:cubicBezTo>
                  <a:pt x="419" y="2316"/>
                  <a:pt x="335" y="2260"/>
                  <a:pt x="307" y="2260"/>
                </a:cubicBezTo>
                <a:cubicBezTo>
                  <a:pt x="224" y="2260"/>
                  <a:pt x="168" y="2316"/>
                  <a:pt x="84" y="2372"/>
                </a:cubicBezTo>
                <a:cubicBezTo>
                  <a:pt x="0" y="2511"/>
                  <a:pt x="0" y="2818"/>
                  <a:pt x="84" y="3013"/>
                </a:cubicBezTo>
                <a:cubicBezTo>
                  <a:pt x="224" y="3237"/>
                  <a:pt x="502" y="3320"/>
                  <a:pt x="558" y="3320"/>
                </a:cubicBezTo>
                <a:lnTo>
                  <a:pt x="558" y="3320"/>
                </a:lnTo>
                <a:lnTo>
                  <a:pt x="558" y="3320"/>
                </a:lnTo>
                <a:cubicBezTo>
                  <a:pt x="558" y="3320"/>
                  <a:pt x="586" y="3320"/>
                  <a:pt x="586" y="3264"/>
                </a:cubicBezTo>
                <a:cubicBezTo>
                  <a:pt x="586" y="3264"/>
                  <a:pt x="586" y="3237"/>
                  <a:pt x="558" y="3237"/>
                </a:cubicBezTo>
                <a:cubicBezTo>
                  <a:pt x="558" y="3237"/>
                  <a:pt x="279" y="3181"/>
                  <a:pt x="140" y="2930"/>
                </a:cubicBezTo>
                <a:cubicBezTo>
                  <a:pt x="28" y="2762"/>
                  <a:pt x="28" y="2511"/>
                  <a:pt x="140" y="2372"/>
                </a:cubicBezTo>
                <a:cubicBezTo>
                  <a:pt x="168" y="2344"/>
                  <a:pt x="224" y="2288"/>
                  <a:pt x="279" y="2288"/>
                </a:cubicBezTo>
                <a:cubicBezTo>
                  <a:pt x="307" y="2288"/>
                  <a:pt x="335" y="2288"/>
                  <a:pt x="363" y="2344"/>
                </a:cubicBezTo>
                <a:lnTo>
                  <a:pt x="419" y="2344"/>
                </a:lnTo>
                <a:cubicBezTo>
                  <a:pt x="558" y="2400"/>
                  <a:pt x="698" y="2400"/>
                  <a:pt x="754" y="2400"/>
                </a:cubicBezTo>
                <a:cubicBezTo>
                  <a:pt x="921" y="2400"/>
                  <a:pt x="1005" y="2344"/>
                  <a:pt x="1033" y="2232"/>
                </a:cubicBezTo>
                <a:cubicBezTo>
                  <a:pt x="1200" y="2037"/>
                  <a:pt x="865" y="251"/>
                  <a:pt x="781" y="0"/>
                </a:cubicBezTo>
                <a:cubicBezTo>
                  <a:pt x="837" y="0"/>
                  <a:pt x="781" y="0"/>
                  <a:pt x="781" y="0"/>
                </a:cubicBezTo>
                <a:close/>
              </a:path>
            </a:pathLst>
          </a:custGeom>
          <a:solidFill>
            <a:srgbClr val="6839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5"/>
          <p:cNvSpPr/>
          <p:nvPr/>
        </p:nvSpPr>
        <p:spPr>
          <a:xfrm>
            <a:off x="6843757" y="2994337"/>
            <a:ext cx="200705" cy="179387"/>
          </a:xfrm>
          <a:custGeom>
            <a:avLst/>
            <a:gdLst/>
            <a:ahLst/>
            <a:cxnLst/>
            <a:rect l="l" t="t" r="r" b="b"/>
            <a:pathLst>
              <a:path w="3154" h="2819" extrusionOk="0">
                <a:moveTo>
                  <a:pt x="2818" y="1"/>
                </a:moveTo>
                <a:lnTo>
                  <a:pt x="0" y="643"/>
                </a:lnTo>
                <a:lnTo>
                  <a:pt x="531" y="2819"/>
                </a:lnTo>
                <a:lnTo>
                  <a:pt x="3097" y="2177"/>
                </a:lnTo>
                <a:cubicBezTo>
                  <a:pt x="3153" y="2205"/>
                  <a:pt x="3153" y="1563"/>
                  <a:pt x="2818" y="1"/>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5"/>
          <p:cNvSpPr/>
          <p:nvPr/>
        </p:nvSpPr>
        <p:spPr>
          <a:xfrm>
            <a:off x="6169100" y="2930448"/>
            <a:ext cx="358710" cy="305448"/>
          </a:xfrm>
          <a:custGeom>
            <a:avLst/>
            <a:gdLst/>
            <a:ahLst/>
            <a:cxnLst/>
            <a:rect l="l" t="t" r="r" b="b"/>
            <a:pathLst>
              <a:path w="5637" h="4800" extrusionOk="0">
                <a:moveTo>
                  <a:pt x="3209" y="1"/>
                </a:moveTo>
                <a:cubicBezTo>
                  <a:pt x="3209" y="1"/>
                  <a:pt x="1" y="3097"/>
                  <a:pt x="1982" y="4492"/>
                </a:cubicBezTo>
                <a:cubicBezTo>
                  <a:pt x="2261" y="4688"/>
                  <a:pt x="2568" y="4799"/>
                  <a:pt x="2847" y="4799"/>
                </a:cubicBezTo>
                <a:cubicBezTo>
                  <a:pt x="4437" y="4799"/>
                  <a:pt x="5636" y="1898"/>
                  <a:pt x="5636" y="1898"/>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5"/>
          <p:cNvSpPr/>
          <p:nvPr/>
        </p:nvSpPr>
        <p:spPr>
          <a:xfrm>
            <a:off x="6256089" y="2708553"/>
            <a:ext cx="820319" cy="763429"/>
          </a:xfrm>
          <a:custGeom>
            <a:avLst/>
            <a:gdLst/>
            <a:ahLst/>
            <a:cxnLst/>
            <a:rect l="l" t="t" r="r" b="b"/>
            <a:pathLst>
              <a:path w="12891" h="11997" extrusionOk="0">
                <a:moveTo>
                  <a:pt x="4576" y="0"/>
                </a:moveTo>
                <a:cubicBezTo>
                  <a:pt x="3795" y="0"/>
                  <a:pt x="2791" y="419"/>
                  <a:pt x="2093" y="921"/>
                </a:cubicBezTo>
                <a:cubicBezTo>
                  <a:pt x="1842" y="1116"/>
                  <a:pt x="1619" y="1311"/>
                  <a:pt x="1480" y="1535"/>
                </a:cubicBezTo>
                <a:cubicBezTo>
                  <a:pt x="1256" y="1869"/>
                  <a:pt x="1033" y="2120"/>
                  <a:pt x="866" y="2399"/>
                </a:cubicBezTo>
                <a:cubicBezTo>
                  <a:pt x="643" y="2706"/>
                  <a:pt x="447" y="3069"/>
                  <a:pt x="85" y="3627"/>
                </a:cubicBezTo>
                <a:cubicBezTo>
                  <a:pt x="57" y="3655"/>
                  <a:pt x="29" y="3711"/>
                  <a:pt x="1" y="3767"/>
                </a:cubicBezTo>
                <a:cubicBezTo>
                  <a:pt x="1" y="3767"/>
                  <a:pt x="1256" y="5664"/>
                  <a:pt x="2372" y="5943"/>
                </a:cubicBezTo>
                <a:cubicBezTo>
                  <a:pt x="2484" y="5998"/>
                  <a:pt x="2317" y="6194"/>
                  <a:pt x="2317" y="6333"/>
                </a:cubicBezTo>
                <a:cubicBezTo>
                  <a:pt x="2317" y="6417"/>
                  <a:pt x="2289" y="6473"/>
                  <a:pt x="2289" y="6556"/>
                </a:cubicBezTo>
                <a:cubicBezTo>
                  <a:pt x="2261" y="7003"/>
                  <a:pt x="2177" y="7477"/>
                  <a:pt x="2149" y="7979"/>
                </a:cubicBezTo>
                <a:cubicBezTo>
                  <a:pt x="2149" y="8119"/>
                  <a:pt x="2121" y="8286"/>
                  <a:pt x="2121" y="8426"/>
                </a:cubicBezTo>
                <a:cubicBezTo>
                  <a:pt x="2093" y="8844"/>
                  <a:pt x="2093" y="9263"/>
                  <a:pt x="2093" y="9653"/>
                </a:cubicBezTo>
                <a:lnTo>
                  <a:pt x="2093" y="9876"/>
                </a:lnTo>
                <a:cubicBezTo>
                  <a:pt x="2093" y="10490"/>
                  <a:pt x="2121" y="10909"/>
                  <a:pt x="2261" y="11020"/>
                </a:cubicBezTo>
                <a:cubicBezTo>
                  <a:pt x="3153" y="11690"/>
                  <a:pt x="4911" y="11997"/>
                  <a:pt x="6613" y="11997"/>
                </a:cubicBezTo>
                <a:cubicBezTo>
                  <a:pt x="8817" y="11997"/>
                  <a:pt x="10937" y="11495"/>
                  <a:pt x="11300" y="10630"/>
                </a:cubicBezTo>
                <a:cubicBezTo>
                  <a:pt x="11300" y="10630"/>
                  <a:pt x="11244" y="10323"/>
                  <a:pt x="11216" y="9904"/>
                </a:cubicBezTo>
                <a:lnTo>
                  <a:pt x="11216" y="9765"/>
                </a:lnTo>
                <a:cubicBezTo>
                  <a:pt x="11188" y="9346"/>
                  <a:pt x="11105" y="8844"/>
                  <a:pt x="11077" y="8370"/>
                </a:cubicBezTo>
                <a:lnTo>
                  <a:pt x="11077" y="8202"/>
                </a:lnTo>
                <a:cubicBezTo>
                  <a:pt x="11049" y="7840"/>
                  <a:pt x="11021" y="7505"/>
                  <a:pt x="10965" y="7170"/>
                </a:cubicBezTo>
                <a:cubicBezTo>
                  <a:pt x="10937" y="6891"/>
                  <a:pt x="10937" y="6752"/>
                  <a:pt x="10909" y="6584"/>
                </a:cubicBezTo>
                <a:cubicBezTo>
                  <a:pt x="10909" y="6445"/>
                  <a:pt x="10882" y="5831"/>
                  <a:pt x="10882" y="5831"/>
                </a:cubicBezTo>
                <a:cubicBezTo>
                  <a:pt x="11021" y="5747"/>
                  <a:pt x="11077" y="5747"/>
                  <a:pt x="11216" y="5636"/>
                </a:cubicBezTo>
                <a:cubicBezTo>
                  <a:pt x="11886" y="5301"/>
                  <a:pt x="12472" y="5134"/>
                  <a:pt x="12890" y="4631"/>
                </a:cubicBezTo>
                <a:cubicBezTo>
                  <a:pt x="12890" y="4576"/>
                  <a:pt x="12862" y="4492"/>
                  <a:pt x="12862" y="4436"/>
                </a:cubicBezTo>
                <a:cubicBezTo>
                  <a:pt x="12834" y="4297"/>
                  <a:pt x="12221" y="168"/>
                  <a:pt x="8789" y="112"/>
                </a:cubicBezTo>
                <a:cubicBezTo>
                  <a:pt x="8789" y="112"/>
                  <a:pt x="7980" y="474"/>
                  <a:pt x="6864" y="474"/>
                </a:cubicBezTo>
                <a:lnTo>
                  <a:pt x="6780" y="474"/>
                </a:lnTo>
                <a:cubicBezTo>
                  <a:pt x="6194" y="474"/>
                  <a:pt x="5525" y="391"/>
                  <a:pt x="4883" y="28"/>
                </a:cubicBezTo>
                <a:cubicBezTo>
                  <a:pt x="4744" y="0"/>
                  <a:pt x="4632" y="0"/>
                  <a:pt x="4576"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5"/>
          <p:cNvSpPr/>
          <p:nvPr/>
        </p:nvSpPr>
        <p:spPr>
          <a:xfrm>
            <a:off x="6543719" y="2719181"/>
            <a:ext cx="284130" cy="47981"/>
          </a:xfrm>
          <a:custGeom>
            <a:avLst/>
            <a:gdLst/>
            <a:ahLst/>
            <a:cxnLst/>
            <a:rect l="l" t="t" r="r" b="b"/>
            <a:pathLst>
              <a:path w="4465" h="754" extrusionOk="0">
                <a:moveTo>
                  <a:pt x="56" y="1"/>
                </a:moveTo>
                <a:cubicBezTo>
                  <a:pt x="56" y="1"/>
                  <a:pt x="1" y="1"/>
                  <a:pt x="56" y="1"/>
                </a:cubicBezTo>
                <a:cubicBezTo>
                  <a:pt x="391" y="335"/>
                  <a:pt x="1061" y="754"/>
                  <a:pt x="2037" y="754"/>
                </a:cubicBezTo>
                <a:cubicBezTo>
                  <a:pt x="2149" y="754"/>
                  <a:pt x="2260" y="754"/>
                  <a:pt x="2428" y="726"/>
                </a:cubicBezTo>
                <a:cubicBezTo>
                  <a:pt x="3627" y="586"/>
                  <a:pt x="4464" y="112"/>
                  <a:pt x="4464" y="112"/>
                </a:cubicBezTo>
                <a:lnTo>
                  <a:pt x="4464" y="56"/>
                </a:lnTo>
                <a:lnTo>
                  <a:pt x="4436" y="56"/>
                </a:lnTo>
                <a:lnTo>
                  <a:pt x="4436" y="56"/>
                </a:lnTo>
                <a:cubicBezTo>
                  <a:pt x="4436" y="56"/>
                  <a:pt x="3600" y="586"/>
                  <a:pt x="2400" y="698"/>
                </a:cubicBezTo>
                <a:cubicBezTo>
                  <a:pt x="2260" y="698"/>
                  <a:pt x="2177" y="726"/>
                  <a:pt x="2037" y="726"/>
                </a:cubicBezTo>
                <a:cubicBezTo>
                  <a:pt x="1089" y="698"/>
                  <a:pt x="391" y="280"/>
                  <a:pt x="56" y="1"/>
                </a:cubicBezTo>
                <a:close/>
              </a:path>
            </a:pathLst>
          </a:custGeom>
          <a:solidFill>
            <a:srgbClr val="C49F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5"/>
          <p:cNvSpPr/>
          <p:nvPr/>
        </p:nvSpPr>
        <p:spPr>
          <a:xfrm>
            <a:off x="6897019" y="2754689"/>
            <a:ext cx="35572" cy="230868"/>
          </a:xfrm>
          <a:custGeom>
            <a:avLst/>
            <a:gdLst/>
            <a:ahLst/>
            <a:cxnLst/>
            <a:rect l="l" t="t" r="r" b="b"/>
            <a:pathLst>
              <a:path w="559" h="3628" extrusionOk="0">
                <a:moveTo>
                  <a:pt x="28" y="1"/>
                </a:moveTo>
                <a:cubicBezTo>
                  <a:pt x="0" y="1"/>
                  <a:pt x="0" y="1"/>
                  <a:pt x="28" y="1"/>
                </a:cubicBezTo>
                <a:cubicBezTo>
                  <a:pt x="0" y="28"/>
                  <a:pt x="112" y="1395"/>
                  <a:pt x="503" y="3599"/>
                </a:cubicBezTo>
                <a:cubicBezTo>
                  <a:pt x="503" y="3599"/>
                  <a:pt x="503" y="3627"/>
                  <a:pt x="531" y="3627"/>
                </a:cubicBezTo>
                <a:lnTo>
                  <a:pt x="531" y="3627"/>
                </a:lnTo>
                <a:cubicBezTo>
                  <a:pt x="531" y="3627"/>
                  <a:pt x="558" y="3627"/>
                  <a:pt x="558" y="3599"/>
                </a:cubicBezTo>
                <a:cubicBezTo>
                  <a:pt x="140" y="1395"/>
                  <a:pt x="28" y="28"/>
                  <a:pt x="28" y="1"/>
                </a:cubicBezTo>
                <a:close/>
              </a:path>
            </a:pathLst>
          </a:custGeom>
          <a:solidFill>
            <a:srgbClr val="C49F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5"/>
          <p:cNvSpPr/>
          <p:nvPr/>
        </p:nvSpPr>
        <p:spPr>
          <a:xfrm>
            <a:off x="6405249" y="2761816"/>
            <a:ext cx="53326" cy="326702"/>
          </a:xfrm>
          <a:custGeom>
            <a:avLst/>
            <a:gdLst/>
            <a:ahLst/>
            <a:cxnLst/>
            <a:rect l="l" t="t" r="r" b="b"/>
            <a:pathLst>
              <a:path w="838" h="5134" extrusionOk="0">
                <a:moveTo>
                  <a:pt x="782" y="0"/>
                </a:moveTo>
                <a:cubicBezTo>
                  <a:pt x="782" y="0"/>
                  <a:pt x="754" y="28"/>
                  <a:pt x="782" y="0"/>
                </a:cubicBezTo>
                <a:cubicBezTo>
                  <a:pt x="307" y="2065"/>
                  <a:pt x="0" y="5050"/>
                  <a:pt x="0" y="5078"/>
                </a:cubicBezTo>
                <a:cubicBezTo>
                  <a:pt x="0" y="5078"/>
                  <a:pt x="0" y="5134"/>
                  <a:pt x="28" y="5134"/>
                </a:cubicBezTo>
                <a:lnTo>
                  <a:pt x="28" y="5134"/>
                </a:lnTo>
                <a:cubicBezTo>
                  <a:pt x="28" y="5134"/>
                  <a:pt x="56" y="5134"/>
                  <a:pt x="56" y="5078"/>
                </a:cubicBezTo>
                <a:cubicBezTo>
                  <a:pt x="56" y="5078"/>
                  <a:pt x="363" y="2093"/>
                  <a:pt x="782" y="0"/>
                </a:cubicBezTo>
                <a:cubicBezTo>
                  <a:pt x="837" y="28"/>
                  <a:pt x="837" y="28"/>
                  <a:pt x="782" y="0"/>
                </a:cubicBezTo>
                <a:close/>
              </a:path>
            </a:pathLst>
          </a:custGeom>
          <a:solidFill>
            <a:srgbClr val="E5C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5"/>
          <p:cNvSpPr/>
          <p:nvPr/>
        </p:nvSpPr>
        <p:spPr>
          <a:xfrm>
            <a:off x="6943155" y="3090235"/>
            <a:ext cx="64" cy="64"/>
          </a:xfrm>
          <a:custGeom>
            <a:avLst/>
            <a:gdLst/>
            <a:ahLst/>
            <a:cxnLst/>
            <a:rect l="l" t="t" r="r" b="b"/>
            <a:pathLst>
              <a:path w="1" h="1" extrusionOk="0">
                <a:moveTo>
                  <a:pt x="1" y="0"/>
                </a:move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5"/>
          <p:cNvSpPr/>
          <p:nvPr/>
        </p:nvSpPr>
        <p:spPr>
          <a:xfrm>
            <a:off x="6438976" y="3125743"/>
            <a:ext cx="163415" cy="134970"/>
          </a:xfrm>
          <a:custGeom>
            <a:avLst/>
            <a:gdLst/>
            <a:ahLst/>
            <a:cxnLst/>
            <a:rect l="l" t="t" r="r" b="b"/>
            <a:pathLst>
              <a:path w="2568" h="2121" extrusionOk="0">
                <a:moveTo>
                  <a:pt x="56" y="0"/>
                </a:moveTo>
                <a:lnTo>
                  <a:pt x="56" y="0"/>
                </a:lnTo>
                <a:cubicBezTo>
                  <a:pt x="0" y="0"/>
                  <a:pt x="0" y="28"/>
                  <a:pt x="56" y="28"/>
                </a:cubicBezTo>
                <a:cubicBezTo>
                  <a:pt x="754" y="865"/>
                  <a:pt x="1591" y="1591"/>
                  <a:pt x="2539" y="2121"/>
                </a:cubicBezTo>
                <a:lnTo>
                  <a:pt x="2539" y="2121"/>
                </a:lnTo>
                <a:lnTo>
                  <a:pt x="2567" y="2121"/>
                </a:lnTo>
                <a:lnTo>
                  <a:pt x="2567" y="2093"/>
                </a:lnTo>
                <a:cubicBezTo>
                  <a:pt x="1591" y="1563"/>
                  <a:pt x="754" y="865"/>
                  <a:pt x="56" y="0"/>
                </a:cubicBezTo>
                <a:close/>
              </a:path>
            </a:pathLst>
          </a:custGeom>
          <a:solidFill>
            <a:srgbClr val="E5C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5"/>
          <p:cNvSpPr/>
          <p:nvPr/>
        </p:nvSpPr>
        <p:spPr>
          <a:xfrm>
            <a:off x="6449603" y="3164815"/>
            <a:ext cx="74644" cy="138533"/>
          </a:xfrm>
          <a:custGeom>
            <a:avLst/>
            <a:gdLst/>
            <a:ahLst/>
            <a:cxnLst/>
            <a:rect l="l" t="t" r="r" b="b"/>
            <a:pathLst>
              <a:path w="1173" h="2177" extrusionOk="0">
                <a:moveTo>
                  <a:pt x="1" y="0"/>
                </a:moveTo>
                <a:lnTo>
                  <a:pt x="1" y="0"/>
                </a:lnTo>
                <a:cubicBezTo>
                  <a:pt x="1" y="0"/>
                  <a:pt x="1" y="56"/>
                  <a:pt x="1" y="0"/>
                </a:cubicBezTo>
                <a:cubicBezTo>
                  <a:pt x="196" y="837"/>
                  <a:pt x="615" y="1590"/>
                  <a:pt x="1173" y="2176"/>
                </a:cubicBezTo>
                <a:lnTo>
                  <a:pt x="1173" y="2176"/>
                </a:lnTo>
                <a:lnTo>
                  <a:pt x="1173" y="2176"/>
                </a:lnTo>
                <a:lnTo>
                  <a:pt x="1173" y="2148"/>
                </a:lnTo>
                <a:cubicBezTo>
                  <a:pt x="643" y="1535"/>
                  <a:pt x="224" y="809"/>
                  <a:pt x="1" y="0"/>
                </a:cubicBezTo>
                <a:cubicBezTo>
                  <a:pt x="29" y="0"/>
                  <a:pt x="29" y="0"/>
                  <a:pt x="1" y="0"/>
                </a:cubicBezTo>
                <a:close/>
              </a:path>
            </a:pathLst>
          </a:custGeom>
          <a:solidFill>
            <a:srgbClr val="E5C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5"/>
          <p:cNvSpPr/>
          <p:nvPr/>
        </p:nvSpPr>
        <p:spPr>
          <a:xfrm>
            <a:off x="6382150" y="2712053"/>
            <a:ext cx="593015" cy="1162930"/>
          </a:xfrm>
          <a:custGeom>
            <a:avLst/>
            <a:gdLst/>
            <a:ahLst/>
            <a:cxnLst/>
            <a:rect l="l" t="t" r="r" b="b"/>
            <a:pathLst>
              <a:path w="9319" h="18275" extrusionOk="0">
                <a:moveTo>
                  <a:pt x="2065" y="1"/>
                </a:moveTo>
                <a:lnTo>
                  <a:pt x="1479" y="113"/>
                </a:lnTo>
                <a:cubicBezTo>
                  <a:pt x="559" y="1675"/>
                  <a:pt x="168" y="7199"/>
                  <a:pt x="168" y="7199"/>
                </a:cubicBezTo>
                <a:lnTo>
                  <a:pt x="1" y="17717"/>
                </a:lnTo>
                <a:cubicBezTo>
                  <a:pt x="1898" y="18135"/>
                  <a:pt x="3572" y="18275"/>
                  <a:pt x="4911" y="18275"/>
                </a:cubicBezTo>
                <a:cubicBezTo>
                  <a:pt x="7673" y="18275"/>
                  <a:pt x="9319" y="17717"/>
                  <a:pt x="9319" y="17717"/>
                </a:cubicBezTo>
                <a:lnTo>
                  <a:pt x="9180" y="7868"/>
                </a:lnTo>
                <a:cubicBezTo>
                  <a:pt x="7617" y="5804"/>
                  <a:pt x="7980" y="280"/>
                  <a:pt x="7980" y="280"/>
                </a:cubicBezTo>
                <a:cubicBezTo>
                  <a:pt x="7980" y="280"/>
                  <a:pt x="7840" y="85"/>
                  <a:pt x="7422" y="85"/>
                </a:cubicBezTo>
                <a:lnTo>
                  <a:pt x="7282" y="85"/>
                </a:lnTo>
                <a:cubicBezTo>
                  <a:pt x="7087" y="782"/>
                  <a:pt x="6975" y="3823"/>
                  <a:pt x="6975" y="3823"/>
                </a:cubicBezTo>
                <a:lnTo>
                  <a:pt x="1340" y="3572"/>
                </a:lnTo>
                <a:close/>
              </a:path>
            </a:pathLst>
          </a:custGeom>
          <a:solidFill>
            <a:srgbClr val="C49F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5"/>
          <p:cNvSpPr/>
          <p:nvPr/>
        </p:nvSpPr>
        <p:spPr>
          <a:xfrm>
            <a:off x="6451384" y="2983710"/>
            <a:ext cx="367556" cy="181169"/>
          </a:xfrm>
          <a:custGeom>
            <a:avLst/>
            <a:gdLst/>
            <a:ahLst/>
            <a:cxnLst/>
            <a:rect l="l" t="t" r="r" b="b"/>
            <a:pathLst>
              <a:path w="5776" h="2847" extrusionOk="0">
                <a:moveTo>
                  <a:pt x="726" y="0"/>
                </a:moveTo>
                <a:cubicBezTo>
                  <a:pt x="726" y="0"/>
                  <a:pt x="1" y="2846"/>
                  <a:pt x="2846" y="2846"/>
                </a:cubicBezTo>
                <a:lnTo>
                  <a:pt x="2902" y="2846"/>
                </a:lnTo>
                <a:cubicBezTo>
                  <a:pt x="5776" y="2818"/>
                  <a:pt x="5636" y="307"/>
                  <a:pt x="5636" y="307"/>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5"/>
          <p:cNvSpPr/>
          <p:nvPr/>
        </p:nvSpPr>
        <p:spPr>
          <a:xfrm>
            <a:off x="6605890" y="2949984"/>
            <a:ext cx="475799" cy="273440"/>
          </a:xfrm>
          <a:custGeom>
            <a:avLst/>
            <a:gdLst/>
            <a:ahLst/>
            <a:cxnLst/>
            <a:rect l="l" t="t" r="r" b="b"/>
            <a:pathLst>
              <a:path w="7477" h="4297" extrusionOk="0">
                <a:moveTo>
                  <a:pt x="558" y="0"/>
                </a:moveTo>
                <a:cubicBezTo>
                  <a:pt x="418" y="0"/>
                  <a:pt x="363" y="112"/>
                  <a:pt x="391" y="168"/>
                </a:cubicBezTo>
                <a:cubicBezTo>
                  <a:pt x="418" y="252"/>
                  <a:pt x="697" y="363"/>
                  <a:pt x="949" y="558"/>
                </a:cubicBezTo>
                <a:cubicBezTo>
                  <a:pt x="614" y="363"/>
                  <a:pt x="418" y="279"/>
                  <a:pt x="335" y="279"/>
                </a:cubicBezTo>
                <a:cubicBezTo>
                  <a:pt x="251" y="279"/>
                  <a:pt x="223" y="363"/>
                  <a:pt x="223" y="419"/>
                </a:cubicBezTo>
                <a:cubicBezTo>
                  <a:pt x="223" y="586"/>
                  <a:pt x="976" y="1005"/>
                  <a:pt x="976" y="1005"/>
                </a:cubicBezTo>
                <a:cubicBezTo>
                  <a:pt x="976" y="1005"/>
                  <a:pt x="474" y="726"/>
                  <a:pt x="223" y="726"/>
                </a:cubicBezTo>
                <a:cubicBezTo>
                  <a:pt x="167" y="726"/>
                  <a:pt x="139" y="726"/>
                  <a:pt x="112" y="782"/>
                </a:cubicBezTo>
                <a:cubicBezTo>
                  <a:pt x="0" y="865"/>
                  <a:pt x="474" y="1116"/>
                  <a:pt x="781" y="1284"/>
                </a:cubicBezTo>
                <a:cubicBezTo>
                  <a:pt x="586" y="1228"/>
                  <a:pt x="391" y="1116"/>
                  <a:pt x="251" y="1116"/>
                </a:cubicBezTo>
                <a:cubicBezTo>
                  <a:pt x="139" y="1116"/>
                  <a:pt x="112" y="1144"/>
                  <a:pt x="84" y="1228"/>
                </a:cubicBezTo>
                <a:cubicBezTo>
                  <a:pt x="28" y="1367"/>
                  <a:pt x="921" y="1842"/>
                  <a:pt x="921" y="1842"/>
                </a:cubicBezTo>
                <a:cubicBezTo>
                  <a:pt x="921" y="1842"/>
                  <a:pt x="642" y="2093"/>
                  <a:pt x="1534" y="2595"/>
                </a:cubicBezTo>
                <a:cubicBezTo>
                  <a:pt x="1534" y="2595"/>
                  <a:pt x="2902" y="3711"/>
                  <a:pt x="4296" y="4157"/>
                </a:cubicBezTo>
                <a:cubicBezTo>
                  <a:pt x="4575" y="4269"/>
                  <a:pt x="4854" y="4297"/>
                  <a:pt x="5106" y="4297"/>
                </a:cubicBezTo>
                <a:cubicBezTo>
                  <a:pt x="6779" y="4297"/>
                  <a:pt x="7477" y="2400"/>
                  <a:pt x="6389" y="2037"/>
                </a:cubicBezTo>
                <a:cubicBezTo>
                  <a:pt x="4854" y="1479"/>
                  <a:pt x="2902" y="1228"/>
                  <a:pt x="1841" y="1144"/>
                </a:cubicBezTo>
                <a:cubicBezTo>
                  <a:pt x="1813" y="726"/>
                  <a:pt x="1562" y="642"/>
                  <a:pt x="1200" y="307"/>
                </a:cubicBezTo>
                <a:cubicBezTo>
                  <a:pt x="865" y="84"/>
                  <a:pt x="670" y="0"/>
                  <a:pt x="558" y="0"/>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5"/>
          <p:cNvSpPr/>
          <p:nvPr/>
        </p:nvSpPr>
        <p:spPr>
          <a:xfrm>
            <a:off x="6312915" y="2973083"/>
            <a:ext cx="143879" cy="165133"/>
          </a:xfrm>
          <a:custGeom>
            <a:avLst/>
            <a:gdLst/>
            <a:ahLst/>
            <a:cxnLst/>
            <a:rect l="l" t="t" r="r" b="b"/>
            <a:pathLst>
              <a:path w="2261" h="2595" extrusionOk="0">
                <a:moveTo>
                  <a:pt x="1758" y="0"/>
                </a:moveTo>
                <a:cubicBezTo>
                  <a:pt x="1619" y="0"/>
                  <a:pt x="1396" y="56"/>
                  <a:pt x="1117" y="335"/>
                </a:cubicBezTo>
                <a:cubicBezTo>
                  <a:pt x="782" y="642"/>
                  <a:pt x="531" y="753"/>
                  <a:pt x="475" y="1172"/>
                </a:cubicBezTo>
                <a:cubicBezTo>
                  <a:pt x="335" y="1172"/>
                  <a:pt x="252" y="1451"/>
                  <a:pt x="1" y="1814"/>
                </a:cubicBezTo>
                <a:lnTo>
                  <a:pt x="782" y="2595"/>
                </a:lnTo>
                <a:cubicBezTo>
                  <a:pt x="1228" y="2288"/>
                  <a:pt x="1368" y="1869"/>
                  <a:pt x="1368" y="1869"/>
                </a:cubicBezTo>
                <a:cubicBezTo>
                  <a:pt x="1368" y="1869"/>
                  <a:pt x="2233" y="1395"/>
                  <a:pt x="2205" y="1228"/>
                </a:cubicBezTo>
                <a:cubicBezTo>
                  <a:pt x="2177" y="1172"/>
                  <a:pt x="2121" y="1144"/>
                  <a:pt x="2037" y="1144"/>
                </a:cubicBezTo>
                <a:cubicBezTo>
                  <a:pt x="1898" y="1144"/>
                  <a:pt x="1675" y="1200"/>
                  <a:pt x="1507" y="1311"/>
                </a:cubicBezTo>
                <a:cubicBezTo>
                  <a:pt x="1814" y="1144"/>
                  <a:pt x="2260" y="865"/>
                  <a:pt x="2121" y="781"/>
                </a:cubicBezTo>
                <a:cubicBezTo>
                  <a:pt x="2093" y="753"/>
                  <a:pt x="2065" y="753"/>
                  <a:pt x="2037" y="753"/>
                </a:cubicBezTo>
                <a:cubicBezTo>
                  <a:pt x="1786" y="753"/>
                  <a:pt x="1256" y="1032"/>
                  <a:pt x="1256" y="1032"/>
                </a:cubicBezTo>
                <a:cubicBezTo>
                  <a:pt x="1256" y="1032"/>
                  <a:pt x="2037" y="614"/>
                  <a:pt x="2037" y="446"/>
                </a:cubicBezTo>
                <a:cubicBezTo>
                  <a:pt x="2037" y="363"/>
                  <a:pt x="2037" y="307"/>
                  <a:pt x="1926" y="307"/>
                </a:cubicBezTo>
                <a:cubicBezTo>
                  <a:pt x="1814" y="307"/>
                  <a:pt x="1647" y="363"/>
                  <a:pt x="1284" y="586"/>
                </a:cubicBezTo>
                <a:cubicBezTo>
                  <a:pt x="1535" y="363"/>
                  <a:pt x="1814" y="279"/>
                  <a:pt x="1842" y="195"/>
                </a:cubicBezTo>
                <a:cubicBezTo>
                  <a:pt x="1926" y="84"/>
                  <a:pt x="1898" y="0"/>
                  <a:pt x="1758" y="0"/>
                </a:cubicBezTo>
                <a:close/>
              </a:path>
            </a:pathLst>
          </a:custGeom>
          <a:solidFill>
            <a:srgbClr val="B676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5"/>
          <p:cNvSpPr/>
          <p:nvPr/>
        </p:nvSpPr>
        <p:spPr>
          <a:xfrm>
            <a:off x="5947205" y="3154124"/>
            <a:ext cx="330266" cy="42699"/>
          </a:xfrm>
          <a:custGeom>
            <a:avLst/>
            <a:gdLst/>
            <a:ahLst/>
            <a:cxnLst/>
            <a:rect l="l" t="t" r="r" b="b"/>
            <a:pathLst>
              <a:path w="5190" h="671" extrusionOk="0">
                <a:moveTo>
                  <a:pt x="2483" y="1"/>
                </a:moveTo>
                <a:cubicBezTo>
                  <a:pt x="949" y="1"/>
                  <a:pt x="0" y="85"/>
                  <a:pt x="0" y="85"/>
                </a:cubicBezTo>
                <a:lnTo>
                  <a:pt x="112" y="447"/>
                </a:lnTo>
                <a:lnTo>
                  <a:pt x="5106" y="670"/>
                </a:lnTo>
                <a:lnTo>
                  <a:pt x="5190" y="85"/>
                </a:lnTo>
                <a:cubicBezTo>
                  <a:pt x="4185" y="29"/>
                  <a:pt x="3237" y="1"/>
                  <a:pt x="2483"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5"/>
          <p:cNvSpPr/>
          <p:nvPr/>
        </p:nvSpPr>
        <p:spPr>
          <a:xfrm>
            <a:off x="5943642" y="2665918"/>
            <a:ext cx="273503" cy="319639"/>
          </a:xfrm>
          <a:custGeom>
            <a:avLst/>
            <a:gdLst/>
            <a:ahLst/>
            <a:cxnLst/>
            <a:rect l="l" t="t" r="r" b="b"/>
            <a:pathLst>
              <a:path w="4298" h="5023" extrusionOk="0">
                <a:moveTo>
                  <a:pt x="2400" y="1"/>
                </a:moveTo>
                <a:cubicBezTo>
                  <a:pt x="2400" y="1"/>
                  <a:pt x="1" y="3209"/>
                  <a:pt x="2874" y="5022"/>
                </a:cubicBezTo>
                <a:cubicBezTo>
                  <a:pt x="2874" y="4994"/>
                  <a:pt x="4297" y="3265"/>
                  <a:pt x="2400" y="1"/>
                </a:cubicBezTo>
                <a:close/>
              </a:path>
            </a:pathLst>
          </a:custGeom>
          <a:solidFill>
            <a:srgbClr val="8284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5"/>
          <p:cNvSpPr/>
          <p:nvPr/>
        </p:nvSpPr>
        <p:spPr>
          <a:xfrm>
            <a:off x="5885034" y="2822142"/>
            <a:ext cx="246840" cy="253967"/>
          </a:xfrm>
          <a:custGeom>
            <a:avLst/>
            <a:gdLst/>
            <a:ahLst/>
            <a:cxnLst/>
            <a:rect l="l" t="t" r="r" b="b"/>
            <a:pathLst>
              <a:path w="3879" h="3991" extrusionOk="0">
                <a:moveTo>
                  <a:pt x="1" y="1"/>
                </a:moveTo>
                <a:cubicBezTo>
                  <a:pt x="1" y="1"/>
                  <a:pt x="224" y="3683"/>
                  <a:pt x="3879" y="3962"/>
                </a:cubicBezTo>
                <a:cubicBezTo>
                  <a:pt x="3879" y="3990"/>
                  <a:pt x="3879" y="1898"/>
                  <a:pt x="1" y="1"/>
                </a:cubicBezTo>
                <a:close/>
              </a:path>
            </a:pathLst>
          </a:custGeom>
          <a:solidFill>
            <a:srgbClr val="8284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5"/>
          <p:cNvSpPr/>
          <p:nvPr/>
        </p:nvSpPr>
        <p:spPr>
          <a:xfrm>
            <a:off x="5828272" y="2978365"/>
            <a:ext cx="277003" cy="181169"/>
          </a:xfrm>
          <a:custGeom>
            <a:avLst/>
            <a:gdLst/>
            <a:ahLst/>
            <a:cxnLst/>
            <a:rect l="l" t="t" r="r" b="b"/>
            <a:pathLst>
              <a:path w="4353" h="2847" extrusionOk="0">
                <a:moveTo>
                  <a:pt x="0" y="1"/>
                </a:moveTo>
                <a:cubicBezTo>
                  <a:pt x="0" y="1"/>
                  <a:pt x="1005" y="2847"/>
                  <a:pt x="3850" y="2847"/>
                </a:cubicBezTo>
                <a:cubicBezTo>
                  <a:pt x="3990" y="2847"/>
                  <a:pt x="4185" y="2847"/>
                  <a:pt x="4352" y="2791"/>
                </a:cubicBezTo>
                <a:cubicBezTo>
                  <a:pt x="4352" y="2791"/>
                  <a:pt x="3822" y="1033"/>
                  <a:pt x="0" y="1"/>
                </a:cubicBezTo>
                <a:close/>
              </a:path>
            </a:pathLst>
          </a:custGeom>
          <a:solidFill>
            <a:srgbClr val="8284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5"/>
          <p:cNvSpPr/>
          <p:nvPr/>
        </p:nvSpPr>
        <p:spPr>
          <a:xfrm>
            <a:off x="6126529" y="2832832"/>
            <a:ext cx="213114" cy="216614"/>
          </a:xfrm>
          <a:custGeom>
            <a:avLst/>
            <a:gdLst/>
            <a:ahLst/>
            <a:cxnLst/>
            <a:rect l="l" t="t" r="r" b="b"/>
            <a:pathLst>
              <a:path w="3349" h="3404" extrusionOk="0">
                <a:moveTo>
                  <a:pt x="3348" y="0"/>
                </a:moveTo>
                <a:lnTo>
                  <a:pt x="3348" y="0"/>
                </a:lnTo>
                <a:cubicBezTo>
                  <a:pt x="251" y="1590"/>
                  <a:pt x="0" y="3404"/>
                  <a:pt x="0" y="3404"/>
                </a:cubicBezTo>
                <a:cubicBezTo>
                  <a:pt x="2762" y="3236"/>
                  <a:pt x="3348" y="0"/>
                  <a:pt x="3348" y="0"/>
                </a:cubicBezTo>
                <a:close/>
              </a:path>
            </a:pathLst>
          </a:custGeom>
          <a:solidFill>
            <a:srgbClr val="8284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5"/>
          <p:cNvSpPr/>
          <p:nvPr/>
        </p:nvSpPr>
        <p:spPr>
          <a:xfrm>
            <a:off x="6105211" y="2992556"/>
            <a:ext cx="245058" cy="195359"/>
          </a:xfrm>
          <a:custGeom>
            <a:avLst/>
            <a:gdLst/>
            <a:ahLst/>
            <a:cxnLst/>
            <a:rect l="l" t="t" r="r" b="b"/>
            <a:pathLst>
              <a:path w="3851" h="3070" extrusionOk="0">
                <a:moveTo>
                  <a:pt x="3851" y="1"/>
                </a:moveTo>
                <a:lnTo>
                  <a:pt x="3851" y="1"/>
                </a:lnTo>
                <a:cubicBezTo>
                  <a:pt x="503" y="1284"/>
                  <a:pt x="0" y="3070"/>
                  <a:pt x="0" y="3070"/>
                </a:cubicBezTo>
                <a:lnTo>
                  <a:pt x="84" y="3070"/>
                </a:lnTo>
                <a:cubicBezTo>
                  <a:pt x="2818" y="3070"/>
                  <a:pt x="3851" y="1"/>
                  <a:pt x="3851" y="1"/>
                </a:cubicBezTo>
                <a:close/>
              </a:path>
            </a:pathLst>
          </a:custGeom>
          <a:solidFill>
            <a:srgbClr val="8284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5"/>
          <p:cNvSpPr/>
          <p:nvPr/>
        </p:nvSpPr>
        <p:spPr>
          <a:xfrm>
            <a:off x="6071484" y="2790197"/>
            <a:ext cx="71080" cy="516716"/>
          </a:xfrm>
          <a:custGeom>
            <a:avLst/>
            <a:gdLst/>
            <a:ahLst/>
            <a:cxnLst/>
            <a:rect l="l" t="t" r="r" b="b"/>
            <a:pathLst>
              <a:path w="1117" h="8120" extrusionOk="0">
                <a:moveTo>
                  <a:pt x="391" y="0"/>
                </a:moveTo>
                <a:lnTo>
                  <a:pt x="391" y="0"/>
                </a:lnTo>
                <a:cubicBezTo>
                  <a:pt x="335" y="0"/>
                  <a:pt x="307" y="28"/>
                  <a:pt x="307" y="112"/>
                </a:cubicBezTo>
                <a:lnTo>
                  <a:pt x="809" y="3069"/>
                </a:lnTo>
                <a:cubicBezTo>
                  <a:pt x="809" y="3097"/>
                  <a:pt x="949" y="5050"/>
                  <a:pt x="0" y="8035"/>
                </a:cubicBezTo>
                <a:cubicBezTo>
                  <a:pt x="0" y="8063"/>
                  <a:pt x="0" y="8091"/>
                  <a:pt x="28" y="8119"/>
                </a:cubicBezTo>
                <a:lnTo>
                  <a:pt x="84" y="8119"/>
                </a:lnTo>
                <a:cubicBezTo>
                  <a:pt x="112" y="8119"/>
                  <a:pt x="140" y="8091"/>
                  <a:pt x="140" y="8063"/>
                </a:cubicBezTo>
                <a:cubicBezTo>
                  <a:pt x="1116" y="5022"/>
                  <a:pt x="949" y="3041"/>
                  <a:pt x="949" y="3041"/>
                </a:cubicBezTo>
                <a:lnTo>
                  <a:pt x="447" y="28"/>
                </a:lnTo>
                <a:cubicBezTo>
                  <a:pt x="447" y="0"/>
                  <a:pt x="419" y="0"/>
                  <a:pt x="391" y="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5"/>
          <p:cNvSpPr/>
          <p:nvPr/>
        </p:nvSpPr>
        <p:spPr>
          <a:xfrm>
            <a:off x="6119401" y="2871840"/>
            <a:ext cx="198923" cy="182951"/>
          </a:xfrm>
          <a:custGeom>
            <a:avLst/>
            <a:gdLst/>
            <a:ahLst/>
            <a:cxnLst/>
            <a:rect l="l" t="t" r="r" b="b"/>
            <a:pathLst>
              <a:path w="3126" h="2875" extrusionOk="0">
                <a:moveTo>
                  <a:pt x="3042" y="1"/>
                </a:moveTo>
                <a:lnTo>
                  <a:pt x="3014" y="1"/>
                </a:lnTo>
                <a:cubicBezTo>
                  <a:pt x="1926" y="643"/>
                  <a:pt x="112" y="2623"/>
                  <a:pt x="56" y="2735"/>
                </a:cubicBezTo>
                <a:cubicBezTo>
                  <a:pt x="1" y="2763"/>
                  <a:pt x="1" y="2791"/>
                  <a:pt x="56" y="2847"/>
                </a:cubicBezTo>
                <a:lnTo>
                  <a:pt x="84" y="2874"/>
                </a:lnTo>
                <a:cubicBezTo>
                  <a:pt x="112" y="2874"/>
                  <a:pt x="112" y="2874"/>
                  <a:pt x="140" y="2847"/>
                </a:cubicBezTo>
                <a:cubicBezTo>
                  <a:pt x="196" y="2791"/>
                  <a:pt x="2009" y="754"/>
                  <a:pt x="3070" y="140"/>
                </a:cubicBezTo>
                <a:cubicBezTo>
                  <a:pt x="3125" y="112"/>
                  <a:pt x="3125" y="85"/>
                  <a:pt x="3125" y="57"/>
                </a:cubicBezTo>
                <a:cubicBezTo>
                  <a:pt x="3097" y="1"/>
                  <a:pt x="3097" y="1"/>
                  <a:pt x="3042"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5"/>
          <p:cNvSpPr/>
          <p:nvPr/>
        </p:nvSpPr>
        <p:spPr>
          <a:xfrm>
            <a:off x="6099866" y="3031627"/>
            <a:ext cx="200705" cy="159851"/>
          </a:xfrm>
          <a:custGeom>
            <a:avLst/>
            <a:gdLst/>
            <a:ahLst/>
            <a:cxnLst/>
            <a:rect l="l" t="t" r="r" b="b"/>
            <a:pathLst>
              <a:path w="3154" h="2512" extrusionOk="0">
                <a:moveTo>
                  <a:pt x="3070" y="1"/>
                </a:moveTo>
                <a:cubicBezTo>
                  <a:pt x="3042" y="1"/>
                  <a:pt x="3042" y="1"/>
                  <a:pt x="3070" y="1"/>
                </a:cubicBezTo>
                <a:cubicBezTo>
                  <a:pt x="2316" y="363"/>
                  <a:pt x="140" y="2316"/>
                  <a:pt x="57" y="2372"/>
                </a:cubicBezTo>
                <a:cubicBezTo>
                  <a:pt x="1" y="2428"/>
                  <a:pt x="1" y="2456"/>
                  <a:pt x="57" y="2484"/>
                </a:cubicBezTo>
                <a:cubicBezTo>
                  <a:pt x="57" y="2512"/>
                  <a:pt x="84" y="2512"/>
                  <a:pt x="112" y="2512"/>
                </a:cubicBezTo>
                <a:cubicBezTo>
                  <a:pt x="140" y="2512"/>
                  <a:pt x="140" y="2512"/>
                  <a:pt x="140" y="2484"/>
                </a:cubicBezTo>
                <a:cubicBezTo>
                  <a:pt x="196" y="2456"/>
                  <a:pt x="2372" y="503"/>
                  <a:pt x="3125" y="140"/>
                </a:cubicBezTo>
                <a:cubicBezTo>
                  <a:pt x="3153" y="112"/>
                  <a:pt x="3153" y="84"/>
                  <a:pt x="3153" y="57"/>
                </a:cubicBezTo>
                <a:cubicBezTo>
                  <a:pt x="3125" y="57"/>
                  <a:pt x="3070" y="1"/>
                  <a:pt x="3070"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5"/>
          <p:cNvSpPr/>
          <p:nvPr/>
        </p:nvSpPr>
        <p:spPr>
          <a:xfrm>
            <a:off x="5938297" y="2877186"/>
            <a:ext cx="186514" cy="193578"/>
          </a:xfrm>
          <a:custGeom>
            <a:avLst/>
            <a:gdLst/>
            <a:ahLst/>
            <a:cxnLst/>
            <a:rect l="l" t="t" r="r" b="b"/>
            <a:pathLst>
              <a:path w="2931" h="3042" extrusionOk="0">
                <a:moveTo>
                  <a:pt x="85" y="1"/>
                </a:moveTo>
                <a:cubicBezTo>
                  <a:pt x="29" y="1"/>
                  <a:pt x="29" y="1"/>
                  <a:pt x="29" y="28"/>
                </a:cubicBezTo>
                <a:cubicBezTo>
                  <a:pt x="1" y="56"/>
                  <a:pt x="1" y="112"/>
                  <a:pt x="29" y="140"/>
                </a:cubicBezTo>
                <a:cubicBezTo>
                  <a:pt x="29" y="140"/>
                  <a:pt x="1368" y="1647"/>
                  <a:pt x="2791" y="2986"/>
                </a:cubicBezTo>
                <a:lnTo>
                  <a:pt x="2819" y="3042"/>
                </a:lnTo>
                <a:cubicBezTo>
                  <a:pt x="2875" y="3042"/>
                  <a:pt x="2875" y="3042"/>
                  <a:pt x="2902" y="2986"/>
                </a:cubicBezTo>
                <a:cubicBezTo>
                  <a:pt x="2930" y="2958"/>
                  <a:pt x="2930" y="2930"/>
                  <a:pt x="2902" y="2902"/>
                </a:cubicBezTo>
                <a:cubicBezTo>
                  <a:pt x="1452" y="1507"/>
                  <a:pt x="140" y="28"/>
                  <a:pt x="140" y="28"/>
                </a:cubicBezTo>
                <a:cubicBezTo>
                  <a:pt x="140" y="1"/>
                  <a:pt x="113" y="1"/>
                  <a:pt x="85"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5"/>
          <p:cNvSpPr/>
          <p:nvPr/>
        </p:nvSpPr>
        <p:spPr>
          <a:xfrm>
            <a:off x="5869062" y="3013873"/>
            <a:ext cx="243340" cy="147442"/>
          </a:xfrm>
          <a:custGeom>
            <a:avLst/>
            <a:gdLst/>
            <a:ahLst/>
            <a:cxnLst/>
            <a:rect l="l" t="t" r="r" b="b"/>
            <a:pathLst>
              <a:path w="3824" h="2317" extrusionOk="0">
                <a:moveTo>
                  <a:pt x="112" y="1"/>
                </a:moveTo>
                <a:cubicBezTo>
                  <a:pt x="85" y="1"/>
                  <a:pt x="85" y="1"/>
                  <a:pt x="57" y="57"/>
                </a:cubicBezTo>
                <a:cubicBezTo>
                  <a:pt x="1" y="84"/>
                  <a:pt x="57" y="112"/>
                  <a:pt x="85" y="140"/>
                </a:cubicBezTo>
                <a:cubicBezTo>
                  <a:pt x="112" y="140"/>
                  <a:pt x="2093" y="1535"/>
                  <a:pt x="3684" y="2316"/>
                </a:cubicBezTo>
                <a:lnTo>
                  <a:pt x="3711" y="2316"/>
                </a:lnTo>
                <a:cubicBezTo>
                  <a:pt x="3739" y="2316"/>
                  <a:pt x="3767" y="2316"/>
                  <a:pt x="3767" y="2289"/>
                </a:cubicBezTo>
                <a:cubicBezTo>
                  <a:pt x="3823" y="2233"/>
                  <a:pt x="3767" y="2205"/>
                  <a:pt x="3739" y="2177"/>
                </a:cubicBezTo>
                <a:cubicBezTo>
                  <a:pt x="2177" y="1396"/>
                  <a:pt x="196" y="29"/>
                  <a:pt x="140"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5"/>
          <p:cNvSpPr/>
          <p:nvPr/>
        </p:nvSpPr>
        <p:spPr>
          <a:xfrm>
            <a:off x="5954333" y="3182569"/>
            <a:ext cx="317793" cy="85271"/>
          </a:xfrm>
          <a:custGeom>
            <a:avLst/>
            <a:gdLst/>
            <a:ahLst/>
            <a:cxnLst/>
            <a:rect l="l" t="t" r="r" b="b"/>
            <a:pathLst>
              <a:path w="4994" h="1340" extrusionOk="0">
                <a:moveTo>
                  <a:pt x="0" y="0"/>
                </a:moveTo>
                <a:lnTo>
                  <a:pt x="112" y="1339"/>
                </a:lnTo>
                <a:cubicBezTo>
                  <a:pt x="1730" y="1228"/>
                  <a:pt x="3376" y="1116"/>
                  <a:pt x="4938" y="670"/>
                </a:cubicBezTo>
                <a:lnTo>
                  <a:pt x="4994" y="56"/>
                </a:ln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5"/>
          <p:cNvSpPr/>
          <p:nvPr/>
        </p:nvSpPr>
        <p:spPr>
          <a:xfrm>
            <a:off x="5961396" y="3225141"/>
            <a:ext cx="307230" cy="223804"/>
          </a:xfrm>
          <a:custGeom>
            <a:avLst/>
            <a:gdLst/>
            <a:ahLst/>
            <a:cxnLst/>
            <a:rect l="l" t="t" r="r" b="b"/>
            <a:pathLst>
              <a:path w="4828" h="3517" extrusionOk="0">
                <a:moveTo>
                  <a:pt x="4827" y="1"/>
                </a:moveTo>
                <a:lnTo>
                  <a:pt x="4827" y="1"/>
                </a:lnTo>
                <a:cubicBezTo>
                  <a:pt x="3265" y="447"/>
                  <a:pt x="1591" y="531"/>
                  <a:pt x="1" y="670"/>
                </a:cubicBezTo>
                <a:lnTo>
                  <a:pt x="196" y="3042"/>
                </a:lnTo>
                <a:cubicBezTo>
                  <a:pt x="196" y="3042"/>
                  <a:pt x="1117" y="3516"/>
                  <a:pt x="2512" y="3516"/>
                </a:cubicBezTo>
                <a:cubicBezTo>
                  <a:pt x="3097" y="3516"/>
                  <a:pt x="3823" y="3404"/>
                  <a:pt x="4604" y="3181"/>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5"/>
          <p:cNvSpPr/>
          <p:nvPr/>
        </p:nvSpPr>
        <p:spPr>
          <a:xfrm>
            <a:off x="5947205" y="3161252"/>
            <a:ext cx="333829" cy="65735"/>
          </a:xfrm>
          <a:custGeom>
            <a:avLst/>
            <a:gdLst/>
            <a:ahLst/>
            <a:cxnLst/>
            <a:rect l="l" t="t" r="r" b="b"/>
            <a:pathLst>
              <a:path w="5246" h="1033" extrusionOk="0">
                <a:moveTo>
                  <a:pt x="0" y="0"/>
                </a:moveTo>
                <a:lnTo>
                  <a:pt x="0" y="809"/>
                </a:lnTo>
                <a:cubicBezTo>
                  <a:pt x="0" y="809"/>
                  <a:pt x="1005" y="1033"/>
                  <a:pt x="2679" y="1033"/>
                </a:cubicBezTo>
                <a:cubicBezTo>
                  <a:pt x="3432" y="1033"/>
                  <a:pt x="4241" y="1005"/>
                  <a:pt x="5245" y="865"/>
                </a:cubicBezTo>
                <a:lnTo>
                  <a:pt x="5245" y="0"/>
                </a:lnTo>
                <a:cubicBezTo>
                  <a:pt x="5245" y="0"/>
                  <a:pt x="4464" y="196"/>
                  <a:pt x="2930" y="196"/>
                </a:cubicBezTo>
                <a:cubicBezTo>
                  <a:pt x="2121" y="168"/>
                  <a:pt x="1144" y="140"/>
                  <a:pt x="0" y="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5"/>
          <p:cNvSpPr/>
          <p:nvPr/>
        </p:nvSpPr>
        <p:spPr>
          <a:xfrm>
            <a:off x="6277407" y="3065354"/>
            <a:ext cx="449263" cy="56890"/>
          </a:xfrm>
          <a:custGeom>
            <a:avLst/>
            <a:gdLst/>
            <a:ahLst/>
            <a:cxnLst/>
            <a:rect l="l" t="t" r="r" b="b"/>
            <a:pathLst>
              <a:path w="7060" h="894" extrusionOk="0">
                <a:moveTo>
                  <a:pt x="3349" y="1"/>
                </a:moveTo>
                <a:cubicBezTo>
                  <a:pt x="1312" y="1"/>
                  <a:pt x="1" y="112"/>
                  <a:pt x="1" y="112"/>
                </a:cubicBezTo>
                <a:lnTo>
                  <a:pt x="140" y="587"/>
                </a:lnTo>
                <a:lnTo>
                  <a:pt x="6920" y="894"/>
                </a:lnTo>
                <a:lnTo>
                  <a:pt x="7059" y="112"/>
                </a:lnTo>
                <a:cubicBezTo>
                  <a:pt x="5664" y="29"/>
                  <a:pt x="4409" y="1"/>
                  <a:pt x="3349" y="1"/>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5"/>
          <p:cNvSpPr/>
          <p:nvPr/>
        </p:nvSpPr>
        <p:spPr>
          <a:xfrm>
            <a:off x="6478048" y="2646382"/>
            <a:ext cx="291194" cy="335611"/>
          </a:xfrm>
          <a:custGeom>
            <a:avLst/>
            <a:gdLst/>
            <a:ahLst/>
            <a:cxnLst/>
            <a:rect l="l" t="t" r="r" b="b"/>
            <a:pathLst>
              <a:path w="4576" h="5274" extrusionOk="0">
                <a:moveTo>
                  <a:pt x="3069" y="1"/>
                </a:moveTo>
                <a:cubicBezTo>
                  <a:pt x="2260" y="1"/>
                  <a:pt x="1312" y="726"/>
                  <a:pt x="726" y="1842"/>
                </a:cubicBezTo>
                <a:cubicBezTo>
                  <a:pt x="0" y="3237"/>
                  <a:pt x="558" y="5023"/>
                  <a:pt x="949" y="5190"/>
                </a:cubicBezTo>
                <a:cubicBezTo>
                  <a:pt x="1005" y="5218"/>
                  <a:pt x="1116" y="5274"/>
                  <a:pt x="1228" y="5274"/>
                </a:cubicBezTo>
                <a:cubicBezTo>
                  <a:pt x="1870" y="5274"/>
                  <a:pt x="3209" y="4660"/>
                  <a:pt x="3822" y="3488"/>
                </a:cubicBezTo>
                <a:cubicBezTo>
                  <a:pt x="4576" y="2093"/>
                  <a:pt x="4464" y="559"/>
                  <a:pt x="3627" y="140"/>
                </a:cubicBezTo>
                <a:cubicBezTo>
                  <a:pt x="3460" y="56"/>
                  <a:pt x="3237" y="1"/>
                  <a:pt x="3069"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5"/>
          <p:cNvSpPr/>
          <p:nvPr/>
        </p:nvSpPr>
        <p:spPr>
          <a:xfrm>
            <a:off x="6249026" y="2715617"/>
            <a:ext cx="214895" cy="252186"/>
          </a:xfrm>
          <a:custGeom>
            <a:avLst/>
            <a:gdLst/>
            <a:ahLst/>
            <a:cxnLst/>
            <a:rect l="l" t="t" r="r" b="b"/>
            <a:pathLst>
              <a:path w="3377" h="3963" extrusionOk="0">
                <a:moveTo>
                  <a:pt x="1144" y="1"/>
                </a:moveTo>
                <a:cubicBezTo>
                  <a:pt x="1005" y="1"/>
                  <a:pt x="921" y="29"/>
                  <a:pt x="781" y="57"/>
                </a:cubicBezTo>
                <a:cubicBezTo>
                  <a:pt x="112" y="363"/>
                  <a:pt x="0" y="1479"/>
                  <a:pt x="530" y="2567"/>
                </a:cubicBezTo>
                <a:cubicBezTo>
                  <a:pt x="977" y="3516"/>
                  <a:pt x="2037" y="3962"/>
                  <a:pt x="2483" y="3962"/>
                </a:cubicBezTo>
                <a:cubicBezTo>
                  <a:pt x="2539" y="3962"/>
                  <a:pt x="2595" y="3962"/>
                  <a:pt x="2623" y="3935"/>
                </a:cubicBezTo>
                <a:cubicBezTo>
                  <a:pt x="2958" y="3739"/>
                  <a:pt x="3376" y="2484"/>
                  <a:pt x="2874" y="1424"/>
                </a:cubicBezTo>
                <a:cubicBezTo>
                  <a:pt x="2483" y="559"/>
                  <a:pt x="1758" y="1"/>
                  <a:pt x="1144"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5"/>
          <p:cNvSpPr/>
          <p:nvPr/>
        </p:nvSpPr>
        <p:spPr>
          <a:xfrm>
            <a:off x="6126529" y="2839896"/>
            <a:ext cx="253904" cy="207768"/>
          </a:xfrm>
          <a:custGeom>
            <a:avLst/>
            <a:gdLst/>
            <a:ahLst/>
            <a:cxnLst/>
            <a:rect l="l" t="t" r="r" b="b"/>
            <a:pathLst>
              <a:path w="3990" h="3265" extrusionOk="0">
                <a:moveTo>
                  <a:pt x="1256" y="1"/>
                </a:moveTo>
                <a:cubicBezTo>
                  <a:pt x="949" y="1"/>
                  <a:pt x="642" y="84"/>
                  <a:pt x="447" y="308"/>
                </a:cubicBezTo>
                <a:cubicBezTo>
                  <a:pt x="0" y="866"/>
                  <a:pt x="363" y="1898"/>
                  <a:pt x="1256" y="2679"/>
                </a:cubicBezTo>
                <a:cubicBezTo>
                  <a:pt x="1786" y="3125"/>
                  <a:pt x="2455" y="3265"/>
                  <a:pt x="2958" y="3265"/>
                </a:cubicBezTo>
                <a:cubicBezTo>
                  <a:pt x="3348" y="3265"/>
                  <a:pt x="3655" y="3209"/>
                  <a:pt x="3739" y="3097"/>
                </a:cubicBezTo>
                <a:cubicBezTo>
                  <a:pt x="3990" y="2791"/>
                  <a:pt x="3850" y="1479"/>
                  <a:pt x="2930" y="698"/>
                </a:cubicBezTo>
                <a:cubicBezTo>
                  <a:pt x="2427" y="224"/>
                  <a:pt x="1786" y="1"/>
                  <a:pt x="1256"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5"/>
          <p:cNvSpPr/>
          <p:nvPr/>
        </p:nvSpPr>
        <p:spPr>
          <a:xfrm>
            <a:off x="6582790" y="2845241"/>
            <a:ext cx="248622" cy="216677"/>
          </a:xfrm>
          <a:custGeom>
            <a:avLst/>
            <a:gdLst/>
            <a:ahLst/>
            <a:cxnLst/>
            <a:rect l="l" t="t" r="r" b="b"/>
            <a:pathLst>
              <a:path w="3907" h="3405" extrusionOk="0">
                <a:moveTo>
                  <a:pt x="2623" y="0"/>
                </a:moveTo>
                <a:cubicBezTo>
                  <a:pt x="2121" y="0"/>
                  <a:pt x="1479" y="279"/>
                  <a:pt x="921" y="782"/>
                </a:cubicBezTo>
                <a:cubicBezTo>
                  <a:pt x="56" y="1591"/>
                  <a:pt x="0" y="2930"/>
                  <a:pt x="224" y="3181"/>
                </a:cubicBezTo>
                <a:cubicBezTo>
                  <a:pt x="335" y="3292"/>
                  <a:pt x="614" y="3404"/>
                  <a:pt x="921" y="3404"/>
                </a:cubicBezTo>
                <a:cubicBezTo>
                  <a:pt x="1451" y="3404"/>
                  <a:pt x="2149" y="3209"/>
                  <a:pt x="2707" y="2734"/>
                </a:cubicBezTo>
                <a:cubicBezTo>
                  <a:pt x="3571" y="1925"/>
                  <a:pt x="3906" y="837"/>
                  <a:pt x="3404" y="335"/>
                </a:cubicBezTo>
                <a:cubicBezTo>
                  <a:pt x="3237" y="84"/>
                  <a:pt x="2958" y="0"/>
                  <a:pt x="2623"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5"/>
          <p:cNvSpPr/>
          <p:nvPr/>
        </p:nvSpPr>
        <p:spPr>
          <a:xfrm>
            <a:off x="6199327" y="2912694"/>
            <a:ext cx="225522" cy="250404"/>
          </a:xfrm>
          <a:custGeom>
            <a:avLst/>
            <a:gdLst/>
            <a:ahLst/>
            <a:cxnLst/>
            <a:rect l="l" t="t" r="r" b="b"/>
            <a:pathLst>
              <a:path w="3544" h="3935" extrusionOk="0">
                <a:moveTo>
                  <a:pt x="112" y="1"/>
                </a:moveTo>
                <a:cubicBezTo>
                  <a:pt x="84" y="1"/>
                  <a:pt x="84" y="1"/>
                  <a:pt x="56" y="28"/>
                </a:cubicBezTo>
                <a:cubicBezTo>
                  <a:pt x="0" y="56"/>
                  <a:pt x="56" y="112"/>
                  <a:pt x="84" y="140"/>
                </a:cubicBezTo>
                <a:cubicBezTo>
                  <a:pt x="84" y="140"/>
                  <a:pt x="1172" y="698"/>
                  <a:pt x="2539" y="1981"/>
                </a:cubicBezTo>
                <a:cubicBezTo>
                  <a:pt x="3097" y="2623"/>
                  <a:pt x="3404" y="3879"/>
                  <a:pt x="3404" y="3879"/>
                </a:cubicBezTo>
                <a:cubicBezTo>
                  <a:pt x="3404" y="3906"/>
                  <a:pt x="3432" y="3934"/>
                  <a:pt x="3460" y="3934"/>
                </a:cubicBezTo>
                <a:lnTo>
                  <a:pt x="3460" y="3934"/>
                </a:lnTo>
                <a:cubicBezTo>
                  <a:pt x="3515" y="3934"/>
                  <a:pt x="3543" y="3906"/>
                  <a:pt x="3543" y="3823"/>
                </a:cubicBezTo>
                <a:cubicBezTo>
                  <a:pt x="3543" y="3795"/>
                  <a:pt x="3236" y="2539"/>
                  <a:pt x="2623" y="1870"/>
                </a:cubicBezTo>
                <a:cubicBezTo>
                  <a:pt x="1283" y="559"/>
                  <a:pt x="195" y="1"/>
                  <a:pt x="112" y="1"/>
                </a:cubicBezTo>
                <a:cubicBezTo>
                  <a:pt x="168" y="1"/>
                  <a:pt x="168" y="1"/>
                  <a:pt x="112"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5"/>
          <p:cNvSpPr/>
          <p:nvPr/>
        </p:nvSpPr>
        <p:spPr>
          <a:xfrm>
            <a:off x="6318260" y="2779570"/>
            <a:ext cx="136752" cy="388810"/>
          </a:xfrm>
          <a:custGeom>
            <a:avLst/>
            <a:gdLst/>
            <a:ahLst/>
            <a:cxnLst/>
            <a:rect l="l" t="t" r="r" b="b"/>
            <a:pathLst>
              <a:path w="2149" h="6110" extrusionOk="0">
                <a:moveTo>
                  <a:pt x="56" y="0"/>
                </a:moveTo>
                <a:cubicBezTo>
                  <a:pt x="56" y="0"/>
                  <a:pt x="28" y="0"/>
                  <a:pt x="28" y="28"/>
                </a:cubicBezTo>
                <a:cubicBezTo>
                  <a:pt x="0" y="56"/>
                  <a:pt x="0" y="112"/>
                  <a:pt x="28" y="140"/>
                </a:cubicBezTo>
                <a:cubicBezTo>
                  <a:pt x="28" y="140"/>
                  <a:pt x="1033" y="1283"/>
                  <a:pt x="1535" y="2957"/>
                </a:cubicBezTo>
                <a:cubicBezTo>
                  <a:pt x="2009" y="4631"/>
                  <a:pt x="1925" y="6026"/>
                  <a:pt x="1925" y="6026"/>
                </a:cubicBezTo>
                <a:cubicBezTo>
                  <a:pt x="1925" y="6054"/>
                  <a:pt x="1953" y="6110"/>
                  <a:pt x="1981" y="6110"/>
                </a:cubicBezTo>
                <a:lnTo>
                  <a:pt x="1981" y="6110"/>
                </a:lnTo>
                <a:cubicBezTo>
                  <a:pt x="2009" y="6110"/>
                  <a:pt x="2065" y="6054"/>
                  <a:pt x="2065" y="6026"/>
                </a:cubicBezTo>
                <a:cubicBezTo>
                  <a:pt x="2065" y="6026"/>
                  <a:pt x="2149" y="4603"/>
                  <a:pt x="1646" y="2902"/>
                </a:cubicBezTo>
                <a:cubicBezTo>
                  <a:pt x="1144" y="1172"/>
                  <a:pt x="112" y="0"/>
                  <a:pt x="112" y="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5"/>
          <p:cNvSpPr/>
          <p:nvPr/>
        </p:nvSpPr>
        <p:spPr>
          <a:xfrm>
            <a:off x="6509992" y="2726308"/>
            <a:ext cx="159851" cy="427882"/>
          </a:xfrm>
          <a:custGeom>
            <a:avLst/>
            <a:gdLst/>
            <a:ahLst/>
            <a:cxnLst/>
            <a:rect l="l" t="t" r="r" b="b"/>
            <a:pathLst>
              <a:path w="2512" h="6724" extrusionOk="0">
                <a:moveTo>
                  <a:pt x="2428" y="0"/>
                </a:moveTo>
                <a:cubicBezTo>
                  <a:pt x="2428" y="0"/>
                  <a:pt x="2372" y="0"/>
                  <a:pt x="2372" y="28"/>
                </a:cubicBezTo>
                <a:cubicBezTo>
                  <a:pt x="2372" y="28"/>
                  <a:pt x="698" y="1646"/>
                  <a:pt x="363" y="4018"/>
                </a:cubicBezTo>
                <a:cubicBezTo>
                  <a:pt x="0" y="6305"/>
                  <a:pt x="279" y="6668"/>
                  <a:pt x="335" y="6696"/>
                </a:cubicBezTo>
                <a:lnTo>
                  <a:pt x="363" y="6724"/>
                </a:lnTo>
                <a:cubicBezTo>
                  <a:pt x="391" y="6724"/>
                  <a:pt x="391" y="6724"/>
                  <a:pt x="419" y="6696"/>
                </a:cubicBezTo>
                <a:cubicBezTo>
                  <a:pt x="475" y="6640"/>
                  <a:pt x="475" y="6612"/>
                  <a:pt x="419" y="6584"/>
                </a:cubicBezTo>
                <a:cubicBezTo>
                  <a:pt x="419" y="6584"/>
                  <a:pt x="140" y="6222"/>
                  <a:pt x="503" y="4018"/>
                </a:cubicBezTo>
                <a:cubicBezTo>
                  <a:pt x="837" y="1674"/>
                  <a:pt x="2456" y="140"/>
                  <a:pt x="2483" y="140"/>
                </a:cubicBezTo>
                <a:cubicBezTo>
                  <a:pt x="2511" y="84"/>
                  <a:pt x="2511" y="56"/>
                  <a:pt x="2483" y="28"/>
                </a:cubicBezTo>
                <a:cubicBezTo>
                  <a:pt x="2456" y="0"/>
                  <a:pt x="2456" y="0"/>
                  <a:pt x="2428" y="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5"/>
          <p:cNvSpPr/>
          <p:nvPr/>
        </p:nvSpPr>
        <p:spPr>
          <a:xfrm>
            <a:off x="6572100" y="2877186"/>
            <a:ext cx="184732" cy="292976"/>
          </a:xfrm>
          <a:custGeom>
            <a:avLst/>
            <a:gdLst/>
            <a:ahLst/>
            <a:cxnLst/>
            <a:rect l="l" t="t" r="r" b="b"/>
            <a:pathLst>
              <a:path w="2903" h="4604" extrusionOk="0">
                <a:moveTo>
                  <a:pt x="2791" y="1"/>
                </a:moveTo>
                <a:cubicBezTo>
                  <a:pt x="2763" y="1"/>
                  <a:pt x="2763" y="1"/>
                  <a:pt x="2791" y="1"/>
                </a:cubicBezTo>
                <a:cubicBezTo>
                  <a:pt x="2763" y="1"/>
                  <a:pt x="1033" y="614"/>
                  <a:pt x="336" y="2651"/>
                </a:cubicBezTo>
                <a:cubicBezTo>
                  <a:pt x="1" y="3823"/>
                  <a:pt x="140" y="4492"/>
                  <a:pt x="140" y="4520"/>
                </a:cubicBezTo>
                <a:cubicBezTo>
                  <a:pt x="140" y="4576"/>
                  <a:pt x="196" y="4604"/>
                  <a:pt x="224" y="4604"/>
                </a:cubicBezTo>
                <a:lnTo>
                  <a:pt x="252" y="4604"/>
                </a:lnTo>
                <a:cubicBezTo>
                  <a:pt x="308" y="4604"/>
                  <a:pt x="336" y="4548"/>
                  <a:pt x="336" y="4492"/>
                </a:cubicBezTo>
                <a:cubicBezTo>
                  <a:pt x="336" y="4492"/>
                  <a:pt x="196" y="3851"/>
                  <a:pt x="503" y="2707"/>
                </a:cubicBezTo>
                <a:cubicBezTo>
                  <a:pt x="1173" y="754"/>
                  <a:pt x="2847" y="168"/>
                  <a:pt x="2847" y="168"/>
                </a:cubicBezTo>
                <a:cubicBezTo>
                  <a:pt x="2875" y="168"/>
                  <a:pt x="2902" y="84"/>
                  <a:pt x="2875" y="56"/>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5"/>
          <p:cNvSpPr/>
          <p:nvPr/>
        </p:nvSpPr>
        <p:spPr>
          <a:xfrm>
            <a:off x="6353769" y="2557612"/>
            <a:ext cx="225522" cy="328548"/>
          </a:xfrm>
          <a:custGeom>
            <a:avLst/>
            <a:gdLst/>
            <a:ahLst/>
            <a:cxnLst/>
            <a:rect l="l" t="t" r="r" b="b"/>
            <a:pathLst>
              <a:path w="3544" h="5163" extrusionOk="0">
                <a:moveTo>
                  <a:pt x="1563" y="1"/>
                </a:moveTo>
                <a:lnTo>
                  <a:pt x="1423" y="1"/>
                </a:lnTo>
                <a:cubicBezTo>
                  <a:pt x="558" y="112"/>
                  <a:pt x="0" y="1368"/>
                  <a:pt x="196" y="2791"/>
                </a:cubicBezTo>
                <a:cubicBezTo>
                  <a:pt x="391" y="4186"/>
                  <a:pt x="1646" y="5162"/>
                  <a:pt x="2093" y="5162"/>
                </a:cubicBezTo>
                <a:lnTo>
                  <a:pt x="2121" y="5162"/>
                </a:lnTo>
                <a:cubicBezTo>
                  <a:pt x="2623" y="5078"/>
                  <a:pt x="3544" y="3795"/>
                  <a:pt x="3348" y="2372"/>
                </a:cubicBezTo>
                <a:cubicBezTo>
                  <a:pt x="3181" y="1005"/>
                  <a:pt x="2400" y="1"/>
                  <a:pt x="1563"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5"/>
          <p:cNvSpPr/>
          <p:nvPr/>
        </p:nvSpPr>
        <p:spPr>
          <a:xfrm>
            <a:off x="6442539" y="2632192"/>
            <a:ext cx="65735" cy="536189"/>
          </a:xfrm>
          <a:custGeom>
            <a:avLst/>
            <a:gdLst/>
            <a:ahLst/>
            <a:cxnLst/>
            <a:rect l="l" t="t" r="r" b="b"/>
            <a:pathLst>
              <a:path w="1033" h="8426" extrusionOk="0">
                <a:moveTo>
                  <a:pt x="112" y="0"/>
                </a:moveTo>
                <a:cubicBezTo>
                  <a:pt x="56" y="0"/>
                  <a:pt x="56" y="0"/>
                  <a:pt x="112" y="0"/>
                </a:cubicBezTo>
                <a:cubicBezTo>
                  <a:pt x="28" y="0"/>
                  <a:pt x="0" y="84"/>
                  <a:pt x="28" y="112"/>
                </a:cubicBezTo>
                <a:cubicBezTo>
                  <a:pt x="28" y="112"/>
                  <a:pt x="335" y="1089"/>
                  <a:pt x="670" y="3962"/>
                </a:cubicBezTo>
                <a:cubicBezTo>
                  <a:pt x="893" y="6055"/>
                  <a:pt x="754" y="8287"/>
                  <a:pt x="754" y="8314"/>
                </a:cubicBezTo>
                <a:cubicBezTo>
                  <a:pt x="754" y="8342"/>
                  <a:pt x="809" y="8426"/>
                  <a:pt x="837" y="8426"/>
                </a:cubicBezTo>
                <a:lnTo>
                  <a:pt x="837" y="8426"/>
                </a:lnTo>
                <a:cubicBezTo>
                  <a:pt x="865" y="8426"/>
                  <a:pt x="893" y="8370"/>
                  <a:pt x="949" y="8342"/>
                </a:cubicBezTo>
                <a:cubicBezTo>
                  <a:pt x="949" y="8314"/>
                  <a:pt x="1033" y="6082"/>
                  <a:pt x="837" y="3990"/>
                </a:cubicBezTo>
                <a:cubicBezTo>
                  <a:pt x="530" y="1089"/>
                  <a:pt x="196" y="140"/>
                  <a:pt x="196" y="112"/>
                </a:cubicBezTo>
                <a:cubicBezTo>
                  <a:pt x="168" y="56"/>
                  <a:pt x="140" y="0"/>
                  <a:pt x="112" y="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5"/>
          <p:cNvSpPr/>
          <p:nvPr/>
        </p:nvSpPr>
        <p:spPr>
          <a:xfrm>
            <a:off x="6286316" y="3102644"/>
            <a:ext cx="431445" cy="113716"/>
          </a:xfrm>
          <a:custGeom>
            <a:avLst/>
            <a:gdLst/>
            <a:ahLst/>
            <a:cxnLst/>
            <a:rect l="l" t="t" r="r" b="b"/>
            <a:pathLst>
              <a:path w="6780" h="1787" extrusionOk="0">
                <a:moveTo>
                  <a:pt x="0" y="1"/>
                </a:moveTo>
                <a:lnTo>
                  <a:pt x="140" y="1786"/>
                </a:lnTo>
                <a:cubicBezTo>
                  <a:pt x="2344" y="1619"/>
                  <a:pt x="4604" y="1507"/>
                  <a:pt x="6696" y="921"/>
                </a:cubicBezTo>
                <a:lnTo>
                  <a:pt x="6780" y="84"/>
                </a:ln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5"/>
          <p:cNvSpPr/>
          <p:nvPr/>
        </p:nvSpPr>
        <p:spPr>
          <a:xfrm>
            <a:off x="6298724" y="3161252"/>
            <a:ext cx="417255" cy="301884"/>
          </a:xfrm>
          <a:custGeom>
            <a:avLst/>
            <a:gdLst/>
            <a:ahLst/>
            <a:cxnLst/>
            <a:rect l="l" t="t" r="r" b="b"/>
            <a:pathLst>
              <a:path w="6557" h="4744" extrusionOk="0">
                <a:moveTo>
                  <a:pt x="6557" y="0"/>
                </a:moveTo>
                <a:lnTo>
                  <a:pt x="6557" y="0"/>
                </a:lnTo>
                <a:cubicBezTo>
                  <a:pt x="4409" y="586"/>
                  <a:pt x="2177" y="726"/>
                  <a:pt x="0" y="865"/>
                </a:cubicBezTo>
                <a:lnTo>
                  <a:pt x="279" y="4074"/>
                </a:lnTo>
                <a:cubicBezTo>
                  <a:pt x="279" y="4074"/>
                  <a:pt x="1479" y="4743"/>
                  <a:pt x="3376" y="4743"/>
                </a:cubicBezTo>
                <a:cubicBezTo>
                  <a:pt x="4213" y="4743"/>
                  <a:pt x="5162" y="4604"/>
                  <a:pt x="6194" y="4241"/>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5"/>
          <p:cNvSpPr/>
          <p:nvPr/>
        </p:nvSpPr>
        <p:spPr>
          <a:xfrm>
            <a:off x="6277407" y="3072481"/>
            <a:ext cx="449263" cy="90616"/>
          </a:xfrm>
          <a:custGeom>
            <a:avLst/>
            <a:gdLst/>
            <a:ahLst/>
            <a:cxnLst/>
            <a:rect l="l" t="t" r="r" b="b"/>
            <a:pathLst>
              <a:path w="7060" h="1424" extrusionOk="0">
                <a:moveTo>
                  <a:pt x="1" y="0"/>
                </a:moveTo>
                <a:lnTo>
                  <a:pt x="1" y="1089"/>
                </a:lnTo>
                <a:cubicBezTo>
                  <a:pt x="1" y="1089"/>
                  <a:pt x="1368" y="1423"/>
                  <a:pt x="3628" y="1423"/>
                </a:cubicBezTo>
                <a:cubicBezTo>
                  <a:pt x="4604" y="1423"/>
                  <a:pt x="5804" y="1368"/>
                  <a:pt x="7059" y="1172"/>
                </a:cubicBezTo>
                <a:lnTo>
                  <a:pt x="7059" y="28"/>
                </a:lnTo>
                <a:cubicBezTo>
                  <a:pt x="7059" y="28"/>
                  <a:pt x="6055" y="279"/>
                  <a:pt x="3962" y="279"/>
                </a:cubicBezTo>
                <a:cubicBezTo>
                  <a:pt x="2902" y="279"/>
                  <a:pt x="1619" y="196"/>
                  <a:pt x="1" y="0"/>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5"/>
          <p:cNvSpPr/>
          <p:nvPr/>
        </p:nvSpPr>
        <p:spPr>
          <a:xfrm>
            <a:off x="5771446" y="2752907"/>
            <a:ext cx="26663" cy="108370"/>
          </a:xfrm>
          <a:custGeom>
            <a:avLst/>
            <a:gdLst/>
            <a:ahLst/>
            <a:cxnLst/>
            <a:rect l="l" t="t" r="r" b="b"/>
            <a:pathLst>
              <a:path w="419" h="1703" extrusionOk="0">
                <a:moveTo>
                  <a:pt x="112" y="1"/>
                </a:moveTo>
                <a:lnTo>
                  <a:pt x="0" y="29"/>
                </a:lnTo>
                <a:cubicBezTo>
                  <a:pt x="224" y="559"/>
                  <a:pt x="279" y="1144"/>
                  <a:pt x="252" y="1702"/>
                </a:cubicBezTo>
                <a:lnTo>
                  <a:pt x="363" y="1702"/>
                </a:lnTo>
                <a:cubicBezTo>
                  <a:pt x="419" y="1144"/>
                  <a:pt x="335" y="503"/>
                  <a:pt x="112"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5"/>
          <p:cNvSpPr/>
          <p:nvPr/>
        </p:nvSpPr>
        <p:spPr>
          <a:xfrm>
            <a:off x="5663139" y="2735153"/>
            <a:ext cx="152724" cy="104807"/>
          </a:xfrm>
          <a:custGeom>
            <a:avLst/>
            <a:gdLst/>
            <a:ahLst/>
            <a:cxnLst/>
            <a:rect l="l" t="t" r="r" b="b"/>
            <a:pathLst>
              <a:path w="2400" h="1647" extrusionOk="0">
                <a:moveTo>
                  <a:pt x="838" y="1"/>
                </a:moveTo>
                <a:cubicBezTo>
                  <a:pt x="391" y="1"/>
                  <a:pt x="140" y="280"/>
                  <a:pt x="1" y="447"/>
                </a:cubicBezTo>
                <a:lnTo>
                  <a:pt x="112" y="531"/>
                </a:lnTo>
                <a:cubicBezTo>
                  <a:pt x="252" y="308"/>
                  <a:pt x="447" y="112"/>
                  <a:pt x="838" y="112"/>
                </a:cubicBezTo>
                <a:lnTo>
                  <a:pt x="977" y="112"/>
                </a:lnTo>
                <a:cubicBezTo>
                  <a:pt x="1675" y="196"/>
                  <a:pt x="1954" y="754"/>
                  <a:pt x="2260" y="1563"/>
                </a:cubicBezTo>
                <a:lnTo>
                  <a:pt x="2316" y="1647"/>
                </a:lnTo>
                <a:lnTo>
                  <a:pt x="2400" y="1591"/>
                </a:lnTo>
                <a:lnTo>
                  <a:pt x="2372" y="1535"/>
                </a:lnTo>
                <a:cubicBezTo>
                  <a:pt x="2037" y="698"/>
                  <a:pt x="1758" y="84"/>
                  <a:pt x="977"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5"/>
          <p:cNvSpPr/>
          <p:nvPr/>
        </p:nvSpPr>
        <p:spPr>
          <a:xfrm>
            <a:off x="5743065" y="2710335"/>
            <a:ext cx="134970" cy="88771"/>
          </a:xfrm>
          <a:custGeom>
            <a:avLst/>
            <a:gdLst/>
            <a:ahLst/>
            <a:cxnLst/>
            <a:rect l="l" t="t" r="r" b="b"/>
            <a:pathLst>
              <a:path w="2121" h="1395" extrusionOk="0">
                <a:moveTo>
                  <a:pt x="1088" y="0"/>
                </a:moveTo>
                <a:cubicBezTo>
                  <a:pt x="670" y="0"/>
                  <a:pt x="167" y="167"/>
                  <a:pt x="112" y="446"/>
                </a:cubicBezTo>
                <a:cubicBezTo>
                  <a:pt x="0" y="809"/>
                  <a:pt x="586" y="1228"/>
                  <a:pt x="1032" y="1367"/>
                </a:cubicBezTo>
                <a:cubicBezTo>
                  <a:pt x="1144" y="1395"/>
                  <a:pt x="1228" y="1395"/>
                  <a:pt x="1339" y="1395"/>
                </a:cubicBezTo>
                <a:cubicBezTo>
                  <a:pt x="1674" y="1395"/>
                  <a:pt x="1953" y="1228"/>
                  <a:pt x="2037" y="921"/>
                </a:cubicBezTo>
                <a:cubicBezTo>
                  <a:pt x="2120" y="558"/>
                  <a:pt x="1841" y="140"/>
                  <a:pt x="1423" y="28"/>
                </a:cubicBezTo>
                <a:cubicBezTo>
                  <a:pt x="1283" y="28"/>
                  <a:pt x="1200" y="0"/>
                  <a:pt x="1088"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5"/>
          <p:cNvSpPr/>
          <p:nvPr/>
        </p:nvSpPr>
        <p:spPr>
          <a:xfrm>
            <a:off x="5751910" y="2836332"/>
            <a:ext cx="79989" cy="104807"/>
          </a:xfrm>
          <a:custGeom>
            <a:avLst/>
            <a:gdLst/>
            <a:ahLst/>
            <a:cxnLst/>
            <a:rect l="l" t="t" r="r" b="b"/>
            <a:pathLst>
              <a:path w="1257" h="1647" extrusionOk="0">
                <a:moveTo>
                  <a:pt x="698" y="57"/>
                </a:moveTo>
                <a:cubicBezTo>
                  <a:pt x="391" y="57"/>
                  <a:pt x="140" y="531"/>
                  <a:pt x="84" y="894"/>
                </a:cubicBezTo>
                <a:cubicBezTo>
                  <a:pt x="1" y="1256"/>
                  <a:pt x="224" y="1619"/>
                  <a:pt x="531" y="1647"/>
                </a:cubicBezTo>
                <a:lnTo>
                  <a:pt x="586" y="1647"/>
                </a:lnTo>
                <a:cubicBezTo>
                  <a:pt x="865" y="1647"/>
                  <a:pt x="1144" y="1396"/>
                  <a:pt x="1200" y="1061"/>
                </a:cubicBezTo>
                <a:cubicBezTo>
                  <a:pt x="1256" y="670"/>
                  <a:pt x="1033" y="85"/>
                  <a:pt x="726" y="1"/>
                </a:cubicBezTo>
                <a:cubicBezTo>
                  <a:pt x="726" y="57"/>
                  <a:pt x="698" y="57"/>
                  <a:pt x="698" y="57"/>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5"/>
          <p:cNvSpPr/>
          <p:nvPr/>
        </p:nvSpPr>
        <p:spPr>
          <a:xfrm>
            <a:off x="5783855" y="2804388"/>
            <a:ext cx="99525" cy="101243"/>
          </a:xfrm>
          <a:custGeom>
            <a:avLst/>
            <a:gdLst/>
            <a:ahLst/>
            <a:cxnLst/>
            <a:rect l="l" t="t" r="r" b="b"/>
            <a:pathLst>
              <a:path w="1564" h="1591" extrusionOk="0">
                <a:moveTo>
                  <a:pt x="475" y="1"/>
                </a:moveTo>
                <a:cubicBezTo>
                  <a:pt x="419" y="1"/>
                  <a:pt x="363" y="1"/>
                  <a:pt x="308" y="29"/>
                </a:cubicBezTo>
                <a:cubicBezTo>
                  <a:pt x="1" y="196"/>
                  <a:pt x="84" y="838"/>
                  <a:pt x="308" y="1172"/>
                </a:cubicBezTo>
                <a:cubicBezTo>
                  <a:pt x="447" y="1451"/>
                  <a:pt x="698" y="1591"/>
                  <a:pt x="921" y="1591"/>
                </a:cubicBezTo>
                <a:cubicBezTo>
                  <a:pt x="1005" y="1591"/>
                  <a:pt x="1117" y="1563"/>
                  <a:pt x="1173" y="1535"/>
                </a:cubicBezTo>
                <a:cubicBezTo>
                  <a:pt x="1479" y="1340"/>
                  <a:pt x="1563" y="921"/>
                  <a:pt x="1396" y="587"/>
                </a:cubicBezTo>
                <a:cubicBezTo>
                  <a:pt x="1256" y="308"/>
                  <a:pt x="782" y="1"/>
                  <a:pt x="475"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5"/>
          <p:cNvSpPr/>
          <p:nvPr/>
        </p:nvSpPr>
        <p:spPr>
          <a:xfrm>
            <a:off x="5691521" y="2651728"/>
            <a:ext cx="106589" cy="83489"/>
          </a:xfrm>
          <a:custGeom>
            <a:avLst/>
            <a:gdLst/>
            <a:ahLst/>
            <a:cxnLst/>
            <a:rect l="l" t="t" r="r" b="b"/>
            <a:pathLst>
              <a:path w="1675" h="1312" extrusionOk="0">
                <a:moveTo>
                  <a:pt x="1061" y="0"/>
                </a:moveTo>
                <a:cubicBezTo>
                  <a:pt x="950" y="0"/>
                  <a:pt x="810" y="56"/>
                  <a:pt x="698" y="112"/>
                </a:cubicBezTo>
                <a:cubicBezTo>
                  <a:pt x="364" y="307"/>
                  <a:pt x="1" y="809"/>
                  <a:pt x="140" y="1116"/>
                </a:cubicBezTo>
                <a:cubicBezTo>
                  <a:pt x="224" y="1256"/>
                  <a:pt x="392" y="1312"/>
                  <a:pt x="559" y="1312"/>
                </a:cubicBezTo>
                <a:cubicBezTo>
                  <a:pt x="782" y="1312"/>
                  <a:pt x="1033" y="1228"/>
                  <a:pt x="1201" y="1172"/>
                </a:cubicBezTo>
                <a:cubicBezTo>
                  <a:pt x="1535" y="1005"/>
                  <a:pt x="1675" y="614"/>
                  <a:pt x="1535" y="335"/>
                </a:cubicBezTo>
                <a:cubicBezTo>
                  <a:pt x="1508" y="112"/>
                  <a:pt x="1312" y="0"/>
                  <a:pt x="1061"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5"/>
          <p:cNvSpPr/>
          <p:nvPr/>
        </p:nvSpPr>
        <p:spPr>
          <a:xfrm>
            <a:off x="7507723" y="3040536"/>
            <a:ext cx="261031" cy="273440"/>
          </a:xfrm>
          <a:custGeom>
            <a:avLst/>
            <a:gdLst/>
            <a:ahLst/>
            <a:cxnLst/>
            <a:rect l="l" t="t" r="r" b="b"/>
            <a:pathLst>
              <a:path w="4102" h="4297" extrusionOk="0">
                <a:moveTo>
                  <a:pt x="2121" y="391"/>
                </a:moveTo>
                <a:cubicBezTo>
                  <a:pt x="2261" y="391"/>
                  <a:pt x="2428" y="419"/>
                  <a:pt x="2567" y="475"/>
                </a:cubicBezTo>
                <a:cubicBezTo>
                  <a:pt x="2707" y="530"/>
                  <a:pt x="2902" y="586"/>
                  <a:pt x="2986" y="698"/>
                </a:cubicBezTo>
                <a:cubicBezTo>
                  <a:pt x="3209" y="865"/>
                  <a:pt x="3377" y="1088"/>
                  <a:pt x="3488" y="1339"/>
                </a:cubicBezTo>
                <a:cubicBezTo>
                  <a:pt x="3655" y="1758"/>
                  <a:pt x="3683" y="2204"/>
                  <a:pt x="3544" y="2623"/>
                </a:cubicBezTo>
                <a:cubicBezTo>
                  <a:pt x="3265" y="3432"/>
                  <a:pt x="2623" y="3906"/>
                  <a:pt x="1926" y="3906"/>
                </a:cubicBezTo>
                <a:cubicBezTo>
                  <a:pt x="1786" y="3906"/>
                  <a:pt x="1647" y="3878"/>
                  <a:pt x="1507" y="3850"/>
                </a:cubicBezTo>
                <a:cubicBezTo>
                  <a:pt x="1089" y="3711"/>
                  <a:pt x="754" y="3432"/>
                  <a:pt x="587" y="3013"/>
                </a:cubicBezTo>
                <a:cubicBezTo>
                  <a:pt x="419" y="2595"/>
                  <a:pt x="391" y="2148"/>
                  <a:pt x="531" y="1646"/>
                </a:cubicBezTo>
                <a:cubicBezTo>
                  <a:pt x="698" y="1116"/>
                  <a:pt x="1033" y="754"/>
                  <a:pt x="1451" y="502"/>
                </a:cubicBezTo>
                <a:cubicBezTo>
                  <a:pt x="1703" y="475"/>
                  <a:pt x="1926" y="391"/>
                  <a:pt x="2121" y="391"/>
                </a:cubicBezTo>
                <a:close/>
                <a:moveTo>
                  <a:pt x="2121" y="0"/>
                </a:moveTo>
                <a:cubicBezTo>
                  <a:pt x="1842" y="0"/>
                  <a:pt x="1563" y="84"/>
                  <a:pt x="1312" y="168"/>
                </a:cubicBezTo>
                <a:cubicBezTo>
                  <a:pt x="754" y="475"/>
                  <a:pt x="336" y="949"/>
                  <a:pt x="168" y="1535"/>
                </a:cubicBezTo>
                <a:cubicBezTo>
                  <a:pt x="1" y="2093"/>
                  <a:pt x="29" y="2651"/>
                  <a:pt x="252" y="3181"/>
                </a:cubicBezTo>
                <a:cubicBezTo>
                  <a:pt x="391" y="3460"/>
                  <a:pt x="559" y="3711"/>
                  <a:pt x="810" y="3906"/>
                </a:cubicBezTo>
                <a:cubicBezTo>
                  <a:pt x="977" y="4046"/>
                  <a:pt x="1172" y="4157"/>
                  <a:pt x="1396" y="4213"/>
                </a:cubicBezTo>
                <a:cubicBezTo>
                  <a:pt x="1563" y="4297"/>
                  <a:pt x="1730" y="4297"/>
                  <a:pt x="1954" y="4297"/>
                </a:cubicBezTo>
                <a:cubicBezTo>
                  <a:pt x="2791" y="4297"/>
                  <a:pt x="3600" y="3711"/>
                  <a:pt x="3934" y="2762"/>
                </a:cubicBezTo>
                <a:cubicBezTo>
                  <a:pt x="4102" y="2260"/>
                  <a:pt x="4102" y="1674"/>
                  <a:pt x="3879" y="1200"/>
                </a:cubicBezTo>
                <a:cubicBezTo>
                  <a:pt x="3628" y="670"/>
                  <a:pt x="3237" y="279"/>
                  <a:pt x="2707" y="112"/>
                </a:cubicBezTo>
                <a:cubicBezTo>
                  <a:pt x="2512" y="56"/>
                  <a:pt x="2344" y="0"/>
                  <a:pt x="2121" y="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5"/>
          <p:cNvSpPr/>
          <p:nvPr/>
        </p:nvSpPr>
        <p:spPr>
          <a:xfrm>
            <a:off x="7305364" y="3013873"/>
            <a:ext cx="316075" cy="69299"/>
          </a:xfrm>
          <a:custGeom>
            <a:avLst/>
            <a:gdLst/>
            <a:ahLst/>
            <a:cxnLst/>
            <a:rect l="l" t="t" r="r" b="b"/>
            <a:pathLst>
              <a:path w="4967" h="1089" extrusionOk="0">
                <a:moveTo>
                  <a:pt x="1814" y="1"/>
                </a:moveTo>
                <a:cubicBezTo>
                  <a:pt x="1228" y="1"/>
                  <a:pt x="586" y="57"/>
                  <a:pt x="0" y="140"/>
                </a:cubicBezTo>
                <a:lnTo>
                  <a:pt x="307" y="949"/>
                </a:lnTo>
                <a:lnTo>
                  <a:pt x="4604" y="1089"/>
                </a:lnTo>
                <a:lnTo>
                  <a:pt x="4966" y="308"/>
                </a:lnTo>
                <a:cubicBezTo>
                  <a:pt x="4966" y="280"/>
                  <a:pt x="3460" y="1"/>
                  <a:pt x="1814"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5"/>
          <p:cNvSpPr/>
          <p:nvPr/>
        </p:nvSpPr>
        <p:spPr>
          <a:xfrm>
            <a:off x="7268074" y="3021000"/>
            <a:ext cx="374683" cy="433227"/>
          </a:xfrm>
          <a:custGeom>
            <a:avLst/>
            <a:gdLst/>
            <a:ahLst/>
            <a:cxnLst/>
            <a:rect l="l" t="t" r="r" b="b"/>
            <a:pathLst>
              <a:path w="5888" h="6808" extrusionOk="0">
                <a:moveTo>
                  <a:pt x="586" y="0"/>
                </a:moveTo>
                <a:lnTo>
                  <a:pt x="0" y="6222"/>
                </a:lnTo>
                <a:cubicBezTo>
                  <a:pt x="1172" y="6668"/>
                  <a:pt x="2288" y="6808"/>
                  <a:pt x="3209" y="6808"/>
                </a:cubicBezTo>
                <a:cubicBezTo>
                  <a:pt x="4799" y="6808"/>
                  <a:pt x="5887" y="6389"/>
                  <a:pt x="5887" y="6389"/>
                </a:cubicBezTo>
                <a:lnTo>
                  <a:pt x="5496" y="140"/>
                </a:lnTo>
                <a:cubicBezTo>
                  <a:pt x="4855" y="251"/>
                  <a:pt x="4157" y="307"/>
                  <a:pt x="3516" y="307"/>
                </a:cubicBezTo>
                <a:cubicBezTo>
                  <a:pt x="1925" y="307"/>
                  <a:pt x="586" y="0"/>
                  <a:pt x="586" y="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5"/>
          <p:cNvSpPr/>
          <p:nvPr/>
        </p:nvSpPr>
        <p:spPr>
          <a:xfrm>
            <a:off x="7165113" y="3058290"/>
            <a:ext cx="237931" cy="184669"/>
          </a:xfrm>
          <a:custGeom>
            <a:avLst/>
            <a:gdLst/>
            <a:ahLst/>
            <a:cxnLst/>
            <a:rect l="l" t="t" r="r" b="b"/>
            <a:pathLst>
              <a:path w="3739" h="2902" extrusionOk="0">
                <a:moveTo>
                  <a:pt x="223" y="0"/>
                </a:moveTo>
                <a:lnTo>
                  <a:pt x="0" y="307"/>
                </a:lnTo>
                <a:lnTo>
                  <a:pt x="2930" y="2902"/>
                </a:lnTo>
                <a:lnTo>
                  <a:pt x="3739" y="1702"/>
                </a:ln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5"/>
          <p:cNvSpPr/>
          <p:nvPr/>
        </p:nvSpPr>
        <p:spPr>
          <a:xfrm>
            <a:off x="7133168" y="3022782"/>
            <a:ext cx="83489" cy="87053"/>
          </a:xfrm>
          <a:custGeom>
            <a:avLst/>
            <a:gdLst/>
            <a:ahLst/>
            <a:cxnLst/>
            <a:rect l="l" t="t" r="r" b="b"/>
            <a:pathLst>
              <a:path w="1312" h="1368" extrusionOk="0">
                <a:moveTo>
                  <a:pt x="865" y="0"/>
                </a:moveTo>
                <a:cubicBezTo>
                  <a:pt x="642" y="0"/>
                  <a:pt x="419" y="140"/>
                  <a:pt x="223" y="391"/>
                </a:cubicBezTo>
                <a:cubicBezTo>
                  <a:pt x="0" y="754"/>
                  <a:pt x="0" y="1116"/>
                  <a:pt x="195" y="1312"/>
                </a:cubicBezTo>
                <a:cubicBezTo>
                  <a:pt x="251" y="1339"/>
                  <a:pt x="335" y="1367"/>
                  <a:pt x="446" y="1367"/>
                </a:cubicBezTo>
                <a:cubicBezTo>
                  <a:pt x="642" y="1367"/>
                  <a:pt x="893" y="1228"/>
                  <a:pt x="1060" y="977"/>
                </a:cubicBezTo>
                <a:cubicBezTo>
                  <a:pt x="1311" y="642"/>
                  <a:pt x="1311" y="251"/>
                  <a:pt x="1116" y="84"/>
                </a:cubicBezTo>
                <a:cubicBezTo>
                  <a:pt x="1032" y="56"/>
                  <a:pt x="949" y="0"/>
                  <a:pt x="865" y="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5"/>
          <p:cNvSpPr/>
          <p:nvPr/>
        </p:nvSpPr>
        <p:spPr>
          <a:xfrm>
            <a:off x="7129605" y="3022782"/>
            <a:ext cx="83489" cy="85271"/>
          </a:xfrm>
          <a:custGeom>
            <a:avLst/>
            <a:gdLst/>
            <a:ahLst/>
            <a:cxnLst/>
            <a:rect l="l" t="t" r="r" b="b"/>
            <a:pathLst>
              <a:path w="1312" h="1340" extrusionOk="0">
                <a:moveTo>
                  <a:pt x="921" y="0"/>
                </a:moveTo>
                <a:cubicBezTo>
                  <a:pt x="698" y="0"/>
                  <a:pt x="475" y="140"/>
                  <a:pt x="279" y="391"/>
                </a:cubicBezTo>
                <a:cubicBezTo>
                  <a:pt x="56" y="754"/>
                  <a:pt x="0" y="1116"/>
                  <a:pt x="223" y="1256"/>
                </a:cubicBezTo>
                <a:cubicBezTo>
                  <a:pt x="251" y="1312"/>
                  <a:pt x="335" y="1339"/>
                  <a:pt x="391" y="1339"/>
                </a:cubicBezTo>
                <a:cubicBezTo>
                  <a:pt x="614" y="1339"/>
                  <a:pt x="837" y="1200"/>
                  <a:pt x="1032" y="949"/>
                </a:cubicBezTo>
                <a:cubicBezTo>
                  <a:pt x="1256" y="614"/>
                  <a:pt x="1311" y="223"/>
                  <a:pt x="1088" y="84"/>
                </a:cubicBezTo>
                <a:cubicBezTo>
                  <a:pt x="1060" y="0"/>
                  <a:pt x="977" y="0"/>
                  <a:pt x="921" y="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5"/>
          <p:cNvSpPr/>
          <p:nvPr/>
        </p:nvSpPr>
        <p:spPr>
          <a:xfrm>
            <a:off x="7181085" y="3031627"/>
            <a:ext cx="12472" cy="14254"/>
          </a:xfrm>
          <a:custGeom>
            <a:avLst/>
            <a:gdLst/>
            <a:ahLst/>
            <a:cxnLst/>
            <a:rect l="l" t="t" r="r" b="b"/>
            <a:pathLst>
              <a:path w="196" h="224" extrusionOk="0">
                <a:moveTo>
                  <a:pt x="112" y="1"/>
                </a:moveTo>
                <a:lnTo>
                  <a:pt x="84" y="1"/>
                </a:lnTo>
                <a:cubicBezTo>
                  <a:pt x="28" y="57"/>
                  <a:pt x="0" y="84"/>
                  <a:pt x="28" y="140"/>
                </a:cubicBezTo>
                <a:cubicBezTo>
                  <a:pt x="28" y="196"/>
                  <a:pt x="84" y="224"/>
                  <a:pt x="112" y="224"/>
                </a:cubicBezTo>
                <a:lnTo>
                  <a:pt x="140" y="224"/>
                </a:lnTo>
                <a:cubicBezTo>
                  <a:pt x="168" y="168"/>
                  <a:pt x="196" y="140"/>
                  <a:pt x="168" y="84"/>
                </a:cubicBezTo>
                <a:cubicBezTo>
                  <a:pt x="168" y="1"/>
                  <a:pt x="140" y="1"/>
                  <a:pt x="112"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5"/>
          <p:cNvSpPr/>
          <p:nvPr/>
        </p:nvSpPr>
        <p:spPr>
          <a:xfrm>
            <a:off x="7186367" y="3051163"/>
            <a:ext cx="12536" cy="12472"/>
          </a:xfrm>
          <a:custGeom>
            <a:avLst/>
            <a:gdLst/>
            <a:ahLst/>
            <a:cxnLst/>
            <a:rect l="l" t="t" r="r" b="b"/>
            <a:pathLst>
              <a:path w="197" h="196" extrusionOk="0">
                <a:moveTo>
                  <a:pt x="85" y="1"/>
                </a:moveTo>
                <a:lnTo>
                  <a:pt x="57" y="1"/>
                </a:lnTo>
                <a:cubicBezTo>
                  <a:pt x="29" y="56"/>
                  <a:pt x="1" y="84"/>
                  <a:pt x="29" y="140"/>
                </a:cubicBezTo>
                <a:cubicBezTo>
                  <a:pt x="29" y="196"/>
                  <a:pt x="57" y="196"/>
                  <a:pt x="85" y="196"/>
                </a:cubicBezTo>
                <a:lnTo>
                  <a:pt x="113" y="196"/>
                </a:lnTo>
                <a:cubicBezTo>
                  <a:pt x="168" y="140"/>
                  <a:pt x="196" y="112"/>
                  <a:pt x="168" y="84"/>
                </a:cubicBezTo>
                <a:cubicBezTo>
                  <a:pt x="168" y="1"/>
                  <a:pt x="113" y="1"/>
                  <a:pt x="85"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5"/>
          <p:cNvSpPr/>
          <p:nvPr/>
        </p:nvSpPr>
        <p:spPr>
          <a:xfrm>
            <a:off x="7156204" y="3040536"/>
            <a:ext cx="14254" cy="10691"/>
          </a:xfrm>
          <a:custGeom>
            <a:avLst/>
            <a:gdLst/>
            <a:ahLst/>
            <a:cxnLst/>
            <a:rect l="l" t="t" r="r" b="b"/>
            <a:pathLst>
              <a:path w="224" h="168" extrusionOk="0">
                <a:moveTo>
                  <a:pt x="112" y="0"/>
                </a:moveTo>
                <a:lnTo>
                  <a:pt x="84" y="0"/>
                </a:lnTo>
                <a:cubicBezTo>
                  <a:pt x="29" y="56"/>
                  <a:pt x="1" y="84"/>
                  <a:pt x="29" y="112"/>
                </a:cubicBezTo>
                <a:cubicBezTo>
                  <a:pt x="29" y="140"/>
                  <a:pt x="84" y="168"/>
                  <a:pt x="112" y="168"/>
                </a:cubicBezTo>
                <a:lnTo>
                  <a:pt x="140" y="168"/>
                </a:lnTo>
                <a:cubicBezTo>
                  <a:pt x="196" y="140"/>
                  <a:pt x="224" y="112"/>
                  <a:pt x="196" y="84"/>
                </a:cubicBezTo>
                <a:cubicBezTo>
                  <a:pt x="196" y="56"/>
                  <a:pt x="140" y="0"/>
                  <a:pt x="112" y="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5"/>
          <p:cNvSpPr/>
          <p:nvPr/>
        </p:nvSpPr>
        <p:spPr>
          <a:xfrm>
            <a:off x="7165113" y="3058290"/>
            <a:ext cx="14254" cy="14254"/>
          </a:xfrm>
          <a:custGeom>
            <a:avLst/>
            <a:gdLst/>
            <a:ahLst/>
            <a:cxnLst/>
            <a:rect l="l" t="t" r="r" b="b"/>
            <a:pathLst>
              <a:path w="224" h="224" extrusionOk="0">
                <a:moveTo>
                  <a:pt x="112" y="0"/>
                </a:moveTo>
                <a:lnTo>
                  <a:pt x="84" y="0"/>
                </a:lnTo>
                <a:cubicBezTo>
                  <a:pt x="28" y="56"/>
                  <a:pt x="0" y="84"/>
                  <a:pt x="28" y="140"/>
                </a:cubicBezTo>
                <a:cubicBezTo>
                  <a:pt x="28" y="196"/>
                  <a:pt x="84" y="223"/>
                  <a:pt x="112" y="223"/>
                </a:cubicBezTo>
                <a:lnTo>
                  <a:pt x="140" y="223"/>
                </a:lnTo>
                <a:cubicBezTo>
                  <a:pt x="168" y="168"/>
                  <a:pt x="223" y="140"/>
                  <a:pt x="168" y="84"/>
                </a:cubicBezTo>
                <a:cubicBezTo>
                  <a:pt x="195" y="56"/>
                  <a:pt x="140" y="0"/>
                  <a:pt x="112" y="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5"/>
          <p:cNvSpPr/>
          <p:nvPr/>
        </p:nvSpPr>
        <p:spPr>
          <a:xfrm>
            <a:off x="7170395" y="3079608"/>
            <a:ext cx="12536" cy="10691"/>
          </a:xfrm>
          <a:custGeom>
            <a:avLst/>
            <a:gdLst/>
            <a:ahLst/>
            <a:cxnLst/>
            <a:rect l="l" t="t" r="r" b="b"/>
            <a:pathLst>
              <a:path w="197" h="168" extrusionOk="0">
                <a:moveTo>
                  <a:pt x="112" y="0"/>
                </a:moveTo>
                <a:lnTo>
                  <a:pt x="57" y="0"/>
                </a:lnTo>
                <a:cubicBezTo>
                  <a:pt x="29" y="28"/>
                  <a:pt x="1" y="56"/>
                  <a:pt x="29" y="84"/>
                </a:cubicBezTo>
                <a:cubicBezTo>
                  <a:pt x="29" y="140"/>
                  <a:pt x="57" y="167"/>
                  <a:pt x="85" y="167"/>
                </a:cubicBezTo>
                <a:lnTo>
                  <a:pt x="140" y="167"/>
                </a:lnTo>
                <a:cubicBezTo>
                  <a:pt x="168" y="140"/>
                  <a:pt x="196" y="84"/>
                  <a:pt x="168" y="56"/>
                </a:cubicBezTo>
                <a:cubicBezTo>
                  <a:pt x="168" y="0"/>
                  <a:pt x="140" y="0"/>
                  <a:pt x="112" y="0"/>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5"/>
          <p:cNvSpPr/>
          <p:nvPr/>
        </p:nvSpPr>
        <p:spPr>
          <a:xfrm>
            <a:off x="7145577" y="3063572"/>
            <a:ext cx="12472" cy="10754"/>
          </a:xfrm>
          <a:custGeom>
            <a:avLst/>
            <a:gdLst/>
            <a:ahLst/>
            <a:cxnLst/>
            <a:rect l="l" t="t" r="r" b="b"/>
            <a:pathLst>
              <a:path w="196" h="169" extrusionOk="0">
                <a:moveTo>
                  <a:pt x="112" y="1"/>
                </a:moveTo>
                <a:lnTo>
                  <a:pt x="56" y="1"/>
                </a:lnTo>
                <a:cubicBezTo>
                  <a:pt x="28" y="29"/>
                  <a:pt x="0" y="57"/>
                  <a:pt x="28" y="113"/>
                </a:cubicBezTo>
                <a:cubicBezTo>
                  <a:pt x="28" y="140"/>
                  <a:pt x="56" y="168"/>
                  <a:pt x="112" y="168"/>
                </a:cubicBezTo>
                <a:lnTo>
                  <a:pt x="140" y="168"/>
                </a:lnTo>
                <a:cubicBezTo>
                  <a:pt x="168" y="140"/>
                  <a:pt x="196" y="113"/>
                  <a:pt x="168" y="57"/>
                </a:cubicBezTo>
                <a:cubicBezTo>
                  <a:pt x="168" y="29"/>
                  <a:pt x="140" y="1"/>
                  <a:pt x="112"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5"/>
          <p:cNvSpPr/>
          <p:nvPr/>
        </p:nvSpPr>
        <p:spPr>
          <a:xfrm>
            <a:off x="7149141" y="3084890"/>
            <a:ext cx="14254" cy="10754"/>
          </a:xfrm>
          <a:custGeom>
            <a:avLst/>
            <a:gdLst/>
            <a:ahLst/>
            <a:cxnLst/>
            <a:rect l="l" t="t" r="r" b="b"/>
            <a:pathLst>
              <a:path w="224" h="169" extrusionOk="0">
                <a:moveTo>
                  <a:pt x="112" y="1"/>
                </a:moveTo>
                <a:lnTo>
                  <a:pt x="84" y="1"/>
                </a:lnTo>
                <a:cubicBezTo>
                  <a:pt x="56" y="57"/>
                  <a:pt x="0" y="84"/>
                  <a:pt x="56" y="112"/>
                </a:cubicBezTo>
                <a:cubicBezTo>
                  <a:pt x="56" y="140"/>
                  <a:pt x="84" y="168"/>
                  <a:pt x="112" y="168"/>
                </a:cubicBezTo>
                <a:lnTo>
                  <a:pt x="140" y="168"/>
                </a:lnTo>
                <a:cubicBezTo>
                  <a:pt x="195" y="140"/>
                  <a:pt x="223" y="112"/>
                  <a:pt x="195" y="84"/>
                </a:cubicBezTo>
                <a:cubicBezTo>
                  <a:pt x="195" y="1"/>
                  <a:pt x="168" y="1"/>
                  <a:pt x="112" y="1"/>
                </a:cubicBezTo>
                <a:close/>
              </a:path>
            </a:pathLst>
          </a:custGeom>
          <a:solidFill>
            <a:srgbClr val="AD7A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5"/>
          <p:cNvSpPr/>
          <p:nvPr/>
        </p:nvSpPr>
        <p:spPr>
          <a:xfrm>
            <a:off x="5753692" y="3463071"/>
            <a:ext cx="92398" cy="195359"/>
          </a:xfrm>
          <a:custGeom>
            <a:avLst/>
            <a:gdLst/>
            <a:ahLst/>
            <a:cxnLst/>
            <a:rect l="l" t="t" r="r" b="b"/>
            <a:pathLst>
              <a:path w="1452" h="3070" extrusionOk="0">
                <a:moveTo>
                  <a:pt x="503" y="0"/>
                </a:moveTo>
                <a:lnTo>
                  <a:pt x="0" y="2539"/>
                </a:lnTo>
                <a:cubicBezTo>
                  <a:pt x="279" y="2762"/>
                  <a:pt x="614" y="2930"/>
                  <a:pt x="921" y="3069"/>
                </a:cubicBezTo>
                <a:lnTo>
                  <a:pt x="1451" y="251"/>
                </a:ln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5"/>
          <p:cNvSpPr/>
          <p:nvPr/>
        </p:nvSpPr>
        <p:spPr>
          <a:xfrm>
            <a:off x="5565524" y="3622858"/>
            <a:ext cx="248622" cy="962288"/>
          </a:xfrm>
          <a:custGeom>
            <a:avLst/>
            <a:gdLst/>
            <a:ahLst/>
            <a:cxnLst/>
            <a:rect l="l" t="t" r="r" b="b"/>
            <a:pathLst>
              <a:path w="3907" h="15122" extrusionOk="0">
                <a:moveTo>
                  <a:pt x="3013" y="0"/>
                </a:moveTo>
                <a:lnTo>
                  <a:pt x="0" y="14619"/>
                </a:lnTo>
                <a:cubicBezTo>
                  <a:pt x="0" y="14619"/>
                  <a:pt x="112" y="15121"/>
                  <a:pt x="586" y="15121"/>
                </a:cubicBezTo>
                <a:cubicBezTo>
                  <a:pt x="698" y="15121"/>
                  <a:pt x="809" y="15094"/>
                  <a:pt x="921" y="15066"/>
                </a:cubicBezTo>
                <a:lnTo>
                  <a:pt x="3906" y="530"/>
                </a:lnTo>
                <a:cubicBezTo>
                  <a:pt x="3599" y="419"/>
                  <a:pt x="3292" y="251"/>
                  <a:pt x="3013" y="0"/>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5"/>
          <p:cNvSpPr/>
          <p:nvPr/>
        </p:nvSpPr>
        <p:spPr>
          <a:xfrm>
            <a:off x="5931233" y="3463071"/>
            <a:ext cx="88834" cy="188232"/>
          </a:xfrm>
          <a:custGeom>
            <a:avLst/>
            <a:gdLst/>
            <a:ahLst/>
            <a:cxnLst/>
            <a:rect l="l" t="t" r="r" b="b"/>
            <a:pathLst>
              <a:path w="1396" h="2958" extrusionOk="0">
                <a:moveTo>
                  <a:pt x="475" y="0"/>
                </a:moveTo>
                <a:lnTo>
                  <a:pt x="0" y="2427"/>
                </a:lnTo>
                <a:cubicBezTo>
                  <a:pt x="279" y="2651"/>
                  <a:pt x="614" y="2818"/>
                  <a:pt x="893" y="2958"/>
                </a:cubicBezTo>
                <a:lnTo>
                  <a:pt x="1395" y="251"/>
                </a:ln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5"/>
          <p:cNvSpPr/>
          <p:nvPr/>
        </p:nvSpPr>
        <p:spPr>
          <a:xfrm>
            <a:off x="5748347" y="3617513"/>
            <a:ext cx="239777" cy="926780"/>
          </a:xfrm>
          <a:custGeom>
            <a:avLst/>
            <a:gdLst/>
            <a:ahLst/>
            <a:cxnLst/>
            <a:rect l="l" t="t" r="r" b="b"/>
            <a:pathLst>
              <a:path w="3768" h="14564" extrusionOk="0">
                <a:moveTo>
                  <a:pt x="2874" y="0"/>
                </a:moveTo>
                <a:lnTo>
                  <a:pt x="1" y="14062"/>
                </a:lnTo>
                <a:cubicBezTo>
                  <a:pt x="1" y="14062"/>
                  <a:pt x="84" y="14564"/>
                  <a:pt x="559" y="14564"/>
                </a:cubicBezTo>
                <a:cubicBezTo>
                  <a:pt x="642" y="14564"/>
                  <a:pt x="726" y="14508"/>
                  <a:pt x="866" y="14480"/>
                </a:cubicBezTo>
                <a:lnTo>
                  <a:pt x="3767" y="531"/>
                </a:lnTo>
                <a:cubicBezTo>
                  <a:pt x="3488" y="391"/>
                  <a:pt x="3153" y="224"/>
                  <a:pt x="2874" y="0"/>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5"/>
          <p:cNvSpPr/>
          <p:nvPr/>
        </p:nvSpPr>
        <p:spPr>
          <a:xfrm>
            <a:off x="7596494" y="3463071"/>
            <a:ext cx="90616" cy="195359"/>
          </a:xfrm>
          <a:custGeom>
            <a:avLst/>
            <a:gdLst/>
            <a:ahLst/>
            <a:cxnLst/>
            <a:rect l="l" t="t" r="r" b="b"/>
            <a:pathLst>
              <a:path w="1424" h="3070" extrusionOk="0">
                <a:moveTo>
                  <a:pt x="977" y="0"/>
                </a:moveTo>
                <a:lnTo>
                  <a:pt x="1" y="251"/>
                </a:lnTo>
                <a:lnTo>
                  <a:pt x="531" y="3069"/>
                </a:lnTo>
                <a:cubicBezTo>
                  <a:pt x="838" y="2930"/>
                  <a:pt x="1145" y="2762"/>
                  <a:pt x="1424" y="2539"/>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5"/>
          <p:cNvSpPr/>
          <p:nvPr/>
        </p:nvSpPr>
        <p:spPr>
          <a:xfrm>
            <a:off x="7632002" y="3622858"/>
            <a:ext cx="248622" cy="962288"/>
          </a:xfrm>
          <a:custGeom>
            <a:avLst/>
            <a:gdLst/>
            <a:ahLst/>
            <a:cxnLst/>
            <a:rect l="l" t="t" r="r" b="b"/>
            <a:pathLst>
              <a:path w="3907" h="15122" extrusionOk="0">
                <a:moveTo>
                  <a:pt x="893" y="0"/>
                </a:moveTo>
                <a:cubicBezTo>
                  <a:pt x="614" y="195"/>
                  <a:pt x="308" y="391"/>
                  <a:pt x="1" y="530"/>
                </a:cubicBezTo>
                <a:lnTo>
                  <a:pt x="2986" y="15066"/>
                </a:lnTo>
                <a:cubicBezTo>
                  <a:pt x="3097" y="15094"/>
                  <a:pt x="3209" y="15121"/>
                  <a:pt x="3321" y="15121"/>
                </a:cubicBezTo>
                <a:cubicBezTo>
                  <a:pt x="3795" y="15121"/>
                  <a:pt x="3907" y="14619"/>
                  <a:pt x="3907" y="14619"/>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5"/>
          <p:cNvSpPr/>
          <p:nvPr/>
        </p:nvSpPr>
        <p:spPr>
          <a:xfrm>
            <a:off x="7422516" y="3463071"/>
            <a:ext cx="88834" cy="188232"/>
          </a:xfrm>
          <a:custGeom>
            <a:avLst/>
            <a:gdLst/>
            <a:ahLst/>
            <a:cxnLst/>
            <a:rect l="l" t="t" r="r" b="b"/>
            <a:pathLst>
              <a:path w="1396" h="2958" extrusionOk="0">
                <a:moveTo>
                  <a:pt x="949" y="0"/>
                </a:moveTo>
                <a:lnTo>
                  <a:pt x="1" y="251"/>
                </a:lnTo>
                <a:lnTo>
                  <a:pt x="531" y="2958"/>
                </a:lnTo>
                <a:cubicBezTo>
                  <a:pt x="838" y="2818"/>
                  <a:pt x="1117" y="2651"/>
                  <a:pt x="1396" y="2427"/>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5"/>
          <p:cNvSpPr/>
          <p:nvPr/>
        </p:nvSpPr>
        <p:spPr>
          <a:xfrm>
            <a:off x="7456243" y="3617513"/>
            <a:ext cx="239777" cy="926780"/>
          </a:xfrm>
          <a:custGeom>
            <a:avLst/>
            <a:gdLst/>
            <a:ahLst/>
            <a:cxnLst/>
            <a:rect l="l" t="t" r="r" b="b"/>
            <a:pathLst>
              <a:path w="3768" h="14564" extrusionOk="0">
                <a:moveTo>
                  <a:pt x="866" y="0"/>
                </a:moveTo>
                <a:cubicBezTo>
                  <a:pt x="587" y="224"/>
                  <a:pt x="280" y="391"/>
                  <a:pt x="1" y="531"/>
                </a:cubicBezTo>
                <a:lnTo>
                  <a:pt x="2902" y="14480"/>
                </a:lnTo>
                <a:cubicBezTo>
                  <a:pt x="3014" y="14508"/>
                  <a:pt x="3097" y="14564"/>
                  <a:pt x="3209" y="14564"/>
                </a:cubicBezTo>
                <a:cubicBezTo>
                  <a:pt x="3655" y="14564"/>
                  <a:pt x="3767" y="14062"/>
                  <a:pt x="3767" y="14062"/>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5"/>
          <p:cNvSpPr/>
          <p:nvPr/>
        </p:nvSpPr>
        <p:spPr>
          <a:xfrm>
            <a:off x="5663139" y="3395619"/>
            <a:ext cx="2119873" cy="97680"/>
          </a:xfrm>
          <a:custGeom>
            <a:avLst/>
            <a:gdLst/>
            <a:ahLst/>
            <a:cxnLst/>
            <a:rect l="l" t="t" r="r" b="b"/>
            <a:pathLst>
              <a:path w="33313" h="1535" extrusionOk="0">
                <a:moveTo>
                  <a:pt x="1" y="0"/>
                </a:moveTo>
                <a:lnTo>
                  <a:pt x="1" y="1535"/>
                </a:lnTo>
                <a:lnTo>
                  <a:pt x="33312" y="1535"/>
                </a:lnTo>
                <a:lnTo>
                  <a:pt x="33312" y="0"/>
                </a:ln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5"/>
          <p:cNvSpPr/>
          <p:nvPr/>
        </p:nvSpPr>
        <p:spPr>
          <a:xfrm>
            <a:off x="7236130" y="1831815"/>
            <a:ext cx="475863" cy="62235"/>
          </a:xfrm>
          <a:custGeom>
            <a:avLst/>
            <a:gdLst/>
            <a:ahLst/>
            <a:cxnLst/>
            <a:rect l="l" t="t" r="r" b="b"/>
            <a:pathLst>
              <a:path w="7478" h="978" extrusionOk="0">
                <a:moveTo>
                  <a:pt x="3181" y="1"/>
                </a:moveTo>
                <a:cubicBezTo>
                  <a:pt x="1200" y="1"/>
                  <a:pt x="0" y="112"/>
                  <a:pt x="0" y="112"/>
                </a:cubicBezTo>
                <a:lnTo>
                  <a:pt x="140" y="642"/>
                </a:lnTo>
                <a:lnTo>
                  <a:pt x="7338" y="977"/>
                </a:lnTo>
                <a:lnTo>
                  <a:pt x="7477" y="140"/>
                </a:lnTo>
                <a:cubicBezTo>
                  <a:pt x="5831" y="29"/>
                  <a:pt x="4380" y="1"/>
                  <a:pt x="3181" y="1"/>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5"/>
          <p:cNvSpPr/>
          <p:nvPr/>
        </p:nvSpPr>
        <p:spPr>
          <a:xfrm>
            <a:off x="7438488" y="1443007"/>
            <a:ext cx="152724" cy="252186"/>
          </a:xfrm>
          <a:custGeom>
            <a:avLst/>
            <a:gdLst/>
            <a:ahLst/>
            <a:cxnLst/>
            <a:rect l="l" t="t" r="r" b="b"/>
            <a:pathLst>
              <a:path w="2400" h="3963" extrusionOk="0">
                <a:moveTo>
                  <a:pt x="1535" y="1"/>
                </a:moveTo>
                <a:lnTo>
                  <a:pt x="1535" y="1"/>
                </a:lnTo>
                <a:cubicBezTo>
                  <a:pt x="1" y="1061"/>
                  <a:pt x="308" y="3963"/>
                  <a:pt x="308" y="3963"/>
                </a:cubicBezTo>
                <a:cubicBezTo>
                  <a:pt x="2400" y="2010"/>
                  <a:pt x="1535" y="1"/>
                  <a:pt x="1535"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5"/>
          <p:cNvSpPr/>
          <p:nvPr/>
        </p:nvSpPr>
        <p:spPr>
          <a:xfrm>
            <a:off x="7312428" y="1519368"/>
            <a:ext cx="158069" cy="278785"/>
          </a:xfrm>
          <a:custGeom>
            <a:avLst/>
            <a:gdLst/>
            <a:ahLst/>
            <a:cxnLst/>
            <a:rect l="l" t="t" r="r" b="b"/>
            <a:pathLst>
              <a:path w="2484" h="4381" extrusionOk="0">
                <a:moveTo>
                  <a:pt x="168" y="1"/>
                </a:moveTo>
                <a:lnTo>
                  <a:pt x="168" y="1"/>
                </a:lnTo>
                <a:cubicBezTo>
                  <a:pt x="1" y="2679"/>
                  <a:pt x="1814" y="4381"/>
                  <a:pt x="1814" y="4381"/>
                </a:cubicBezTo>
                <a:cubicBezTo>
                  <a:pt x="2484" y="1953"/>
                  <a:pt x="168" y="1"/>
                  <a:pt x="168"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5"/>
          <p:cNvSpPr/>
          <p:nvPr/>
        </p:nvSpPr>
        <p:spPr>
          <a:xfrm>
            <a:off x="7504160" y="1475015"/>
            <a:ext cx="166978" cy="292976"/>
          </a:xfrm>
          <a:custGeom>
            <a:avLst/>
            <a:gdLst/>
            <a:ahLst/>
            <a:cxnLst/>
            <a:rect l="l" t="t" r="r" b="b"/>
            <a:pathLst>
              <a:path w="2624" h="4604" extrusionOk="0">
                <a:moveTo>
                  <a:pt x="2623" y="0"/>
                </a:moveTo>
                <a:cubicBezTo>
                  <a:pt x="1" y="1339"/>
                  <a:pt x="447" y="4603"/>
                  <a:pt x="447" y="4603"/>
                </a:cubicBezTo>
                <a:cubicBezTo>
                  <a:pt x="2344" y="2818"/>
                  <a:pt x="2623" y="0"/>
                  <a:pt x="2623"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5"/>
          <p:cNvSpPr/>
          <p:nvPr/>
        </p:nvSpPr>
        <p:spPr>
          <a:xfrm>
            <a:off x="7133168" y="1544250"/>
            <a:ext cx="218395" cy="198859"/>
          </a:xfrm>
          <a:custGeom>
            <a:avLst/>
            <a:gdLst/>
            <a:ahLst/>
            <a:cxnLst/>
            <a:rect l="l" t="t" r="r" b="b"/>
            <a:pathLst>
              <a:path w="3432" h="3125" extrusionOk="0">
                <a:moveTo>
                  <a:pt x="0" y="0"/>
                </a:moveTo>
                <a:cubicBezTo>
                  <a:pt x="0" y="0"/>
                  <a:pt x="279" y="2651"/>
                  <a:pt x="2985" y="3097"/>
                </a:cubicBezTo>
                <a:cubicBezTo>
                  <a:pt x="2985" y="3125"/>
                  <a:pt x="3432" y="921"/>
                  <a:pt x="0"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5"/>
          <p:cNvSpPr/>
          <p:nvPr/>
        </p:nvSpPr>
        <p:spPr>
          <a:xfrm>
            <a:off x="7555640" y="1599294"/>
            <a:ext cx="252186" cy="223741"/>
          </a:xfrm>
          <a:custGeom>
            <a:avLst/>
            <a:gdLst/>
            <a:ahLst/>
            <a:cxnLst/>
            <a:rect l="l" t="t" r="r" b="b"/>
            <a:pathLst>
              <a:path w="3963" h="3516" extrusionOk="0">
                <a:moveTo>
                  <a:pt x="3963" y="0"/>
                </a:moveTo>
                <a:cubicBezTo>
                  <a:pt x="1" y="1032"/>
                  <a:pt x="531" y="3515"/>
                  <a:pt x="531" y="3515"/>
                </a:cubicBezTo>
                <a:cubicBezTo>
                  <a:pt x="3684" y="3041"/>
                  <a:pt x="3963" y="0"/>
                  <a:pt x="3963"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5"/>
          <p:cNvSpPr/>
          <p:nvPr/>
        </p:nvSpPr>
        <p:spPr>
          <a:xfrm>
            <a:off x="7165113" y="1585040"/>
            <a:ext cx="193578" cy="340956"/>
          </a:xfrm>
          <a:custGeom>
            <a:avLst/>
            <a:gdLst/>
            <a:ahLst/>
            <a:cxnLst/>
            <a:rect l="l" t="t" r="r" b="b"/>
            <a:pathLst>
              <a:path w="3042" h="5358" extrusionOk="0">
                <a:moveTo>
                  <a:pt x="112" y="1"/>
                </a:moveTo>
                <a:cubicBezTo>
                  <a:pt x="84" y="1"/>
                  <a:pt x="84" y="1"/>
                  <a:pt x="56" y="57"/>
                </a:cubicBezTo>
                <a:cubicBezTo>
                  <a:pt x="0" y="85"/>
                  <a:pt x="56" y="112"/>
                  <a:pt x="84" y="140"/>
                </a:cubicBezTo>
                <a:cubicBezTo>
                  <a:pt x="112" y="140"/>
                  <a:pt x="1925" y="1452"/>
                  <a:pt x="2427" y="2512"/>
                </a:cubicBezTo>
                <a:cubicBezTo>
                  <a:pt x="2874" y="3600"/>
                  <a:pt x="2902" y="5274"/>
                  <a:pt x="2902" y="5274"/>
                </a:cubicBezTo>
                <a:cubicBezTo>
                  <a:pt x="2902" y="5302"/>
                  <a:pt x="2930" y="5357"/>
                  <a:pt x="2958" y="5357"/>
                </a:cubicBezTo>
                <a:lnTo>
                  <a:pt x="2958" y="5357"/>
                </a:lnTo>
                <a:cubicBezTo>
                  <a:pt x="3013" y="5357"/>
                  <a:pt x="3041" y="5302"/>
                  <a:pt x="3041" y="5274"/>
                </a:cubicBezTo>
                <a:cubicBezTo>
                  <a:pt x="3041" y="5218"/>
                  <a:pt x="3013" y="3572"/>
                  <a:pt x="2511" y="2456"/>
                </a:cubicBezTo>
                <a:cubicBezTo>
                  <a:pt x="2037" y="1340"/>
                  <a:pt x="223" y="85"/>
                  <a:pt x="140"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5"/>
          <p:cNvSpPr/>
          <p:nvPr/>
        </p:nvSpPr>
        <p:spPr>
          <a:xfrm>
            <a:off x="7349718" y="1593948"/>
            <a:ext cx="81771" cy="316075"/>
          </a:xfrm>
          <a:custGeom>
            <a:avLst/>
            <a:gdLst/>
            <a:ahLst/>
            <a:cxnLst/>
            <a:rect l="l" t="t" r="r" b="b"/>
            <a:pathLst>
              <a:path w="1285" h="4967" extrusionOk="0">
                <a:moveTo>
                  <a:pt x="84" y="0"/>
                </a:moveTo>
                <a:lnTo>
                  <a:pt x="84" y="0"/>
                </a:lnTo>
                <a:cubicBezTo>
                  <a:pt x="1" y="56"/>
                  <a:pt x="1" y="84"/>
                  <a:pt x="1" y="112"/>
                </a:cubicBezTo>
                <a:cubicBezTo>
                  <a:pt x="1" y="140"/>
                  <a:pt x="1089" y="2372"/>
                  <a:pt x="1117" y="3209"/>
                </a:cubicBezTo>
                <a:cubicBezTo>
                  <a:pt x="1145" y="4046"/>
                  <a:pt x="1117" y="4883"/>
                  <a:pt x="1117" y="4883"/>
                </a:cubicBezTo>
                <a:cubicBezTo>
                  <a:pt x="1117" y="4938"/>
                  <a:pt x="1145" y="4966"/>
                  <a:pt x="1200" y="4966"/>
                </a:cubicBezTo>
                <a:lnTo>
                  <a:pt x="1200" y="4966"/>
                </a:lnTo>
                <a:cubicBezTo>
                  <a:pt x="1228" y="4966"/>
                  <a:pt x="1256" y="4911"/>
                  <a:pt x="1256" y="4883"/>
                </a:cubicBezTo>
                <a:cubicBezTo>
                  <a:pt x="1256" y="4883"/>
                  <a:pt x="1284" y="4046"/>
                  <a:pt x="1256" y="3181"/>
                </a:cubicBezTo>
                <a:cubicBezTo>
                  <a:pt x="1228" y="2316"/>
                  <a:pt x="140" y="112"/>
                  <a:pt x="112" y="56"/>
                </a:cubicBezTo>
                <a:cubicBezTo>
                  <a:pt x="140" y="0"/>
                  <a:pt x="112" y="0"/>
                  <a:pt x="84" y="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5"/>
          <p:cNvSpPr/>
          <p:nvPr/>
        </p:nvSpPr>
        <p:spPr>
          <a:xfrm>
            <a:off x="7436707" y="1496269"/>
            <a:ext cx="87053" cy="433291"/>
          </a:xfrm>
          <a:custGeom>
            <a:avLst/>
            <a:gdLst/>
            <a:ahLst/>
            <a:cxnLst/>
            <a:rect l="l" t="t" r="r" b="b"/>
            <a:pathLst>
              <a:path w="1368" h="6809" extrusionOk="0">
                <a:moveTo>
                  <a:pt x="1256" y="1"/>
                </a:moveTo>
                <a:cubicBezTo>
                  <a:pt x="1200" y="1"/>
                  <a:pt x="1173" y="1"/>
                  <a:pt x="1173" y="57"/>
                </a:cubicBezTo>
                <a:cubicBezTo>
                  <a:pt x="1173" y="57"/>
                  <a:pt x="559" y="1535"/>
                  <a:pt x="280" y="3126"/>
                </a:cubicBezTo>
                <a:cubicBezTo>
                  <a:pt x="1" y="4688"/>
                  <a:pt x="475" y="6752"/>
                  <a:pt x="475" y="6752"/>
                </a:cubicBezTo>
                <a:cubicBezTo>
                  <a:pt x="475" y="6780"/>
                  <a:pt x="531" y="6808"/>
                  <a:pt x="559" y="6808"/>
                </a:cubicBezTo>
                <a:lnTo>
                  <a:pt x="587" y="6808"/>
                </a:lnTo>
                <a:cubicBezTo>
                  <a:pt x="615" y="6808"/>
                  <a:pt x="670" y="6780"/>
                  <a:pt x="615" y="6697"/>
                </a:cubicBezTo>
                <a:cubicBezTo>
                  <a:pt x="615" y="6669"/>
                  <a:pt x="140" y="4688"/>
                  <a:pt x="419" y="3153"/>
                </a:cubicBezTo>
                <a:cubicBezTo>
                  <a:pt x="698" y="1619"/>
                  <a:pt x="1312" y="140"/>
                  <a:pt x="1312" y="112"/>
                </a:cubicBezTo>
                <a:cubicBezTo>
                  <a:pt x="1368" y="85"/>
                  <a:pt x="1312" y="1"/>
                  <a:pt x="1256" y="1"/>
                </a:cubicBezTo>
                <a:cubicBezTo>
                  <a:pt x="1284" y="1"/>
                  <a:pt x="1284" y="1"/>
                  <a:pt x="1256"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5"/>
          <p:cNvSpPr/>
          <p:nvPr/>
        </p:nvSpPr>
        <p:spPr>
          <a:xfrm>
            <a:off x="7502442" y="1496269"/>
            <a:ext cx="154506" cy="443918"/>
          </a:xfrm>
          <a:custGeom>
            <a:avLst/>
            <a:gdLst/>
            <a:ahLst/>
            <a:cxnLst/>
            <a:rect l="l" t="t" r="r" b="b"/>
            <a:pathLst>
              <a:path w="2428" h="6976" extrusionOk="0">
                <a:moveTo>
                  <a:pt x="2344" y="1"/>
                </a:moveTo>
                <a:cubicBezTo>
                  <a:pt x="2316" y="1"/>
                  <a:pt x="2316" y="1"/>
                  <a:pt x="2288" y="57"/>
                </a:cubicBezTo>
                <a:cubicBezTo>
                  <a:pt x="2288" y="85"/>
                  <a:pt x="697" y="2344"/>
                  <a:pt x="363" y="4269"/>
                </a:cubicBezTo>
                <a:cubicBezTo>
                  <a:pt x="0" y="6194"/>
                  <a:pt x="56" y="6892"/>
                  <a:pt x="56" y="6920"/>
                </a:cubicBezTo>
                <a:cubicBezTo>
                  <a:pt x="56" y="6948"/>
                  <a:pt x="84" y="6976"/>
                  <a:pt x="112" y="6976"/>
                </a:cubicBezTo>
                <a:lnTo>
                  <a:pt x="112" y="6976"/>
                </a:lnTo>
                <a:cubicBezTo>
                  <a:pt x="140" y="6976"/>
                  <a:pt x="195" y="6948"/>
                  <a:pt x="195" y="6920"/>
                </a:cubicBezTo>
                <a:cubicBezTo>
                  <a:pt x="195" y="6920"/>
                  <a:pt x="140" y="6194"/>
                  <a:pt x="502" y="4297"/>
                </a:cubicBezTo>
                <a:cubicBezTo>
                  <a:pt x="837" y="2428"/>
                  <a:pt x="2371" y="140"/>
                  <a:pt x="2371" y="140"/>
                </a:cubicBezTo>
                <a:cubicBezTo>
                  <a:pt x="2427" y="112"/>
                  <a:pt x="2371" y="85"/>
                  <a:pt x="2344" y="57"/>
                </a:cubicBezTo>
                <a:cubicBezTo>
                  <a:pt x="2371" y="1"/>
                  <a:pt x="2371" y="1"/>
                  <a:pt x="2344" y="1"/>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5"/>
          <p:cNvSpPr/>
          <p:nvPr/>
        </p:nvSpPr>
        <p:spPr>
          <a:xfrm>
            <a:off x="7573394" y="1622330"/>
            <a:ext cx="204268" cy="323202"/>
          </a:xfrm>
          <a:custGeom>
            <a:avLst/>
            <a:gdLst/>
            <a:ahLst/>
            <a:cxnLst/>
            <a:rect l="l" t="t" r="r" b="b"/>
            <a:pathLst>
              <a:path w="3210" h="5079" extrusionOk="0">
                <a:moveTo>
                  <a:pt x="3126" y="29"/>
                </a:moveTo>
                <a:lnTo>
                  <a:pt x="3070" y="29"/>
                </a:lnTo>
                <a:cubicBezTo>
                  <a:pt x="2958" y="84"/>
                  <a:pt x="643" y="1591"/>
                  <a:pt x="224" y="3125"/>
                </a:cubicBezTo>
                <a:cubicBezTo>
                  <a:pt x="1" y="4102"/>
                  <a:pt x="85" y="4995"/>
                  <a:pt x="85" y="4995"/>
                </a:cubicBezTo>
                <a:cubicBezTo>
                  <a:pt x="85" y="5050"/>
                  <a:pt x="113" y="5078"/>
                  <a:pt x="140" y="5078"/>
                </a:cubicBezTo>
                <a:lnTo>
                  <a:pt x="140" y="5078"/>
                </a:lnTo>
                <a:cubicBezTo>
                  <a:pt x="196" y="5078"/>
                  <a:pt x="224" y="5023"/>
                  <a:pt x="224" y="4995"/>
                </a:cubicBezTo>
                <a:cubicBezTo>
                  <a:pt x="224" y="4995"/>
                  <a:pt x="140" y="4102"/>
                  <a:pt x="364" y="3153"/>
                </a:cubicBezTo>
                <a:cubicBezTo>
                  <a:pt x="782" y="1675"/>
                  <a:pt x="3154" y="140"/>
                  <a:pt x="3181" y="112"/>
                </a:cubicBezTo>
                <a:cubicBezTo>
                  <a:pt x="3209" y="84"/>
                  <a:pt x="3209" y="56"/>
                  <a:pt x="3209" y="1"/>
                </a:cubicBezTo>
                <a:cubicBezTo>
                  <a:pt x="3181" y="56"/>
                  <a:pt x="3154" y="29"/>
                  <a:pt x="3126" y="29"/>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5"/>
          <p:cNvSpPr/>
          <p:nvPr/>
        </p:nvSpPr>
        <p:spPr>
          <a:xfrm>
            <a:off x="7244975" y="1872669"/>
            <a:ext cx="458108" cy="118997"/>
          </a:xfrm>
          <a:custGeom>
            <a:avLst/>
            <a:gdLst/>
            <a:ahLst/>
            <a:cxnLst/>
            <a:rect l="l" t="t" r="r" b="b"/>
            <a:pathLst>
              <a:path w="7199" h="1870" extrusionOk="0">
                <a:moveTo>
                  <a:pt x="1" y="0"/>
                </a:moveTo>
                <a:lnTo>
                  <a:pt x="140" y="1870"/>
                </a:lnTo>
                <a:cubicBezTo>
                  <a:pt x="2484" y="1730"/>
                  <a:pt x="4883" y="1591"/>
                  <a:pt x="7115" y="1005"/>
                </a:cubicBezTo>
                <a:lnTo>
                  <a:pt x="7199" y="140"/>
                </a:ln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5"/>
          <p:cNvSpPr/>
          <p:nvPr/>
        </p:nvSpPr>
        <p:spPr>
          <a:xfrm>
            <a:off x="7253884" y="1934776"/>
            <a:ext cx="443854" cy="268158"/>
          </a:xfrm>
          <a:custGeom>
            <a:avLst/>
            <a:gdLst/>
            <a:ahLst/>
            <a:cxnLst/>
            <a:rect l="l" t="t" r="r" b="b"/>
            <a:pathLst>
              <a:path w="6975" h="4214" extrusionOk="0">
                <a:moveTo>
                  <a:pt x="6975" y="1"/>
                </a:moveTo>
                <a:lnTo>
                  <a:pt x="6975" y="1"/>
                </a:lnTo>
                <a:cubicBezTo>
                  <a:pt x="4743" y="615"/>
                  <a:pt x="2344" y="726"/>
                  <a:pt x="0" y="866"/>
                </a:cubicBezTo>
                <a:lnTo>
                  <a:pt x="84" y="1675"/>
                </a:lnTo>
                <a:cubicBezTo>
                  <a:pt x="223" y="3349"/>
                  <a:pt x="1590" y="4102"/>
                  <a:pt x="3209" y="4214"/>
                </a:cubicBezTo>
                <a:lnTo>
                  <a:pt x="3292" y="4214"/>
                </a:lnTo>
                <a:lnTo>
                  <a:pt x="3599" y="4214"/>
                </a:lnTo>
                <a:cubicBezTo>
                  <a:pt x="5273" y="4214"/>
                  <a:pt x="6640" y="3405"/>
                  <a:pt x="6808" y="1703"/>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5"/>
          <p:cNvSpPr/>
          <p:nvPr/>
        </p:nvSpPr>
        <p:spPr>
          <a:xfrm>
            <a:off x="7236130" y="1838942"/>
            <a:ext cx="477644" cy="97680"/>
          </a:xfrm>
          <a:custGeom>
            <a:avLst/>
            <a:gdLst/>
            <a:ahLst/>
            <a:cxnLst/>
            <a:rect l="l" t="t" r="r" b="b"/>
            <a:pathLst>
              <a:path w="7506" h="1535" extrusionOk="0">
                <a:moveTo>
                  <a:pt x="0" y="0"/>
                </a:moveTo>
                <a:lnTo>
                  <a:pt x="0" y="1144"/>
                </a:lnTo>
                <a:cubicBezTo>
                  <a:pt x="0" y="1144"/>
                  <a:pt x="1535" y="1535"/>
                  <a:pt x="4018" y="1535"/>
                </a:cubicBezTo>
                <a:cubicBezTo>
                  <a:pt x="5022" y="1535"/>
                  <a:pt x="6222" y="1451"/>
                  <a:pt x="7505" y="1284"/>
                </a:cubicBezTo>
                <a:lnTo>
                  <a:pt x="7505" y="56"/>
                </a:lnTo>
                <a:lnTo>
                  <a:pt x="7505" y="56"/>
                </a:lnTo>
                <a:cubicBezTo>
                  <a:pt x="7505" y="56"/>
                  <a:pt x="6501" y="307"/>
                  <a:pt x="4408" y="307"/>
                </a:cubicBezTo>
                <a:cubicBezTo>
                  <a:pt x="3209" y="279"/>
                  <a:pt x="1758" y="196"/>
                  <a:pt x="0" y="0"/>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5"/>
          <p:cNvSpPr/>
          <p:nvPr/>
        </p:nvSpPr>
        <p:spPr>
          <a:xfrm>
            <a:off x="7230784" y="1334764"/>
            <a:ext cx="481208" cy="871736"/>
          </a:xfrm>
          <a:custGeom>
            <a:avLst/>
            <a:gdLst/>
            <a:ahLst/>
            <a:cxnLst/>
            <a:rect l="l" t="t" r="r" b="b"/>
            <a:pathLst>
              <a:path w="7562" h="13699" extrusionOk="0">
                <a:moveTo>
                  <a:pt x="4074" y="363"/>
                </a:moveTo>
                <a:lnTo>
                  <a:pt x="7310" y="7812"/>
                </a:lnTo>
                <a:lnTo>
                  <a:pt x="6222" y="12527"/>
                </a:lnTo>
                <a:lnTo>
                  <a:pt x="5301" y="8202"/>
                </a:lnTo>
                <a:cubicBezTo>
                  <a:pt x="5301" y="8174"/>
                  <a:pt x="5218" y="8119"/>
                  <a:pt x="5190" y="8119"/>
                </a:cubicBezTo>
                <a:lnTo>
                  <a:pt x="5190" y="8119"/>
                </a:lnTo>
                <a:cubicBezTo>
                  <a:pt x="5134" y="8119"/>
                  <a:pt x="5078" y="8174"/>
                  <a:pt x="5078" y="8202"/>
                </a:cubicBezTo>
                <a:lnTo>
                  <a:pt x="3683" y="13224"/>
                </a:lnTo>
                <a:lnTo>
                  <a:pt x="2539" y="8119"/>
                </a:lnTo>
                <a:cubicBezTo>
                  <a:pt x="2539" y="8091"/>
                  <a:pt x="2483" y="8063"/>
                  <a:pt x="2428" y="8063"/>
                </a:cubicBezTo>
                <a:lnTo>
                  <a:pt x="2428" y="8063"/>
                </a:lnTo>
                <a:cubicBezTo>
                  <a:pt x="2400" y="8063"/>
                  <a:pt x="2316" y="8091"/>
                  <a:pt x="2316" y="8119"/>
                </a:cubicBezTo>
                <a:lnTo>
                  <a:pt x="1172" y="12304"/>
                </a:lnTo>
                <a:lnTo>
                  <a:pt x="196" y="7951"/>
                </a:lnTo>
                <a:close/>
                <a:moveTo>
                  <a:pt x="4074" y="0"/>
                </a:moveTo>
                <a:cubicBezTo>
                  <a:pt x="4018" y="0"/>
                  <a:pt x="3990" y="28"/>
                  <a:pt x="3962" y="84"/>
                </a:cubicBezTo>
                <a:lnTo>
                  <a:pt x="0" y="7840"/>
                </a:lnTo>
                <a:lnTo>
                  <a:pt x="0" y="7923"/>
                </a:lnTo>
                <a:lnTo>
                  <a:pt x="1061" y="12722"/>
                </a:lnTo>
                <a:cubicBezTo>
                  <a:pt x="1061" y="12778"/>
                  <a:pt x="1144" y="12806"/>
                  <a:pt x="1172" y="12806"/>
                </a:cubicBezTo>
                <a:lnTo>
                  <a:pt x="1172" y="12806"/>
                </a:lnTo>
                <a:cubicBezTo>
                  <a:pt x="1200" y="12806"/>
                  <a:pt x="1256" y="12778"/>
                  <a:pt x="1284" y="12722"/>
                </a:cubicBezTo>
                <a:lnTo>
                  <a:pt x="2428" y="8537"/>
                </a:lnTo>
                <a:lnTo>
                  <a:pt x="3572" y="13643"/>
                </a:lnTo>
                <a:cubicBezTo>
                  <a:pt x="3572" y="13671"/>
                  <a:pt x="3655" y="13698"/>
                  <a:pt x="3683" y="13698"/>
                </a:cubicBezTo>
                <a:lnTo>
                  <a:pt x="3683" y="13698"/>
                </a:lnTo>
                <a:cubicBezTo>
                  <a:pt x="3711" y="13698"/>
                  <a:pt x="3795" y="13671"/>
                  <a:pt x="3795" y="13643"/>
                </a:cubicBezTo>
                <a:lnTo>
                  <a:pt x="5190" y="8621"/>
                </a:lnTo>
                <a:lnTo>
                  <a:pt x="6138" y="12973"/>
                </a:lnTo>
                <a:cubicBezTo>
                  <a:pt x="6138" y="13001"/>
                  <a:pt x="6166" y="13057"/>
                  <a:pt x="6222" y="13057"/>
                </a:cubicBezTo>
                <a:cubicBezTo>
                  <a:pt x="6278" y="13057"/>
                  <a:pt x="6334" y="13001"/>
                  <a:pt x="6334" y="12973"/>
                </a:cubicBezTo>
                <a:lnTo>
                  <a:pt x="7561" y="7784"/>
                </a:lnTo>
                <a:lnTo>
                  <a:pt x="7561" y="7700"/>
                </a:lnTo>
                <a:lnTo>
                  <a:pt x="4185" y="0"/>
                </a:lnTo>
                <a:cubicBezTo>
                  <a:pt x="4130" y="28"/>
                  <a:pt x="4102" y="0"/>
                  <a:pt x="4074"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5"/>
          <p:cNvSpPr/>
          <p:nvPr/>
        </p:nvSpPr>
        <p:spPr>
          <a:xfrm>
            <a:off x="7378163" y="1334764"/>
            <a:ext cx="190014" cy="527343"/>
          </a:xfrm>
          <a:custGeom>
            <a:avLst/>
            <a:gdLst/>
            <a:ahLst/>
            <a:cxnLst/>
            <a:rect l="l" t="t" r="r" b="b"/>
            <a:pathLst>
              <a:path w="2986" h="8287" extrusionOk="0">
                <a:moveTo>
                  <a:pt x="1758" y="0"/>
                </a:moveTo>
                <a:cubicBezTo>
                  <a:pt x="1702" y="0"/>
                  <a:pt x="1646" y="28"/>
                  <a:pt x="1646" y="84"/>
                </a:cubicBezTo>
                <a:lnTo>
                  <a:pt x="0" y="8091"/>
                </a:lnTo>
                <a:cubicBezTo>
                  <a:pt x="0" y="8174"/>
                  <a:pt x="56" y="8202"/>
                  <a:pt x="84" y="8230"/>
                </a:cubicBezTo>
                <a:lnTo>
                  <a:pt x="112" y="8230"/>
                </a:lnTo>
                <a:cubicBezTo>
                  <a:pt x="140" y="8230"/>
                  <a:pt x="223" y="8202"/>
                  <a:pt x="223" y="8174"/>
                </a:cubicBezTo>
                <a:lnTo>
                  <a:pt x="1730" y="725"/>
                </a:lnTo>
                <a:lnTo>
                  <a:pt x="2762" y="8202"/>
                </a:lnTo>
                <a:cubicBezTo>
                  <a:pt x="2762" y="8230"/>
                  <a:pt x="2846" y="8286"/>
                  <a:pt x="2874" y="8286"/>
                </a:cubicBezTo>
                <a:lnTo>
                  <a:pt x="2874" y="8286"/>
                </a:lnTo>
                <a:cubicBezTo>
                  <a:pt x="2929" y="8286"/>
                  <a:pt x="2985" y="8230"/>
                  <a:pt x="2985" y="8174"/>
                </a:cubicBezTo>
                <a:lnTo>
                  <a:pt x="1869" y="84"/>
                </a:lnTo>
                <a:cubicBezTo>
                  <a:pt x="1869" y="28"/>
                  <a:pt x="1814" y="0"/>
                  <a:pt x="1758"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5"/>
          <p:cNvSpPr/>
          <p:nvPr/>
        </p:nvSpPr>
        <p:spPr>
          <a:xfrm>
            <a:off x="7482906" y="1061325"/>
            <a:ext cx="14254" cy="296539"/>
          </a:xfrm>
          <a:custGeom>
            <a:avLst/>
            <a:gdLst/>
            <a:ahLst/>
            <a:cxnLst/>
            <a:rect l="l" t="t" r="r" b="b"/>
            <a:pathLst>
              <a:path w="224" h="4660" extrusionOk="0">
                <a:moveTo>
                  <a:pt x="112" y="1"/>
                </a:moveTo>
                <a:cubicBezTo>
                  <a:pt x="28" y="1"/>
                  <a:pt x="0" y="56"/>
                  <a:pt x="0" y="112"/>
                </a:cubicBezTo>
                <a:lnTo>
                  <a:pt x="0" y="4548"/>
                </a:lnTo>
                <a:cubicBezTo>
                  <a:pt x="0" y="4604"/>
                  <a:pt x="28" y="4660"/>
                  <a:pt x="112" y="4660"/>
                </a:cubicBezTo>
                <a:cubicBezTo>
                  <a:pt x="168" y="4660"/>
                  <a:pt x="223" y="4604"/>
                  <a:pt x="223" y="4548"/>
                </a:cubicBezTo>
                <a:lnTo>
                  <a:pt x="223" y="112"/>
                </a:lnTo>
                <a:cubicBezTo>
                  <a:pt x="223" y="56"/>
                  <a:pt x="168" y="1"/>
                  <a:pt x="112" y="1"/>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4" name="Table 3">
            <a:extLst>
              <a:ext uri="{FF2B5EF4-FFF2-40B4-BE49-F238E27FC236}">
                <a16:creationId xmlns:a16="http://schemas.microsoft.com/office/drawing/2014/main" id="{884F1FCE-5A53-4F5C-A920-6672DEF324A5}"/>
              </a:ext>
            </a:extLst>
          </p:cNvPr>
          <p:cNvGraphicFramePr>
            <a:graphicFrameLocks noGrp="1"/>
          </p:cNvGraphicFramePr>
          <p:nvPr>
            <p:extLst>
              <p:ext uri="{D42A27DB-BD31-4B8C-83A1-F6EECF244321}">
                <p14:modId xmlns:p14="http://schemas.microsoft.com/office/powerpoint/2010/main" val="1057062644"/>
              </p:ext>
            </p:extLst>
          </p:nvPr>
        </p:nvGraphicFramePr>
        <p:xfrm>
          <a:off x="345174" y="907472"/>
          <a:ext cx="4813577" cy="3744195"/>
        </p:xfrm>
        <a:graphic>
          <a:graphicData uri="http://schemas.openxmlformats.org/drawingml/2006/table">
            <a:tbl>
              <a:tblPr firstRow="1" firstCol="1" bandRow="1">
                <a:tableStyleId>{17292A2E-F333-43FB-9621-5CBBE7FDCDCB}</a:tableStyleId>
              </a:tblPr>
              <a:tblGrid>
                <a:gridCol w="1420043">
                  <a:extLst>
                    <a:ext uri="{9D8B030D-6E8A-4147-A177-3AD203B41FA5}">
                      <a16:colId xmlns:a16="http://schemas.microsoft.com/office/drawing/2014/main" val="4021544393"/>
                    </a:ext>
                  </a:extLst>
                </a:gridCol>
                <a:gridCol w="746699">
                  <a:extLst>
                    <a:ext uri="{9D8B030D-6E8A-4147-A177-3AD203B41FA5}">
                      <a16:colId xmlns:a16="http://schemas.microsoft.com/office/drawing/2014/main" val="1376903193"/>
                    </a:ext>
                  </a:extLst>
                </a:gridCol>
                <a:gridCol w="1438761">
                  <a:extLst>
                    <a:ext uri="{9D8B030D-6E8A-4147-A177-3AD203B41FA5}">
                      <a16:colId xmlns:a16="http://schemas.microsoft.com/office/drawing/2014/main" val="3132558016"/>
                    </a:ext>
                  </a:extLst>
                </a:gridCol>
                <a:gridCol w="1208074">
                  <a:extLst>
                    <a:ext uri="{9D8B030D-6E8A-4147-A177-3AD203B41FA5}">
                      <a16:colId xmlns:a16="http://schemas.microsoft.com/office/drawing/2014/main" val="2270301757"/>
                    </a:ext>
                  </a:extLst>
                </a:gridCol>
              </a:tblGrid>
              <a:tr h="614661">
                <a:tc>
                  <a:txBody>
                    <a:bodyPr/>
                    <a:lstStyle/>
                    <a:p>
                      <a:pPr marL="0" marR="0" algn="ctr">
                        <a:lnSpc>
                          <a:spcPct val="150000"/>
                        </a:lnSpc>
                        <a:spcBef>
                          <a:spcPts val="0"/>
                        </a:spcBef>
                        <a:spcAft>
                          <a:spcPts val="0"/>
                        </a:spcAft>
                      </a:pPr>
                      <a:r>
                        <a:rPr lang="en-US" sz="1000" dirty="0">
                          <a:effectLst/>
                        </a:rPr>
                        <a:t>Types</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Demand</a:t>
                      </a:r>
                      <a:endParaRPr lang="en-US" sz="900">
                        <a:effectLst/>
                      </a:endParaRPr>
                    </a:p>
                    <a:p>
                      <a:pPr marL="0" marR="0" algn="ctr">
                        <a:lnSpc>
                          <a:spcPct val="150000"/>
                        </a:lnSpc>
                        <a:spcBef>
                          <a:spcPts val="0"/>
                        </a:spcBef>
                        <a:spcAft>
                          <a:spcPts val="0"/>
                        </a:spcAft>
                      </a:pPr>
                      <a:r>
                        <a:rPr lang="en-US" sz="1000">
                          <a:effectLst/>
                        </a:rPr>
                        <a:t>(PCS)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Raw material (Wight of row material)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cost of Raw material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extLst>
                  <a:ext uri="{0D108BD9-81ED-4DB2-BD59-A6C34878D82A}">
                    <a16:rowId xmlns:a16="http://schemas.microsoft.com/office/drawing/2014/main" val="3635251026"/>
                  </a:ext>
                </a:extLst>
              </a:tr>
              <a:tr h="218546">
                <a:tc>
                  <a:txBody>
                    <a:bodyPr/>
                    <a:lstStyle/>
                    <a:p>
                      <a:pPr marL="0" marR="0" algn="ctr">
                        <a:lnSpc>
                          <a:spcPct val="150000"/>
                        </a:lnSpc>
                        <a:spcBef>
                          <a:spcPts val="0"/>
                        </a:spcBef>
                        <a:spcAft>
                          <a:spcPts val="0"/>
                        </a:spcAft>
                      </a:pPr>
                      <a:r>
                        <a:rPr lang="en-US" sz="1000">
                          <a:effectLst/>
                        </a:rPr>
                        <a:t>square template (1 PCS)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16000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24000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a:lnSpc>
                          <a:spcPct val="150000"/>
                        </a:lnSpc>
                        <a:spcBef>
                          <a:spcPts val="0"/>
                        </a:spcBef>
                        <a:spcAft>
                          <a:spcPts val="0"/>
                        </a:spcAft>
                      </a:pPr>
                      <a:r>
                        <a:rPr lang="en-US" sz="1000">
                          <a:effectLst/>
                        </a:rPr>
                        <a:t>3000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2465493836"/>
                  </a:ext>
                </a:extLst>
              </a:tr>
              <a:tr h="413771">
                <a:tc>
                  <a:txBody>
                    <a:bodyPr/>
                    <a:lstStyle/>
                    <a:p>
                      <a:pPr marL="0" marR="0" algn="ctr">
                        <a:lnSpc>
                          <a:spcPct val="150000"/>
                        </a:lnSpc>
                        <a:spcBef>
                          <a:spcPts val="0"/>
                        </a:spcBef>
                        <a:spcAft>
                          <a:spcPts val="0"/>
                        </a:spcAft>
                      </a:pPr>
                      <a:r>
                        <a:rPr lang="en-US" sz="1000">
                          <a:effectLst/>
                        </a:rPr>
                        <a:t>square template  (1</a:t>
                      </a:r>
                      <a:r>
                        <a:rPr lang="ar-SA" sz="1000">
                          <a:effectLst/>
                        </a:rPr>
                        <a:t>2</a:t>
                      </a:r>
                      <a:r>
                        <a:rPr lang="en-US" sz="1000">
                          <a:effectLst/>
                        </a:rPr>
                        <a:t>PCS/pouch)</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8000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144000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rtl="0">
                        <a:lnSpc>
                          <a:spcPct val="150000"/>
                        </a:lnSpc>
                        <a:spcBef>
                          <a:spcPts val="0"/>
                        </a:spcBef>
                        <a:spcAft>
                          <a:spcPts val="0"/>
                        </a:spcAft>
                      </a:pPr>
                      <a:r>
                        <a:rPr lang="en-US" sz="1000">
                          <a:effectLst/>
                        </a:rPr>
                        <a:t>18000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558636109"/>
                  </a:ext>
                </a:extLst>
              </a:tr>
              <a:tr h="431021">
                <a:tc>
                  <a:txBody>
                    <a:bodyPr/>
                    <a:lstStyle/>
                    <a:p>
                      <a:pPr marL="0" marR="0" algn="ctr">
                        <a:lnSpc>
                          <a:spcPct val="150000"/>
                        </a:lnSpc>
                        <a:spcBef>
                          <a:spcPts val="0"/>
                        </a:spcBef>
                        <a:spcAft>
                          <a:spcPts val="0"/>
                        </a:spcAft>
                      </a:pPr>
                      <a:r>
                        <a:rPr lang="en-US" sz="1000">
                          <a:effectLst/>
                        </a:rPr>
                        <a:t>cylindrical mold (1 PCS)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13600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13600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a:lnSpc>
                          <a:spcPct val="150000"/>
                        </a:lnSpc>
                        <a:spcBef>
                          <a:spcPts val="0"/>
                        </a:spcBef>
                        <a:spcAft>
                          <a:spcPts val="0"/>
                        </a:spcAft>
                      </a:pPr>
                      <a:r>
                        <a:rPr lang="en-US" sz="1000">
                          <a:effectLst/>
                        </a:rPr>
                        <a:t>1700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3181669590"/>
                  </a:ext>
                </a:extLst>
              </a:tr>
              <a:tr h="414529">
                <a:tc>
                  <a:txBody>
                    <a:bodyPr/>
                    <a:lstStyle/>
                    <a:p>
                      <a:pPr marL="0" marR="0" algn="ctr">
                        <a:lnSpc>
                          <a:spcPct val="150000"/>
                        </a:lnSpc>
                        <a:spcBef>
                          <a:spcPts val="0"/>
                        </a:spcBef>
                        <a:spcAft>
                          <a:spcPts val="0"/>
                        </a:spcAft>
                      </a:pPr>
                      <a:r>
                        <a:rPr lang="en-US" sz="1000">
                          <a:effectLst/>
                        </a:rPr>
                        <a:t>cylindrical mold</a:t>
                      </a:r>
                      <a:endParaRPr lang="en-US" sz="900">
                        <a:effectLst/>
                      </a:endParaRPr>
                    </a:p>
                    <a:p>
                      <a:pPr marL="0" marR="0" algn="ctr">
                        <a:lnSpc>
                          <a:spcPct val="150000"/>
                        </a:lnSpc>
                        <a:spcBef>
                          <a:spcPts val="0"/>
                        </a:spcBef>
                        <a:spcAft>
                          <a:spcPts val="0"/>
                        </a:spcAft>
                      </a:pPr>
                      <a:r>
                        <a:rPr lang="en-US" sz="1000">
                          <a:effectLst/>
                        </a:rPr>
                        <a:t>(4PCS/pouch)</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9600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38400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a:lnSpc>
                          <a:spcPct val="150000"/>
                        </a:lnSpc>
                        <a:spcBef>
                          <a:spcPts val="0"/>
                        </a:spcBef>
                        <a:spcAft>
                          <a:spcPts val="0"/>
                        </a:spcAft>
                      </a:pPr>
                      <a:r>
                        <a:rPr lang="en-US" sz="1000">
                          <a:effectLst/>
                        </a:rPr>
                        <a:t>4800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939521409"/>
                  </a:ext>
                </a:extLst>
              </a:tr>
              <a:tr h="414529">
                <a:tc>
                  <a:txBody>
                    <a:bodyPr/>
                    <a:lstStyle/>
                    <a:p>
                      <a:pPr marL="0" marR="0" algn="ctr">
                        <a:lnSpc>
                          <a:spcPct val="150000"/>
                        </a:lnSpc>
                        <a:spcBef>
                          <a:spcPts val="0"/>
                        </a:spcBef>
                        <a:spcAft>
                          <a:spcPts val="0"/>
                        </a:spcAft>
                      </a:pPr>
                      <a:r>
                        <a:rPr lang="en-US" sz="1000">
                          <a:effectLst/>
                        </a:rPr>
                        <a:t>rectangle template</a:t>
                      </a:r>
                      <a:endParaRPr lang="en-US" sz="900">
                        <a:effectLst/>
                      </a:endParaRPr>
                    </a:p>
                    <a:p>
                      <a:pPr marL="0" marR="0" algn="ctr">
                        <a:lnSpc>
                          <a:spcPct val="150000"/>
                        </a:lnSpc>
                        <a:spcBef>
                          <a:spcPts val="0"/>
                        </a:spcBef>
                        <a:spcAft>
                          <a:spcPts val="0"/>
                        </a:spcAft>
                      </a:pPr>
                      <a:r>
                        <a:rPr lang="en-US" sz="1000">
                          <a:effectLst/>
                        </a:rPr>
                        <a:t>(1 PCS)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8000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16000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a:lnSpc>
                          <a:spcPct val="150000"/>
                        </a:lnSpc>
                        <a:spcBef>
                          <a:spcPts val="0"/>
                        </a:spcBef>
                        <a:spcAft>
                          <a:spcPts val="0"/>
                        </a:spcAft>
                      </a:pPr>
                      <a:r>
                        <a:rPr lang="en-US" sz="1000">
                          <a:effectLst/>
                        </a:rPr>
                        <a:t>2000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2746150204"/>
                  </a:ext>
                </a:extLst>
              </a:tr>
              <a:tr h="413771">
                <a:tc>
                  <a:txBody>
                    <a:bodyPr/>
                    <a:lstStyle/>
                    <a:p>
                      <a:pPr marL="0" marR="0" algn="ctr">
                        <a:lnSpc>
                          <a:spcPct val="150000"/>
                        </a:lnSpc>
                        <a:spcBef>
                          <a:spcPts val="0"/>
                        </a:spcBef>
                        <a:spcAft>
                          <a:spcPts val="0"/>
                        </a:spcAft>
                      </a:pPr>
                      <a:r>
                        <a:rPr lang="en-US" sz="1000">
                          <a:effectLst/>
                        </a:rPr>
                        <a:t>rectangle template</a:t>
                      </a:r>
                      <a:endParaRPr lang="en-US" sz="900">
                        <a:effectLst/>
                      </a:endParaRPr>
                    </a:p>
                    <a:p>
                      <a:pPr marL="0" marR="0" algn="ctr">
                        <a:lnSpc>
                          <a:spcPct val="150000"/>
                        </a:lnSpc>
                        <a:spcBef>
                          <a:spcPts val="0"/>
                        </a:spcBef>
                        <a:spcAft>
                          <a:spcPts val="0"/>
                        </a:spcAft>
                      </a:pPr>
                      <a:r>
                        <a:rPr lang="ar-SA" sz="1000">
                          <a:effectLst/>
                        </a:rPr>
                        <a:t>10</a:t>
                      </a:r>
                      <a:r>
                        <a:rPr lang="en-US" sz="1000">
                          <a:effectLst/>
                        </a:rPr>
                        <a:t>PSC/pouch</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4000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80000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tc>
                  <a:txBody>
                    <a:bodyPr/>
                    <a:lstStyle/>
                    <a:p>
                      <a:pPr marL="0" marR="0" algn="ctr">
                        <a:lnSpc>
                          <a:spcPct val="150000"/>
                        </a:lnSpc>
                        <a:spcBef>
                          <a:spcPts val="0"/>
                        </a:spcBef>
                        <a:spcAft>
                          <a:spcPts val="0"/>
                        </a:spcAft>
                      </a:pPr>
                      <a:r>
                        <a:rPr lang="en-US" sz="1000">
                          <a:effectLst/>
                        </a:rPr>
                        <a:t>10000 (ILS)</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b"/>
                </a:tc>
                <a:extLst>
                  <a:ext uri="{0D108BD9-81ED-4DB2-BD59-A6C34878D82A}">
                    <a16:rowId xmlns:a16="http://schemas.microsoft.com/office/drawing/2014/main" val="3720111377"/>
                  </a:ext>
                </a:extLst>
              </a:tr>
              <a:tr h="495472">
                <a:tc>
                  <a:txBody>
                    <a:bodyPr/>
                    <a:lstStyle/>
                    <a:p>
                      <a:pPr marL="0" marR="0" algn="ctr">
                        <a:lnSpc>
                          <a:spcPct val="150000"/>
                        </a:lnSpc>
                        <a:spcBef>
                          <a:spcPts val="0"/>
                        </a:spcBef>
                        <a:spcAft>
                          <a:spcPts val="0"/>
                        </a:spcAft>
                      </a:pPr>
                      <a:r>
                        <a:rPr lang="en-US" sz="1000">
                          <a:effectLst/>
                        </a:rPr>
                        <a:t>Sum</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800"/>
                        </a:spcAft>
                      </a:pPr>
                      <a:r>
                        <a:rPr lang="en-US" sz="1000">
                          <a:effectLst/>
                        </a:rPr>
                        <a:t>59200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0"/>
                        </a:spcAft>
                      </a:pPr>
                      <a:r>
                        <a:rPr lang="en-US" sz="1000">
                          <a:effectLst/>
                        </a:rPr>
                        <a:t>316000 KG</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tc>
                  <a:txBody>
                    <a:bodyPr/>
                    <a:lstStyle/>
                    <a:p>
                      <a:pPr marL="0" marR="0" algn="ctr">
                        <a:lnSpc>
                          <a:spcPct val="150000"/>
                        </a:lnSpc>
                        <a:spcBef>
                          <a:spcPts val="0"/>
                        </a:spcBef>
                        <a:spcAft>
                          <a:spcPts val="800"/>
                        </a:spcAft>
                      </a:pPr>
                      <a:r>
                        <a:rPr lang="en-US" sz="1000" dirty="0">
                          <a:effectLst/>
                        </a:rPr>
                        <a:t>39500</a:t>
                      </a:r>
                      <a:endParaRPr lang="en-US" sz="900" dirty="0">
                        <a:effectLst/>
                      </a:endParaRPr>
                    </a:p>
                    <a:p>
                      <a:pPr marL="0" marR="0" algn="ctr">
                        <a:lnSpc>
                          <a:spcPct val="150000"/>
                        </a:lnSpc>
                        <a:spcBef>
                          <a:spcPts val="0"/>
                        </a:spcBef>
                        <a:spcAft>
                          <a:spcPts val="800"/>
                        </a:spcAft>
                      </a:pPr>
                      <a:r>
                        <a:rPr lang="en-US" sz="1000" dirty="0">
                          <a:effectLst/>
                        </a:rPr>
                        <a:t>(ILS)</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37" marR="54637" marT="0" marB="0" anchor="ctr"/>
                </a:tc>
                <a:extLst>
                  <a:ext uri="{0D108BD9-81ED-4DB2-BD59-A6C34878D82A}">
                    <a16:rowId xmlns:a16="http://schemas.microsoft.com/office/drawing/2014/main" val="855746760"/>
                  </a:ext>
                </a:extLst>
              </a:tr>
            </a:tbl>
          </a:graphicData>
        </a:graphic>
      </p:graphicFrame>
      <p:grpSp>
        <p:nvGrpSpPr>
          <p:cNvPr id="154" name="Google Shape;205;p18">
            <a:extLst>
              <a:ext uri="{FF2B5EF4-FFF2-40B4-BE49-F238E27FC236}">
                <a16:creationId xmlns:a16="http://schemas.microsoft.com/office/drawing/2014/main" id="{564B7734-AE44-4AAD-8558-4A75AED201F0}"/>
              </a:ext>
            </a:extLst>
          </p:cNvPr>
          <p:cNvGrpSpPr/>
          <p:nvPr/>
        </p:nvGrpSpPr>
        <p:grpSpPr>
          <a:xfrm>
            <a:off x="3822611" y="175194"/>
            <a:ext cx="963991" cy="392414"/>
            <a:chOff x="6411703" y="1719222"/>
            <a:chExt cx="963991" cy="392414"/>
          </a:xfrm>
          <a:solidFill>
            <a:srgbClr val="FFC000"/>
          </a:solidFill>
        </p:grpSpPr>
        <p:sp>
          <p:nvSpPr>
            <p:cNvPr id="155" name="Google Shape;206;p18">
              <a:extLst>
                <a:ext uri="{FF2B5EF4-FFF2-40B4-BE49-F238E27FC236}">
                  <a16:creationId xmlns:a16="http://schemas.microsoft.com/office/drawing/2014/main" id="{C8901877-C18D-4655-974B-D47EAB04D42E}"/>
                </a:ext>
              </a:extLst>
            </p:cNvPr>
            <p:cNvSpPr/>
            <p:nvPr/>
          </p:nvSpPr>
          <p:spPr>
            <a:xfrm>
              <a:off x="641170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07;p18">
              <a:extLst>
                <a:ext uri="{FF2B5EF4-FFF2-40B4-BE49-F238E27FC236}">
                  <a16:creationId xmlns:a16="http://schemas.microsoft.com/office/drawing/2014/main" id="{9BA9491D-1DFE-41AC-9FE3-DB93513D1A47}"/>
                </a:ext>
              </a:extLst>
            </p:cNvPr>
            <p:cNvSpPr/>
            <p:nvPr/>
          </p:nvSpPr>
          <p:spPr>
            <a:xfrm>
              <a:off x="647979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08;p18">
              <a:extLst>
                <a:ext uri="{FF2B5EF4-FFF2-40B4-BE49-F238E27FC236}">
                  <a16:creationId xmlns:a16="http://schemas.microsoft.com/office/drawing/2014/main" id="{F0301501-C204-4077-BF41-0ADCDB4C488B}"/>
                </a:ext>
              </a:extLst>
            </p:cNvPr>
            <p:cNvSpPr/>
            <p:nvPr/>
          </p:nvSpPr>
          <p:spPr>
            <a:xfrm>
              <a:off x="6772078"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09;p18">
              <a:extLst>
                <a:ext uri="{FF2B5EF4-FFF2-40B4-BE49-F238E27FC236}">
                  <a16:creationId xmlns:a16="http://schemas.microsoft.com/office/drawing/2014/main" id="{58512104-131E-438F-82C4-DAF949050817}"/>
                </a:ext>
              </a:extLst>
            </p:cNvPr>
            <p:cNvSpPr/>
            <p:nvPr/>
          </p:nvSpPr>
          <p:spPr>
            <a:xfrm>
              <a:off x="6840165"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10;p18">
              <a:extLst>
                <a:ext uri="{FF2B5EF4-FFF2-40B4-BE49-F238E27FC236}">
                  <a16:creationId xmlns:a16="http://schemas.microsoft.com/office/drawing/2014/main" id="{D6F59BF8-7E59-4768-B3B9-818128D56359}"/>
                </a:ext>
              </a:extLst>
            </p:cNvPr>
            <p:cNvSpPr/>
            <p:nvPr/>
          </p:nvSpPr>
          <p:spPr>
            <a:xfrm>
              <a:off x="713245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11;p18">
              <a:extLst>
                <a:ext uri="{FF2B5EF4-FFF2-40B4-BE49-F238E27FC236}">
                  <a16:creationId xmlns:a16="http://schemas.microsoft.com/office/drawing/2014/main" id="{89A931E3-0046-4FC5-9567-36222E8A5695}"/>
                </a:ext>
              </a:extLst>
            </p:cNvPr>
            <p:cNvSpPr/>
            <p:nvPr/>
          </p:nvSpPr>
          <p:spPr>
            <a:xfrm>
              <a:off x="720054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205;p18">
            <a:extLst>
              <a:ext uri="{FF2B5EF4-FFF2-40B4-BE49-F238E27FC236}">
                <a16:creationId xmlns:a16="http://schemas.microsoft.com/office/drawing/2014/main" id="{C70D1548-1CE4-4990-838C-754B93056405}"/>
              </a:ext>
            </a:extLst>
          </p:cNvPr>
          <p:cNvGrpSpPr/>
          <p:nvPr/>
        </p:nvGrpSpPr>
        <p:grpSpPr>
          <a:xfrm>
            <a:off x="4906910" y="181535"/>
            <a:ext cx="963991" cy="392414"/>
            <a:chOff x="6411703" y="1719222"/>
            <a:chExt cx="963991" cy="392414"/>
          </a:xfrm>
          <a:solidFill>
            <a:srgbClr val="FFC000"/>
          </a:solidFill>
        </p:grpSpPr>
        <p:sp>
          <p:nvSpPr>
            <p:cNvPr id="162" name="Google Shape;206;p18">
              <a:extLst>
                <a:ext uri="{FF2B5EF4-FFF2-40B4-BE49-F238E27FC236}">
                  <a16:creationId xmlns:a16="http://schemas.microsoft.com/office/drawing/2014/main" id="{4C64F492-4019-4C32-8678-14D0B85BE3A7}"/>
                </a:ext>
              </a:extLst>
            </p:cNvPr>
            <p:cNvSpPr/>
            <p:nvPr/>
          </p:nvSpPr>
          <p:spPr>
            <a:xfrm>
              <a:off x="641170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07;p18">
              <a:extLst>
                <a:ext uri="{FF2B5EF4-FFF2-40B4-BE49-F238E27FC236}">
                  <a16:creationId xmlns:a16="http://schemas.microsoft.com/office/drawing/2014/main" id="{75F77AC5-0251-46A3-819F-AF40D2732D6C}"/>
                </a:ext>
              </a:extLst>
            </p:cNvPr>
            <p:cNvSpPr/>
            <p:nvPr/>
          </p:nvSpPr>
          <p:spPr>
            <a:xfrm>
              <a:off x="647979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08;p18">
              <a:extLst>
                <a:ext uri="{FF2B5EF4-FFF2-40B4-BE49-F238E27FC236}">
                  <a16:creationId xmlns:a16="http://schemas.microsoft.com/office/drawing/2014/main" id="{FFE97494-10DA-4F90-AFC5-334601B11EBC}"/>
                </a:ext>
              </a:extLst>
            </p:cNvPr>
            <p:cNvSpPr/>
            <p:nvPr/>
          </p:nvSpPr>
          <p:spPr>
            <a:xfrm>
              <a:off x="6772078"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09;p18">
              <a:extLst>
                <a:ext uri="{FF2B5EF4-FFF2-40B4-BE49-F238E27FC236}">
                  <a16:creationId xmlns:a16="http://schemas.microsoft.com/office/drawing/2014/main" id="{DCCF98E7-0DD2-4C7F-902C-F7DEAEC94C91}"/>
                </a:ext>
              </a:extLst>
            </p:cNvPr>
            <p:cNvSpPr/>
            <p:nvPr/>
          </p:nvSpPr>
          <p:spPr>
            <a:xfrm>
              <a:off x="6840165"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10;p18">
              <a:extLst>
                <a:ext uri="{FF2B5EF4-FFF2-40B4-BE49-F238E27FC236}">
                  <a16:creationId xmlns:a16="http://schemas.microsoft.com/office/drawing/2014/main" id="{44269548-CDF7-4E04-8D04-6811E38BDE78}"/>
                </a:ext>
              </a:extLst>
            </p:cNvPr>
            <p:cNvSpPr/>
            <p:nvPr/>
          </p:nvSpPr>
          <p:spPr>
            <a:xfrm>
              <a:off x="7132453"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11;p18">
              <a:extLst>
                <a:ext uri="{FF2B5EF4-FFF2-40B4-BE49-F238E27FC236}">
                  <a16:creationId xmlns:a16="http://schemas.microsoft.com/office/drawing/2014/main" id="{4C9D2EE4-7C8A-4A88-ABC1-601A2BD63BB5}"/>
                </a:ext>
              </a:extLst>
            </p:cNvPr>
            <p:cNvSpPr/>
            <p:nvPr/>
          </p:nvSpPr>
          <p:spPr>
            <a:xfrm>
              <a:off x="7200540"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 name="Google Shape;200;p18">
            <a:extLst>
              <a:ext uri="{FF2B5EF4-FFF2-40B4-BE49-F238E27FC236}">
                <a16:creationId xmlns:a16="http://schemas.microsoft.com/office/drawing/2014/main" id="{946D100F-8458-4BD2-B196-4D476BB90CF7}"/>
              </a:ext>
            </a:extLst>
          </p:cNvPr>
          <p:cNvGrpSpPr/>
          <p:nvPr/>
        </p:nvGrpSpPr>
        <p:grpSpPr>
          <a:xfrm>
            <a:off x="5975599" y="162778"/>
            <a:ext cx="603616" cy="392414"/>
            <a:chOff x="4835962" y="1719222"/>
            <a:chExt cx="603616" cy="392414"/>
          </a:xfrm>
          <a:solidFill>
            <a:srgbClr val="FFC000"/>
          </a:solidFill>
        </p:grpSpPr>
        <p:sp>
          <p:nvSpPr>
            <p:cNvPr id="169" name="Google Shape;201;p18">
              <a:extLst>
                <a:ext uri="{FF2B5EF4-FFF2-40B4-BE49-F238E27FC236}">
                  <a16:creationId xmlns:a16="http://schemas.microsoft.com/office/drawing/2014/main" id="{A8121189-81DF-43DF-BFB7-BC09002930AF}"/>
                </a:ext>
              </a:extLst>
            </p:cNvPr>
            <p:cNvSpPr/>
            <p:nvPr/>
          </p:nvSpPr>
          <p:spPr>
            <a:xfrm>
              <a:off x="4835962"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02;p18">
              <a:extLst>
                <a:ext uri="{FF2B5EF4-FFF2-40B4-BE49-F238E27FC236}">
                  <a16:creationId xmlns:a16="http://schemas.microsoft.com/office/drawing/2014/main" id="{1612666D-BEBE-4C7A-90A2-49B4D7EB0D68}"/>
                </a:ext>
              </a:extLst>
            </p:cNvPr>
            <p:cNvSpPr/>
            <p:nvPr/>
          </p:nvSpPr>
          <p:spPr>
            <a:xfrm>
              <a:off x="4904048"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03;p18">
              <a:extLst>
                <a:ext uri="{FF2B5EF4-FFF2-40B4-BE49-F238E27FC236}">
                  <a16:creationId xmlns:a16="http://schemas.microsoft.com/office/drawing/2014/main" id="{E6851984-FEBA-441C-B618-B2D883FDE911}"/>
                </a:ext>
              </a:extLst>
            </p:cNvPr>
            <p:cNvSpPr/>
            <p:nvPr/>
          </p:nvSpPr>
          <p:spPr>
            <a:xfrm>
              <a:off x="5196337" y="1719222"/>
              <a:ext cx="243241" cy="392414"/>
            </a:xfrm>
            <a:custGeom>
              <a:avLst/>
              <a:gdLst/>
              <a:ahLst/>
              <a:cxnLst/>
              <a:rect l="l" t="t" r="r" b="b"/>
              <a:pathLst>
                <a:path w="24167" h="38988" extrusionOk="0">
                  <a:moveTo>
                    <a:pt x="12098" y="1"/>
                  </a:moveTo>
                  <a:lnTo>
                    <a:pt x="1548" y="21013"/>
                  </a:lnTo>
                  <a:cubicBezTo>
                    <a:pt x="1405" y="21243"/>
                    <a:pt x="1262" y="21529"/>
                    <a:pt x="1147" y="21787"/>
                  </a:cubicBezTo>
                  <a:lnTo>
                    <a:pt x="1032" y="22017"/>
                  </a:lnTo>
                  <a:cubicBezTo>
                    <a:pt x="373" y="23507"/>
                    <a:pt x="0" y="25170"/>
                    <a:pt x="0" y="26890"/>
                  </a:cubicBezTo>
                  <a:cubicBezTo>
                    <a:pt x="0" y="33569"/>
                    <a:pt x="5418" y="38987"/>
                    <a:pt x="12098" y="38987"/>
                  </a:cubicBezTo>
                  <a:cubicBezTo>
                    <a:pt x="18777" y="38987"/>
                    <a:pt x="24166" y="33569"/>
                    <a:pt x="24166" y="26890"/>
                  </a:cubicBezTo>
                  <a:cubicBezTo>
                    <a:pt x="24166" y="25170"/>
                    <a:pt x="23794" y="23507"/>
                    <a:pt x="23134" y="22017"/>
                  </a:cubicBezTo>
                  <a:lnTo>
                    <a:pt x="23163" y="22017"/>
                  </a:lnTo>
                  <a:lnTo>
                    <a:pt x="23020" y="21787"/>
                  </a:lnTo>
                  <a:cubicBezTo>
                    <a:pt x="22905" y="21529"/>
                    <a:pt x="22790" y="21243"/>
                    <a:pt x="22647" y="21013"/>
                  </a:cubicBezTo>
                  <a:lnTo>
                    <a:pt x="120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04;p18">
              <a:extLst>
                <a:ext uri="{FF2B5EF4-FFF2-40B4-BE49-F238E27FC236}">
                  <a16:creationId xmlns:a16="http://schemas.microsoft.com/office/drawing/2014/main" id="{8593D392-1400-40BE-81C8-CB7DD9C1D50B}"/>
                </a:ext>
              </a:extLst>
            </p:cNvPr>
            <p:cNvSpPr/>
            <p:nvPr/>
          </p:nvSpPr>
          <p:spPr>
            <a:xfrm>
              <a:off x="5264423" y="1719222"/>
              <a:ext cx="175151" cy="392414"/>
            </a:xfrm>
            <a:custGeom>
              <a:avLst/>
              <a:gdLst/>
              <a:ahLst/>
              <a:cxnLst/>
              <a:rect l="l" t="t" r="r" b="b"/>
              <a:pathLst>
                <a:path w="17402" h="38988" extrusionOk="0">
                  <a:moveTo>
                    <a:pt x="5333" y="1"/>
                  </a:moveTo>
                  <a:lnTo>
                    <a:pt x="3727" y="3154"/>
                  </a:lnTo>
                  <a:lnTo>
                    <a:pt x="12127" y="19867"/>
                  </a:lnTo>
                  <a:cubicBezTo>
                    <a:pt x="12270" y="20125"/>
                    <a:pt x="12413" y="20383"/>
                    <a:pt x="12528" y="20669"/>
                  </a:cubicBezTo>
                  <a:lnTo>
                    <a:pt x="12643" y="20899"/>
                  </a:lnTo>
                  <a:cubicBezTo>
                    <a:pt x="13302" y="22389"/>
                    <a:pt x="13675" y="24023"/>
                    <a:pt x="13675" y="25772"/>
                  </a:cubicBezTo>
                  <a:cubicBezTo>
                    <a:pt x="13675" y="32451"/>
                    <a:pt x="8257" y="37869"/>
                    <a:pt x="1577" y="37869"/>
                  </a:cubicBezTo>
                  <a:cubicBezTo>
                    <a:pt x="1061" y="37869"/>
                    <a:pt x="517" y="37812"/>
                    <a:pt x="1" y="37755"/>
                  </a:cubicBezTo>
                  <a:lnTo>
                    <a:pt x="1" y="37755"/>
                  </a:lnTo>
                  <a:cubicBezTo>
                    <a:pt x="1606" y="38529"/>
                    <a:pt x="3412" y="38987"/>
                    <a:pt x="5333" y="38987"/>
                  </a:cubicBezTo>
                  <a:cubicBezTo>
                    <a:pt x="12012" y="38987"/>
                    <a:pt x="17401" y="33569"/>
                    <a:pt x="17401" y="26890"/>
                  </a:cubicBezTo>
                  <a:cubicBezTo>
                    <a:pt x="17401" y="25170"/>
                    <a:pt x="17029" y="23507"/>
                    <a:pt x="16369" y="22017"/>
                  </a:cubicBezTo>
                  <a:lnTo>
                    <a:pt x="16398" y="22017"/>
                  </a:lnTo>
                  <a:lnTo>
                    <a:pt x="16255" y="21787"/>
                  </a:lnTo>
                  <a:cubicBezTo>
                    <a:pt x="16140" y="21529"/>
                    <a:pt x="16025" y="21243"/>
                    <a:pt x="15882" y="21013"/>
                  </a:cubicBezTo>
                  <a:lnTo>
                    <a:pt x="5333"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8"/>
          <p:cNvSpPr txBox="1">
            <a:spLocks noGrp="1"/>
          </p:cNvSpPr>
          <p:nvPr>
            <p:ph type="title"/>
          </p:nvPr>
        </p:nvSpPr>
        <p:spPr>
          <a:xfrm>
            <a:off x="1289040" y="1581420"/>
            <a:ext cx="6367800" cy="25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lumMod val="75000"/>
                  </a:schemeClr>
                </a:solidFill>
              </a:rPr>
              <a:t>L</a:t>
            </a:r>
            <a:r>
              <a:rPr lang="de" dirty="0">
                <a:solidFill>
                  <a:schemeClr val="tx1">
                    <a:lumMod val="75000"/>
                  </a:schemeClr>
                </a:solidFill>
              </a:rPr>
              <a:t>ay out </a:t>
            </a:r>
            <a:endParaRPr dirty="0">
              <a:solidFill>
                <a:schemeClr val="tx1">
                  <a:lumMod val="75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82"/>
        <p:cNvGrpSpPr/>
        <p:nvPr/>
      </p:nvGrpSpPr>
      <p:grpSpPr>
        <a:xfrm>
          <a:off x="0" y="0"/>
          <a:ext cx="0" cy="0"/>
          <a:chOff x="0" y="0"/>
          <a:chExt cx="0" cy="0"/>
        </a:xfrm>
      </p:grpSpPr>
      <p:grpSp>
        <p:nvGrpSpPr>
          <p:cNvPr id="1786" name="Google Shape;1786;p55"/>
          <p:cNvGrpSpPr/>
          <p:nvPr/>
        </p:nvGrpSpPr>
        <p:grpSpPr>
          <a:xfrm>
            <a:off x="5885344" y="1308286"/>
            <a:ext cx="2891233" cy="3346284"/>
            <a:chOff x="-3194600" y="-1375400"/>
            <a:chExt cx="2145150" cy="2482775"/>
          </a:xfrm>
        </p:grpSpPr>
        <p:sp>
          <p:nvSpPr>
            <p:cNvPr id="1787" name="Google Shape;1787;p55"/>
            <p:cNvSpPr/>
            <p:nvPr/>
          </p:nvSpPr>
          <p:spPr>
            <a:xfrm>
              <a:off x="-3181425" y="-1119000"/>
              <a:ext cx="328725" cy="2115525"/>
            </a:xfrm>
            <a:custGeom>
              <a:avLst/>
              <a:gdLst/>
              <a:ahLst/>
              <a:cxnLst/>
              <a:rect l="l" t="t" r="r" b="b"/>
              <a:pathLst>
                <a:path w="13149" h="84621" extrusionOk="0">
                  <a:moveTo>
                    <a:pt x="12159" y="0"/>
                  </a:moveTo>
                  <a:cubicBezTo>
                    <a:pt x="11702" y="0"/>
                    <a:pt x="11303" y="335"/>
                    <a:pt x="11234" y="800"/>
                  </a:cubicBezTo>
                  <a:lnTo>
                    <a:pt x="75" y="83563"/>
                  </a:lnTo>
                  <a:cubicBezTo>
                    <a:pt x="0" y="84124"/>
                    <a:pt x="436" y="84621"/>
                    <a:pt x="1002" y="84621"/>
                  </a:cubicBezTo>
                  <a:cubicBezTo>
                    <a:pt x="1468" y="84619"/>
                    <a:pt x="1863" y="84275"/>
                    <a:pt x="1926" y="83813"/>
                  </a:cubicBezTo>
                  <a:lnTo>
                    <a:pt x="13086" y="1049"/>
                  </a:lnTo>
                  <a:cubicBezTo>
                    <a:pt x="13148" y="541"/>
                    <a:pt x="12791" y="77"/>
                    <a:pt x="12283" y="9"/>
                  </a:cubicBezTo>
                  <a:cubicBezTo>
                    <a:pt x="12242" y="3"/>
                    <a:pt x="12200" y="0"/>
                    <a:pt x="121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5"/>
            <p:cNvSpPr/>
            <p:nvPr/>
          </p:nvSpPr>
          <p:spPr>
            <a:xfrm>
              <a:off x="-2744000" y="-1119225"/>
              <a:ext cx="342000" cy="2214125"/>
            </a:xfrm>
            <a:custGeom>
              <a:avLst/>
              <a:gdLst/>
              <a:ahLst/>
              <a:cxnLst/>
              <a:rect l="l" t="t" r="r" b="b"/>
              <a:pathLst>
                <a:path w="13680" h="88565" extrusionOk="0">
                  <a:moveTo>
                    <a:pt x="12684" y="0"/>
                  </a:moveTo>
                  <a:cubicBezTo>
                    <a:pt x="12223" y="0"/>
                    <a:pt x="11823" y="340"/>
                    <a:pt x="11759" y="809"/>
                  </a:cubicBezTo>
                  <a:lnTo>
                    <a:pt x="69" y="87505"/>
                  </a:lnTo>
                  <a:cubicBezTo>
                    <a:pt x="0" y="88016"/>
                    <a:pt x="359" y="88486"/>
                    <a:pt x="870" y="88555"/>
                  </a:cubicBezTo>
                  <a:cubicBezTo>
                    <a:pt x="911" y="88561"/>
                    <a:pt x="953" y="88564"/>
                    <a:pt x="997" y="88564"/>
                  </a:cubicBezTo>
                  <a:cubicBezTo>
                    <a:pt x="1462" y="88563"/>
                    <a:pt x="1857" y="88217"/>
                    <a:pt x="1920" y="87754"/>
                  </a:cubicBezTo>
                  <a:lnTo>
                    <a:pt x="13611" y="1058"/>
                  </a:lnTo>
                  <a:cubicBezTo>
                    <a:pt x="13679" y="547"/>
                    <a:pt x="13320" y="77"/>
                    <a:pt x="12810" y="9"/>
                  </a:cubicBezTo>
                  <a:cubicBezTo>
                    <a:pt x="12767" y="3"/>
                    <a:pt x="12725" y="0"/>
                    <a:pt x="126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55"/>
            <p:cNvSpPr/>
            <p:nvPr/>
          </p:nvSpPr>
          <p:spPr>
            <a:xfrm>
              <a:off x="-2072800" y="-1119225"/>
              <a:ext cx="341925" cy="2214125"/>
            </a:xfrm>
            <a:custGeom>
              <a:avLst/>
              <a:gdLst/>
              <a:ahLst/>
              <a:cxnLst/>
              <a:rect l="l" t="t" r="r" b="b"/>
              <a:pathLst>
                <a:path w="13677" h="88565" extrusionOk="0">
                  <a:moveTo>
                    <a:pt x="996" y="0"/>
                  </a:moveTo>
                  <a:cubicBezTo>
                    <a:pt x="954" y="0"/>
                    <a:pt x="912" y="3"/>
                    <a:pt x="870" y="9"/>
                  </a:cubicBezTo>
                  <a:cubicBezTo>
                    <a:pt x="358" y="77"/>
                    <a:pt x="0" y="547"/>
                    <a:pt x="69" y="1058"/>
                  </a:cubicBezTo>
                  <a:lnTo>
                    <a:pt x="11760" y="87754"/>
                  </a:lnTo>
                  <a:cubicBezTo>
                    <a:pt x="11821" y="88217"/>
                    <a:pt x="12216" y="88563"/>
                    <a:pt x="12683" y="88564"/>
                  </a:cubicBezTo>
                  <a:cubicBezTo>
                    <a:pt x="12725" y="88564"/>
                    <a:pt x="12767" y="88561"/>
                    <a:pt x="12809" y="88555"/>
                  </a:cubicBezTo>
                  <a:cubicBezTo>
                    <a:pt x="13319" y="88486"/>
                    <a:pt x="13677" y="88016"/>
                    <a:pt x="13609" y="87505"/>
                  </a:cubicBezTo>
                  <a:lnTo>
                    <a:pt x="1920" y="809"/>
                  </a:lnTo>
                  <a:cubicBezTo>
                    <a:pt x="1856" y="340"/>
                    <a:pt x="1455" y="0"/>
                    <a:pt x="9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5"/>
            <p:cNvSpPr/>
            <p:nvPr/>
          </p:nvSpPr>
          <p:spPr>
            <a:xfrm>
              <a:off x="-3017500" y="-1375400"/>
              <a:ext cx="1298150" cy="1392225"/>
            </a:xfrm>
            <a:custGeom>
              <a:avLst/>
              <a:gdLst/>
              <a:ahLst/>
              <a:cxnLst/>
              <a:rect l="l" t="t" r="r" b="b"/>
              <a:pathLst>
                <a:path w="51926" h="55689" extrusionOk="0">
                  <a:moveTo>
                    <a:pt x="1" y="0"/>
                  </a:moveTo>
                  <a:lnTo>
                    <a:pt x="5605" y="55689"/>
                  </a:lnTo>
                  <a:lnTo>
                    <a:pt x="51925" y="55689"/>
                  </a:lnTo>
                  <a:lnTo>
                    <a:pt x="4632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5"/>
            <p:cNvSpPr/>
            <p:nvPr/>
          </p:nvSpPr>
          <p:spPr>
            <a:xfrm>
              <a:off x="-2938100" y="16800"/>
              <a:ext cx="1260750" cy="115925"/>
            </a:xfrm>
            <a:custGeom>
              <a:avLst/>
              <a:gdLst/>
              <a:ahLst/>
              <a:cxnLst/>
              <a:rect l="l" t="t" r="r" b="b"/>
              <a:pathLst>
                <a:path w="50430" h="4637" extrusionOk="0">
                  <a:moveTo>
                    <a:pt x="0" y="1"/>
                  </a:moveTo>
                  <a:lnTo>
                    <a:pt x="0" y="4637"/>
                  </a:lnTo>
                  <a:lnTo>
                    <a:pt x="50430" y="4637"/>
                  </a:lnTo>
                  <a:lnTo>
                    <a:pt x="5043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5"/>
            <p:cNvSpPr/>
            <p:nvPr/>
          </p:nvSpPr>
          <p:spPr>
            <a:xfrm>
              <a:off x="-3194600" y="424775"/>
              <a:ext cx="1500875" cy="120675"/>
            </a:xfrm>
            <a:custGeom>
              <a:avLst/>
              <a:gdLst/>
              <a:ahLst/>
              <a:cxnLst/>
              <a:rect l="l" t="t" r="r" b="b"/>
              <a:pathLst>
                <a:path w="60035" h="4827" extrusionOk="0">
                  <a:moveTo>
                    <a:pt x="996" y="0"/>
                  </a:moveTo>
                  <a:cubicBezTo>
                    <a:pt x="537" y="0"/>
                    <a:pt x="138" y="337"/>
                    <a:pt x="72" y="803"/>
                  </a:cubicBezTo>
                  <a:cubicBezTo>
                    <a:pt x="1" y="1315"/>
                    <a:pt x="355" y="1786"/>
                    <a:pt x="867" y="1858"/>
                  </a:cubicBezTo>
                  <a:lnTo>
                    <a:pt x="21851" y="4818"/>
                  </a:lnTo>
                  <a:cubicBezTo>
                    <a:pt x="21894" y="4824"/>
                    <a:pt x="21939" y="4827"/>
                    <a:pt x="21982" y="4827"/>
                  </a:cubicBezTo>
                  <a:lnTo>
                    <a:pt x="59102" y="4827"/>
                  </a:lnTo>
                  <a:cubicBezTo>
                    <a:pt x="59617" y="4827"/>
                    <a:pt x="60035" y="4408"/>
                    <a:pt x="60035" y="3893"/>
                  </a:cubicBezTo>
                  <a:cubicBezTo>
                    <a:pt x="60035" y="3378"/>
                    <a:pt x="59617" y="2959"/>
                    <a:pt x="59102" y="2959"/>
                  </a:cubicBezTo>
                  <a:lnTo>
                    <a:pt x="22047" y="2959"/>
                  </a:lnTo>
                  <a:lnTo>
                    <a:pt x="1127" y="10"/>
                  </a:lnTo>
                  <a:cubicBezTo>
                    <a:pt x="1083" y="3"/>
                    <a:pt x="1039" y="0"/>
                    <a:pt x="9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5"/>
            <p:cNvSpPr/>
            <p:nvPr/>
          </p:nvSpPr>
          <p:spPr>
            <a:xfrm>
              <a:off x="-2709850" y="-1033750"/>
              <a:ext cx="170325" cy="480050"/>
            </a:xfrm>
            <a:custGeom>
              <a:avLst/>
              <a:gdLst/>
              <a:ahLst/>
              <a:cxnLst/>
              <a:rect l="l" t="t" r="r" b="b"/>
              <a:pathLst>
                <a:path w="6813" h="19202" extrusionOk="0">
                  <a:moveTo>
                    <a:pt x="0" y="0"/>
                  </a:moveTo>
                  <a:lnTo>
                    <a:pt x="2003" y="19201"/>
                  </a:lnTo>
                  <a:lnTo>
                    <a:pt x="6812" y="19201"/>
                  </a:lnTo>
                  <a:lnTo>
                    <a:pt x="48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5"/>
            <p:cNvSpPr/>
            <p:nvPr/>
          </p:nvSpPr>
          <p:spPr>
            <a:xfrm>
              <a:off x="-2495975" y="-892075"/>
              <a:ext cx="153350" cy="338375"/>
            </a:xfrm>
            <a:custGeom>
              <a:avLst/>
              <a:gdLst/>
              <a:ahLst/>
              <a:cxnLst/>
              <a:rect l="l" t="t" r="r" b="b"/>
              <a:pathLst>
                <a:path w="6134" h="13535" extrusionOk="0">
                  <a:moveTo>
                    <a:pt x="1" y="0"/>
                  </a:moveTo>
                  <a:lnTo>
                    <a:pt x="1324" y="13534"/>
                  </a:lnTo>
                  <a:lnTo>
                    <a:pt x="6133" y="13534"/>
                  </a:lnTo>
                  <a:lnTo>
                    <a:pt x="48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5"/>
            <p:cNvSpPr/>
            <p:nvPr/>
          </p:nvSpPr>
          <p:spPr>
            <a:xfrm>
              <a:off x="-2303450" y="-927050"/>
              <a:ext cx="157725" cy="373350"/>
            </a:xfrm>
            <a:custGeom>
              <a:avLst/>
              <a:gdLst/>
              <a:ahLst/>
              <a:cxnLst/>
              <a:rect l="l" t="t" r="r" b="b"/>
              <a:pathLst>
                <a:path w="6309" h="14934" extrusionOk="0">
                  <a:moveTo>
                    <a:pt x="1" y="0"/>
                  </a:moveTo>
                  <a:lnTo>
                    <a:pt x="1499" y="14933"/>
                  </a:lnTo>
                  <a:lnTo>
                    <a:pt x="6308" y="14933"/>
                  </a:lnTo>
                  <a:lnTo>
                    <a:pt x="48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5"/>
            <p:cNvSpPr/>
            <p:nvPr/>
          </p:nvSpPr>
          <p:spPr>
            <a:xfrm>
              <a:off x="-2089750" y="-799675"/>
              <a:ext cx="140925" cy="245975"/>
            </a:xfrm>
            <a:custGeom>
              <a:avLst/>
              <a:gdLst/>
              <a:ahLst/>
              <a:cxnLst/>
              <a:rect l="l" t="t" r="r" b="b"/>
              <a:pathLst>
                <a:path w="5637" h="9839" extrusionOk="0">
                  <a:moveTo>
                    <a:pt x="0" y="1"/>
                  </a:moveTo>
                  <a:lnTo>
                    <a:pt x="826" y="9838"/>
                  </a:lnTo>
                  <a:lnTo>
                    <a:pt x="5636" y="9838"/>
                  </a:lnTo>
                  <a:lnTo>
                    <a:pt x="48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5"/>
            <p:cNvSpPr/>
            <p:nvPr/>
          </p:nvSpPr>
          <p:spPr>
            <a:xfrm>
              <a:off x="-2816150" y="-1150400"/>
              <a:ext cx="928400" cy="603775"/>
            </a:xfrm>
            <a:custGeom>
              <a:avLst/>
              <a:gdLst/>
              <a:ahLst/>
              <a:cxnLst/>
              <a:rect l="l" t="t" r="r" b="b"/>
              <a:pathLst>
                <a:path w="37136" h="24151" extrusionOk="0">
                  <a:moveTo>
                    <a:pt x="465" y="0"/>
                  </a:moveTo>
                  <a:lnTo>
                    <a:pt x="1" y="51"/>
                  </a:lnTo>
                  <a:lnTo>
                    <a:pt x="2590" y="24150"/>
                  </a:lnTo>
                  <a:lnTo>
                    <a:pt x="37136" y="24150"/>
                  </a:lnTo>
                  <a:lnTo>
                    <a:pt x="37136" y="23683"/>
                  </a:lnTo>
                  <a:lnTo>
                    <a:pt x="3010" y="23683"/>
                  </a:lnTo>
                  <a:lnTo>
                    <a:pt x="46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5"/>
            <p:cNvSpPr/>
            <p:nvPr/>
          </p:nvSpPr>
          <p:spPr>
            <a:xfrm>
              <a:off x="-2645125" y="-486650"/>
              <a:ext cx="411800" cy="11700"/>
            </a:xfrm>
            <a:custGeom>
              <a:avLst/>
              <a:gdLst/>
              <a:ahLst/>
              <a:cxnLst/>
              <a:rect l="l" t="t" r="r" b="b"/>
              <a:pathLst>
                <a:path w="16472" h="468" extrusionOk="0">
                  <a:moveTo>
                    <a:pt x="0" y="1"/>
                  </a:moveTo>
                  <a:lnTo>
                    <a:pt x="0" y="467"/>
                  </a:lnTo>
                  <a:lnTo>
                    <a:pt x="16472" y="467"/>
                  </a:lnTo>
                  <a:lnTo>
                    <a:pt x="1647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5"/>
            <p:cNvSpPr/>
            <p:nvPr/>
          </p:nvSpPr>
          <p:spPr>
            <a:xfrm>
              <a:off x="-2636275" y="-451975"/>
              <a:ext cx="176625" cy="11700"/>
            </a:xfrm>
            <a:custGeom>
              <a:avLst/>
              <a:gdLst/>
              <a:ahLst/>
              <a:cxnLst/>
              <a:rect l="l" t="t" r="r" b="b"/>
              <a:pathLst>
                <a:path w="7065" h="468" extrusionOk="0">
                  <a:moveTo>
                    <a:pt x="1" y="1"/>
                  </a:moveTo>
                  <a:lnTo>
                    <a:pt x="1" y="468"/>
                  </a:lnTo>
                  <a:lnTo>
                    <a:pt x="7064" y="468"/>
                  </a:lnTo>
                  <a:lnTo>
                    <a:pt x="706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5"/>
            <p:cNvSpPr/>
            <p:nvPr/>
          </p:nvSpPr>
          <p:spPr>
            <a:xfrm>
              <a:off x="-2420725" y="-451975"/>
              <a:ext cx="196275" cy="11700"/>
            </a:xfrm>
            <a:custGeom>
              <a:avLst/>
              <a:gdLst/>
              <a:ahLst/>
              <a:cxnLst/>
              <a:rect l="l" t="t" r="r" b="b"/>
              <a:pathLst>
                <a:path w="7851" h="468" extrusionOk="0">
                  <a:moveTo>
                    <a:pt x="0" y="1"/>
                  </a:moveTo>
                  <a:lnTo>
                    <a:pt x="0" y="468"/>
                  </a:lnTo>
                  <a:lnTo>
                    <a:pt x="7851" y="468"/>
                  </a:lnTo>
                  <a:lnTo>
                    <a:pt x="78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5"/>
            <p:cNvSpPr/>
            <p:nvPr/>
          </p:nvSpPr>
          <p:spPr>
            <a:xfrm>
              <a:off x="-2620475" y="-343575"/>
              <a:ext cx="321650" cy="11675"/>
            </a:xfrm>
            <a:custGeom>
              <a:avLst/>
              <a:gdLst/>
              <a:ahLst/>
              <a:cxnLst/>
              <a:rect l="l" t="t" r="r" b="b"/>
              <a:pathLst>
                <a:path w="12866" h="467" extrusionOk="0">
                  <a:moveTo>
                    <a:pt x="0" y="0"/>
                  </a:moveTo>
                  <a:lnTo>
                    <a:pt x="0" y="467"/>
                  </a:lnTo>
                  <a:lnTo>
                    <a:pt x="12866" y="467"/>
                  </a:lnTo>
                  <a:lnTo>
                    <a:pt x="1286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5"/>
            <p:cNvSpPr/>
            <p:nvPr/>
          </p:nvSpPr>
          <p:spPr>
            <a:xfrm>
              <a:off x="-2632225" y="-377600"/>
              <a:ext cx="360450" cy="11675"/>
            </a:xfrm>
            <a:custGeom>
              <a:avLst/>
              <a:gdLst/>
              <a:ahLst/>
              <a:cxnLst/>
              <a:rect l="l" t="t" r="r" b="b"/>
              <a:pathLst>
                <a:path w="14418" h="467" extrusionOk="0">
                  <a:moveTo>
                    <a:pt x="1" y="1"/>
                  </a:moveTo>
                  <a:lnTo>
                    <a:pt x="1" y="466"/>
                  </a:lnTo>
                  <a:lnTo>
                    <a:pt x="14418" y="466"/>
                  </a:lnTo>
                  <a:lnTo>
                    <a:pt x="144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5"/>
            <p:cNvSpPr/>
            <p:nvPr/>
          </p:nvSpPr>
          <p:spPr>
            <a:xfrm>
              <a:off x="-2610050" y="-279825"/>
              <a:ext cx="205175" cy="11675"/>
            </a:xfrm>
            <a:custGeom>
              <a:avLst/>
              <a:gdLst/>
              <a:ahLst/>
              <a:cxnLst/>
              <a:rect l="l" t="t" r="r" b="b"/>
              <a:pathLst>
                <a:path w="8207" h="467" extrusionOk="0">
                  <a:moveTo>
                    <a:pt x="1" y="0"/>
                  </a:moveTo>
                  <a:lnTo>
                    <a:pt x="1" y="467"/>
                  </a:lnTo>
                  <a:lnTo>
                    <a:pt x="8206" y="467"/>
                  </a:lnTo>
                  <a:lnTo>
                    <a:pt x="82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5"/>
            <p:cNvSpPr/>
            <p:nvPr/>
          </p:nvSpPr>
          <p:spPr>
            <a:xfrm>
              <a:off x="-2368775" y="-279825"/>
              <a:ext cx="119175" cy="11675"/>
            </a:xfrm>
            <a:custGeom>
              <a:avLst/>
              <a:gdLst/>
              <a:ahLst/>
              <a:cxnLst/>
              <a:rect l="l" t="t" r="r" b="b"/>
              <a:pathLst>
                <a:path w="4767" h="467" extrusionOk="0">
                  <a:moveTo>
                    <a:pt x="1" y="0"/>
                  </a:moveTo>
                  <a:lnTo>
                    <a:pt x="1" y="467"/>
                  </a:lnTo>
                  <a:lnTo>
                    <a:pt x="4767" y="467"/>
                  </a:lnTo>
                  <a:lnTo>
                    <a:pt x="476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5"/>
            <p:cNvSpPr/>
            <p:nvPr/>
          </p:nvSpPr>
          <p:spPr>
            <a:xfrm>
              <a:off x="-2610050" y="-245125"/>
              <a:ext cx="268175" cy="11675"/>
            </a:xfrm>
            <a:custGeom>
              <a:avLst/>
              <a:gdLst/>
              <a:ahLst/>
              <a:cxnLst/>
              <a:rect l="l" t="t" r="r" b="b"/>
              <a:pathLst>
                <a:path w="10727" h="467" extrusionOk="0">
                  <a:moveTo>
                    <a:pt x="1" y="1"/>
                  </a:moveTo>
                  <a:lnTo>
                    <a:pt x="1" y="466"/>
                  </a:lnTo>
                  <a:lnTo>
                    <a:pt x="10726" y="466"/>
                  </a:lnTo>
                  <a:lnTo>
                    <a:pt x="107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5"/>
            <p:cNvSpPr/>
            <p:nvPr/>
          </p:nvSpPr>
          <p:spPr>
            <a:xfrm>
              <a:off x="-2602550" y="-175875"/>
              <a:ext cx="411850" cy="11700"/>
            </a:xfrm>
            <a:custGeom>
              <a:avLst/>
              <a:gdLst/>
              <a:ahLst/>
              <a:cxnLst/>
              <a:rect l="l" t="t" r="r" b="b"/>
              <a:pathLst>
                <a:path w="16474" h="468" extrusionOk="0">
                  <a:moveTo>
                    <a:pt x="0" y="1"/>
                  </a:moveTo>
                  <a:lnTo>
                    <a:pt x="0" y="468"/>
                  </a:lnTo>
                  <a:lnTo>
                    <a:pt x="16473" y="468"/>
                  </a:lnTo>
                  <a:lnTo>
                    <a:pt x="1647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5"/>
            <p:cNvSpPr/>
            <p:nvPr/>
          </p:nvSpPr>
          <p:spPr>
            <a:xfrm>
              <a:off x="-2594500" y="-141150"/>
              <a:ext cx="241425" cy="11700"/>
            </a:xfrm>
            <a:custGeom>
              <a:avLst/>
              <a:gdLst/>
              <a:ahLst/>
              <a:cxnLst/>
              <a:rect l="l" t="t" r="r" b="b"/>
              <a:pathLst>
                <a:path w="9657" h="468" extrusionOk="0">
                  <a:moveTo>
                    <a:pt x="0" y="0"/>
                  </a:moveTo>
                  <a:lnTo>
                    <a:pt x="0" y="467"/>
                  </a:lnTo>
                  <a:lnTo>
                    <a:pt x="9657" y="467"/>
                  </a:lnTo>
                  <a:lnTo>
                    <a:pt x="965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5"/>
            <p:cNvSpPr/>
            <p:nvPr/>
          </p:nvSpPr>
          <p:spPr>
            <a:xfrm>
              <a:off x="-2318850" y="-141150"/>
              <a:ext cx="136150" cy="11700"/>
            </a:xfrm>
            <a:custGeom>
              <a:avLst/>
              <a:gdLst/>
              <a:ahLst/>
              <a:cxnLst/>
              <a:rect l="l" t="t" r="r" b="b"/>
              <a:pathLst>
                <a:path w="5446" h="468" extrusionOk="0">
                  <a:moveTo>
                    <a:pt x="0" y="0"/>
                  </a:moveTo>
                  <a:lnTo>
                    <a:pt x="0" y="467"/>
                  </a:lnTo>
                  <a:lnTo>
                    <a:pt x="5446" y="467"/>
                  </a:lnTo>
                  <a:lnTo>
                    <a:pt x="54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5"/>
            <p:cNvSpPr/>
            <p:nvPr/>
          </p:nvSpPr>
          <p:spPr>
            <a:xfrm>
              <a:off x="-2389075" y="-1151350"/>
              <a:ext cx="411800" cy="11700"/>
            </a:xfrm>
            <a:custGeom>
              <a:avLst/>
              <a:gdLst/>
              <a:ahLst/>
              <a:cxnLst/>
              <a:rect l="l" t="t" r="r" b="b"/>
              <a:pathLst>
                <a:path w="16472" h="468" extrusionOk="0">
                  <a:moveTo>
                    <a:pt x="0" y="1"/>
                  </a:moveTo>
                  <a:lnTo>
                    <a:pt x="0" y="468"/>
                  </a:lnTo>
                  <a:lnTo>
                    <a:pt x="16472" y="468"/>
                  </a:lnTo>
                  <a:lnTo>
                    <a:pt x="1647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5"/>
            <p:cNvSpPr/>
            <p:nvPr/>
          </p:nvSpPr>
          <p:spPr>
            <a:xfrm>
              <a:off x="-2368425" y="-1083525"/>
              <a:ext cx="188750" cy="11700"/>
            </a:xfrm>
            <a:custGeom>
              <a:avLst/>
              <a:gdLst/>
              <a:ahLst/>
              <a:cxnLst/>
              <a:rect l="l" t="t" r="r" b="b"/>
              <a:pathLst>
                <a:path w="7550" h="468" extrusionOk="0">
                  <a:moveTo>
                    <a:pt x="0" y="1"/>
                  </a:moveTo>
                  <a:lnTo>
                    <a:pt x="0" y="468"/>
                  </a:lnTo>
                  <a:lnTo>
                    <a:pt x="7550" y="468"/>
                  </a:lnTo>
                  <a:lnTo>
                    <a:pt x="755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5"/>
            <p:cNvSpPr/>
            <p:nvPr/>
          </p:nvSpPr>
          <p:spPr>
            <a:xfrm>
              <a:off x="-2381075" y="-1116625"/>
              <a:ext cx="241450" cy="11700"/>
            </a:xfrm>
            <a:custGeom>
              <a:avLst/>
              <a:gdLst/>
              <a:ahLst/>
              <a:cxnLst/>
              <a:rect l="l" t="t" r="r" b="b"/>
              <a:pathLst>
                <a:path w="9658" h="468" extrusionOk="0">
                  <a:moveTo>
                    <a:pt x="0" y="0"/>
                  </a:moveTo>
                  <a:lnTo>
                    <a:pt x="0" y="467"/>
                  </a:lnTo>
                  <a:lnTo>
                    <a:pt x="9657" y="467"/>
                  </a:lnTo>
                  <a:lnTo>
                    <a:pt x="965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55"/>
            <p:cNvSpPr/>
            <p:nvPr/>
          </p:nvSpPr>
          <p:spPr>
            <a:xfrm>
              <a:off x="-2105425" y="-1116625"/>
              <a:ext cx="136175" cy="11700"/>
            </a:xfrm>
            <a:custGeom>
              <a:avLst/>
              <a:gdLst/>
              <a:ahLst/>
              <a:cxnLst/>
              <a:rect l="l" t="t" r="r" b="b"/>
              <a:pathLst>
                <a:path w="5447" h="468" extrusionOk="0">
                  <a:moveTo>
                    <a:pt x="0" y="0"/>
                  </a:moveTo>
                  <a:lnTo>
                    <a:pt x="0" y="467"/>
                  </a:lnTo>
                  <a:lnTo>
                    <a:pt x="5446" y="467"/>
                  </a:lnTo>
                  <a:lnTo>
                    <a:pt x="544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55"/>
            <p:cNvSpPr/>
            <p:nvPr/>
          </p:nvSpPr>
          <p:spPr>
            <a:xfrm>
              <a:off x="-2745125" y="-483050"/>
              <a:ext cx="62800" cy="55575"/>
            </a:xfrm>
            <a:custGeom>
              <a:avLst/>
              <a:gdLst/>
              <a:ahLst/>
              <a:cxnLst/>
              <a:rect l="l" t="t" r="r" b="b"/>
              <a:pathLst>
                <a:path w="2512" h="2223" extrusionOk="0">
                  <a:moveTo>
                    <a:pt x="0" y="0"/>
                  </a:moveTo>
                  <a:lnTo>
                    <a:pt x="288" y="2222"/>
                  </a:lnTo>
                  <a:lnTo>
                    <a:pt x="2511" y="2222"/>
                  </a:lnTo>
                  <a:lnTo>
                    <a:pt x="22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55"/>
            <p:cNvSpPr/>
            <p:nvPr/>
          </p:nvSpPr>
          <p:spPr>
            <a:xfrm>
              <a:off x="-2734700" y="-380250"/>
              <a:ext cx="62800" cy="55625"/>
            </a:xfrm>
            <a:custGeom>
              <a:avLst/>
              <a:gdLst/>
              <a:ahLst/>
              <a:cxnLst/>
              <a:rect l="l" t="t" r="r" b="b"/>
              <a:pathLst>
                <a:path w="2512" h="2225" extrusionOk="0">
                  <a:moveTo>
                    <a:pt x="1" y="0"/>
                  </a:moveTo>
                  <a:lnTo>
                    <a:pt x="288" y="2224"/>
                  </a:lnTo>
                  <a:lnTo>
                    <a:pt x="2512" y="2224"/>
                  </a:lnTo>
                  <a:lnTo>
                    <a:pt x="22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55"/>
            <p:cNvSpPr/>
            <p:nvPr/>
          </p:nvSpPr>
          <p:spPr>
            <a:xfrm>
              <a:off x="-2724250" y="-277400"/>
              <a:ext cx="62800" cy="55575"/>
            </a:xfrm>
            <a:custGeom>
              <a:avLst/>
              <a:gdLst/>
              <a:ahLst/>
              <a:cxnLst/>
              <a:rect l="l" t="t" r="r" b="b"/>
              <a:pathLst>
                <a:path w="2512" h="2223" extrusionOk="0">
                  <a:moveTo>
                    <a:pt x="0" y="0"/>
                  </a:moveTo>
                  <a:lnTo>
                    <a:pt x="289" y="2223"/>
                  </a:lnTo>
                  <a:lnTo>
                    <a:pt x="2511" y="2223"/>
                  </a:lnTo>
                  <a:lnTo>
                    <a:pt x="22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55"/>
            <p:cNvSpPr/>
            <p:nvPr/>
          </p:nvSpPr>
          <p:spPr>
            <a:xfrm>
              <a:off x="-2713825" y="-174600"/>
              <a:ext cx="62800" cy="55575"/>
            </a:xfrm>
            <a:custGeom>
              <a:avLst/>
              <a:gdLst/>
              <a:ahLst/>
              <a:cxnLst/>
              <a:rect l="l" t="t" r="r" b="b"/>
              <a:pathLst>
                <a:path w="2512" h="2223" extrusionOk="0">
                  <a:moveTo>
                    <a:pt x="1" y="1"/>
                  </a:moveTo>
                  <a:lnTo>
                    <a:pt x="290" y="2223"/>
                  </a:lnTo>
                  <a:lnTo>
                    <a:pt x="2512" y="2223"/>
                  </a:lnTo>
                  <a:lnTo>
                    <a:pt x="222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55"/>
            <p:cNvSpPr/>
            <p:nvPr/>
          </p:nvSpPr>
          <p:spPr>
            <a:xfrm>
              <a:off x="-2195375" y="-850500"/>
              <a:ext cx="337000" cy="335550"/>
            </a:xfrm>
            <a:custGeom>
              <a:avLst/>
              <a:gdLst/>
              <a:ahLst/>
              <a:cxnLst/>
              <a:rect l="l" t="t" r="r" b="b"/>
              <a:pathLst>
                <a:path w="13480" h="13422" extrusionOk="0">
                  <a:moveTo>
                    <a:pt x="5523" y="0"/>
                  </a:moveTo>
                  <a:cubicBezTo>
                    <a:pt x="5511" y="0"/>
                    <a:pt x="5498" y="4"/>
                    <a:pt x="5485" y="12"/>
                  </a:cubicBezTo>
                  <a:cubicBezTo>
                    <a:pt x="3079" y="1486"/>
                    <a:pt x="544" y="3998"/>
                    <a:pt x="321" y="6972"/>
                  </a:cubicBezTo>
                  <a:cubicBezTo>
                    <a:pt x="128" y="9525"/>
                    <a:pt x="1728" y="12070"/>
                    <a:pt x="4110" y="13001"/>
                  </a:cubicBezTo>
                  <a:cubicBezTo>
                    <a:pt x="4839" y="13286"/>
                    <a:pt x="5612" y="13422"/>
                    <a:pt x="6384" y="13422"/>
                  </a:cubicBezTo>
                  <a:cubicBezTo>
                    <a:pt x="8313" y="13422"/>
                    <a:pt x="10238" y="12570"/>
                    <a:pt x="11459" y="11045"/>
                  </a:cubicBezTo>
                  <a:cubicBezTo>
                    <a:pt x="13074" y="9031"/>
                    <a:pt x="13480" y="5969"/>
                    <a:pt x="12229" y="3669"/>
                  </a:cubicBezTo>
                  <a:cubicBezTo>
                    <a:pt x="11409" y="2162"/>
                    <a:pt x="10004" y="1492"/>
                    <a:pt x="8541" y="1492"/>
                  </a:cubicBezTo>
                  <a:cubicBezTo>
                    <a:pt x="7157" y="1492"/>
                    <a:pt x="5721" y="2092"/>
                    <a:pt x="4682" y="3147"/>
                  </a:cubicBezTo>
                  <a:cubicBezTo>
                    <a:pt x="4609" y="3220"/>
                    <a:pt x="4676" y="3318"/>
                    <a:pt x="4756" y="3318"/>
                  </a:cubicBezTo>
                  <a:cubicBezTo>
                    <a:pt x="4779" y="3318"/>
                    <a:pt x="4803" y="3310"/>
                    <a:pt x="4825" y="3291"/>
                  </a:cubicBezTo>
                  <a:cubicBezTo>
                    <a:pt x="5890" y="2374"/>
                    <a:pt x="7145" y="1695"/>
                    <a:pt x="8489" y="1695"/>
                  </a:cubicBezTo>
                  <a:cubicBezTo>
                    <a:pt x="8977" y="1695"/>
                    <a:pt x="9476" y="1785"/>
                    <a:pt x="9982" y="1984"/>
                  </a:cubicBezTo>
                  <a:cubicBezTo>
                    <a:pt x="11711" y="2667"/>
                    <a:pt x="12499" y="4494"/>
                    <a:pt x="12588" y="6257"/>
                  </a:cubicBezTo>
                  <a:cubicBezTo>
                    <a:pt x="12748" y="9413"/>
                    <a:pt x="10650" y="12334"/>
                    <a:pt x="7498" y="12917"/>
                  </a:cubicBezTo>
                  <a:cubicBezTo>
                    <a:pt x="7134" y="12985"/>
                    <a:pt x="6771" y="13018"/>
                    <a:pt x="6413" y="13018"/>
                  </a:cubicBezTo>
                  <a:cubicBezTo>
                    <a:pt x="3706" y="13018"/>
                    <a:pt x="1301" y="11146"/>
                    <a:pt x="724" y="8389"/>
                  </a:cubicBezTo>
                  <a:cubicBezTo>
                    <a:pt x="1" y="4932"/>
                    <a:pt x="2838" y="1824"/>
                    <a:pt x="5560" y="140"/>
                  </a:cubicBezTo>
                  <a:cubicBezTo>
                    <a:pt x="5630" y="99"/>
                    <a:pt x="5588" y="0"/>
                    <a:pt x="55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55"/>
            <p:cNvSpPr/>
            <p:nvPr/>
          </p:nvSpPr>
          <p:spPr>
            <a:xfrm>
              <a:off x="-1482325" y="-396575"/>
              <a:ext cx="432875" cy="1472500"/>
            </a:xfrm>
            <a:custGeom>
              <a:avLst/>
              <a:gdLst/>
              <a:ahLst/>
              <a:cxnLst/>
              <a:rect l="l" t="t" r="r" b="b"/>
              <a:pathLst>
                <a:path w="17315" h="58900" extrusionOk="0">
                  <a:moveTo>
                    <a:pt x="6927" y="1"/>
                  </a:moveTo>
                  <a:cubicBezTo>
                    <a:pt x="4931" y="1"/>
                    <a:pt x="2810" y="1230"/>
                    <a:pt x="2022" y="4235"/>
                  </a:cubicBezTo>
                  <a:cubicBezTo>
                    <a:pt x="0" y="11932"/>
                    <a:pt x="3382" y="26739"/>
                    <a:pt x="3182" y="28590"/>
                  </a:cubicBezTo>
                  <a:cubicBezTo>
                    <a:pt x="2977" y="30439"/>
                    <a:pt x="7900" y="55296"/>
                    <a:pt x="7812" y="55742"/>
                  </a:cubicBezTo>
                  <a:cubicBezTo>
                    <a:pt x="7812" y="55742"/>
                    <a:pt x="6540" y="56402"/>
                    <a:pt x="5392" y="57107"/>
                  </a:cubicBezTo>
                  <a:cubicBezTo>
                    <a:pt x="4352" y="57747"/>
                    <a:pt x="3421" y="58432"/>
                    <a:pt x="3623" y="58700"/>
                  </a:cubicBezTo>
                  <a:cubicBezTo>
                    <a:pt x="3731" y="58841"/>
                    <a:pt x="4362" y="58899"/>
                    <a:pt x="5252" y="58899"/>
                  </a:cubicBezTo>
                  <a:cubicBezTo>
                    <a:pt x="7943" y="58899"/>
                    <a:pt x="13006" y="58365"/>
                    <a:pt x="13220" y="57936"/>
                  </a:cubicBezTo>
                  <a:cubicBezTo>
                    <a:pt x="13403" y="57563"/>
                    <a:pt x="13177" y="56821"/>
                    <a:pt x="13085" y="56035"/>
                  </a:cubicBezTo>
                  <a:cubicBezTo>
                    <a:pt x="13040" y="55622"/>
                    <a:pt x="13027" y="55197"/>
                    <a:pt x="13129" y="54811"/>
                  </a:cubicBezTo>
                  <a:cubicBezTo>
                    <a:pt x="17314" y="39246"/>
                    <a:pt x="11472" y="28537"/>
                    <a:pt x="11608" y="26945"/>
                  </a:cubicBezTo>
                  <a:cubicBezTo>
                    <a:pt x="11750" y="25351"/>
                    <a:pt x="15433" y="11868"/>
                    <a:pt x="10782" y="2196"/>
                  </a:cubicBezTo>
                  <a:cubicBezTo>
                    <a:pt x="10127" y="834"/>
                    <a:pt x="8570" y="1"/>
                    <a:pt x="692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55"/>
            <p:cNvSpPr/>
            <p:nvPr/>
          </p:nvSpPr>
          <p:spPr>
            <a:xfrm>
              <a:off x="-1396800" y="1004300"/>
              <a:ext cx="249550" cy="71625"/>
            </a:xfrm>
            <a:custGeom>
              <a:avLst/>
              <a:gdLst/>
              <a:ahLst/>
              <a:cxnLst/>
              <a:rect l="l" t="t" r="r" b="b"/>
              <a:pathLst>
                <a:path w="9982" h="2865" extrusionOk="0">
                  <a:moveTo>
                    <a:pt x="9664" y="0"/>
                  </a:moveTo>
                  <a:cubicBezTo>
                    <a:pt x="8639" y="514"/>
                    <a:pt x="4446" y="1773"/>
                    <a:pt x="2687" y="1773"/>
                  </a:cubicBezTo>
                  <a:cubicBezTo>
                    <a:pt x="2233" y="1773"/>
                    <a:pt x="1941" y="1689"/>
                    <a:pt x="1908" y="1486"/>
                  </a:cubicBezTo>
                  <a:cubicBezTo>
                    <a:pt x="1889" y="1354"/>
                    <a:pt x="1914" y="1212"/>
                    <a:pt x="1972" y="1072"/>
                  </a:cubicBezTo>
                  <a:lnTo>
                    <a:pt x="1972" y="1072"/>
                  </a:lnTo>
                  <a:cubicBezTo>
                    <a:pt x="931" y="1712"/>
                    <a:pt x="0" y="2397"/>
                    <a:pt x="202" y="2665"/>
                  </a:cubicBezTo>
                  <a:cubicBezTo>
                    <a:pt x="310" y="2806"/>
                    <a:pt x="941" y="2864"/>
                    <a:pt x="1831" y="2864"/>
                  </a:cubicBezTo>
                  <a:cubicBezTo>
                    <a:pt x="4522" y="2864"/>
                    <a:pt x="9585" y="2330"/>
                    <a:pt x="9799" y="1901"/>
                  </a:cubicBezTo>
                  <a:cubicBezTo>
                    <a:pt x="9982" y="1528"/>
                    <a:pt x="9756" y="786"/>
                    <a:pt x="966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55"/>
            <p:cNvSpPr/>
            <p:nvPr/>
          </p:nvSpPr>
          <p:spPr>
            <a:xfrm>
              <a:off x="-1493375" y="-417650"/>
              <a:ext cx="437450" cy="1325325"/>
            </a:xfrm>
            <a:custGeom>
              <a:avLst/>
              <a:gdLst/>
              <a:ahLst/>
              <a:cxnLst/>
              <a:rect l="l" t="t" r="r" b="b"/>
              <a:pathLst>
                <a:path w="17498" h="53013" extrusionOk="0">
                  <a:moveTo>
                    <a:pt x="6961" y="0"/>
                  </a:moveTo>
                  <a:cubicBezTo>
                    <a:pt x="4661" y="0"/>
                    <a:pt x="2428" y="1591"/>
                    <a:pt x="1538" y="4949"/>
                  </a:cubicBezTo>
                  <a:cubicBezTo>
                    <a:pt x="1" y="10752"/>
                    <a:pt x="1867" y="23522"/>
                    <a:pt x="2401" y="27544"/>
                  </a:cubicBezTo>
                  <a:cubicBezTo>
                    <a:pt x="2935" y="31568"/>
                    <a:pt x="3357" y="52597"/>
                    <a:pt x="3357" y="52597"/>
                  </a:cubicBezTo>
                  <a:cubicBezTo>
                    <a:pt x="5000" y="52900"/>
                    <a:pt x="6710" y="53013"/>
                    <a:pt x="8343" y="53013"/>
                  </a:cubicBezTo>
                  <a:cubicBezTo>
                    <a:pt x="13065" y="53013"/>
                    <a:pt x="17149" y="52070"/>
                    <a:pt x="17149" y="52070"/>
                  </a:cubicBezTo>
                  <a:cubicBezTo>
                    <a:pt x="17497" y="46627"/>
                    <a:pt x="13081" y="28161"/>
                    <a:pt x="13273" y="27252"/>
                  </a:cubicBezTo>
                  <a:cubicBezTo>
                    <a:pt x="15402" y="17099"/>
                    <a:pt x="14537" y="6257"/>
                    <a:pt x="11595" y="2459"/>
                  </a:cubicBezTo>
                  <a:cubicBezTo>
                    <a:pt x="10344" y="843"/>
                    <a:pt x="8635" y="0"/>
                    <a:pt x="69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55"/>
            <p:cNvSpPr/>
            <p:nvPr/>
          </p:nvSpPr>
          <p:spPr>
            <a:xfrm>
              <a:off x="-1919275" y="-435875"/>
              <a:ext cx="682450" cy="1543250"/>
            </a:xfrm>
            <a:custGeom>
              <a:avLst/>
              <a:gdLst/>
              <a:ahLst/>
              <a:cxnLst/>
              <a:rect l="l" t="t" r="r" b="b"/>
              <a:pathLst>
                <a:path w="27298" h="61730" extrusionOk="0">
                  <a:moveTo>
                    <a:pt x="18304" y="0"/>
                  </a:moveTo>
                  <a:cubicBezTo>
                    <a:pt x="16207" y="0"/>
                    <a:pt x="13968" y="1356"/>
                    <a:pt x="13367" y="4591"/>
                  </a:cubicBezTo>
                  <a:cubicBezTo>
                    <a:pt x="11908" y="12416"/>
                    <a:pt x="8160" y="27989"/>
                    <a:pt x="7889" y="29831"/>
                  </a:cubicBezTo>
                  <a:cubicBezTo>
                    <a:pt x="7458" y="32752"/>
                    <a:pt x="5068" y="57577"/>
                    <a:pt x="5013" y="58029"/>
                  </a:cubicBezTo>
                  <a:cubicBezTo>
                    <a:pt x="5013" y="58029"/>
                    <a:pt x="2964" y="59117"/>
                    <a:pt x="1870" y="59901"/>
                  </a:cubicBezTo>
                  <a:cubicBezTo>
                    <a:pt x="879" y="60618"/>
                    <a:pt x="1" y="61368"/>
                    <a:pt x="221" y="61619"/>
                  </a:cubicBezTo>
                  <a:cubicBezTo>
                    <a:pt x="289" y="61696"/>
                    <a:pt x="548" y="61730"/>
                    <a:pt x="942" y="61730"/>
                  </a:cubicBezTo>
                  <a:cubicBezTo>
                    <a:pt x="3288" y="61730"/>
                    <a:pt x="10420" y="60532"/>
                    <a:pt x="10627" y="60027"/>
                  </a:cubicBezTo>
                  <a:cubicBezTo>
                    <a:pt x="10781" y="59641"/>
                    <a:pt x="10503" y="58916"/>
                    <a:pt x="10355" y="58141"/>
                  </a:cubicBezTo>
                  <a:cubicBezTo>
                    <a:pt x="10280" y="57733"/>
                    <a:pt x="10086" y="57248"/>
                    <a:pt x="10310" y="56917"/>
                  </a:cubicBezTo>
                  <a:cubicBezTo>
                    <a:pt x="19373" y="43578"/>
                    <a:pt x="16839" y="30841"/>
                    <a:pt x="16860" y="29241"/>
                  </a:cubicBezTo>
                  <a:cubicBezTo>
                    <a:pt x="16886" y="27643"/>
                    <a:pt x="27298" y="11231"/>
                    <a:pt x="21956" y="1923"/>
                  </a:cubicBezTo>
                  <a:cubicBezTo>
                    <a:pt x="21258" y="707"/>
                    <a:pt x="19818" y="0"/>
                    <a:pt x="183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55"/>
            <p:cNvSpPr/>
            <p:nvPr/>
          </p:nvSpPr>
          <p:spPr>
            <a:xfrm>
              <a:off x="-1919275" y="1017650"/>
              <a:ext cx="269575" cy="89725"/>
            </a:xfrm>
            <a:custGeom>
              <a:avLst/>
              <a:gdLst/>
              <a:ahLst/>
              <a:cxnLst/>
              <a:rect l="l" t="t" r="r" b="b"/>
              <a:pathLst>
                <a:path w="10783" h="3589" extrusionOk="0">
                  <a:moveTo>
                    <a:pt x="10355" y="0"/>
                  </a:moveTo>
                  <a:cubicBezTo>
                    <a:pt x="9318" y="617"/>
                    <a:pt x="4217" y="2408"/>
                    <a:pt x="2441" y="2408"/>
                  </a:cubicBezTo>
                  <a:cubicBezTo>
                    <a:pt x="2094" y="2408"/>
                    <a:pt x="1874" y="2340"/>
                    <a:pt x="1837" y="2181"/>
                  </a:cubicBezTo>
                  <a:cubicBezTo>
                    <a:pt x="1809" y="2049"/>
                    <a:pt x="1824" y="1905"/>
                    <a:pt x="1870" y="1760"/>
                  </a:cubicBezTo>
                  <a:lnTo>
                    <a:pt x="1870" y="1760"/>
                  </a:lnTo>
                  <a:cubicBezTo>
                    <a:pt x="879" y="2477"/>
                    <a:pt x="1" y="3227"/>
                    <a:pt x="222" y="3478"/>
                  </a:cubicBezTo>
                  <a:cubicBezTo>
                    <a:pt x="290" y="3555"/>
                    <a:pt x="549" y="3589"/>
                    <a:pt x="943" y="3589"/>
                  </a:cubicBezTo>
                  <a:cubicBezTo>
                    <a:pt x="3288" y="3589"/>
                    <a:pt x="10421" y="2391"/>
                    <a:pt x="10627" y="1886"/>
                  </a:cubicBezTo>
                  <a:cubicBezTo>
                    <a:pt x="10783" y="1500"/>
                    <a:pt x="10503" y="775"/>
                    <a:pt x="103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55"/>
            <p:cNvSpPr/>
            <p:nvPr/>
          </p:nvSpPr>
          <p:spPr>
            <a:xfrm>
              <a:off x="-1802950" y="-447025"/>
              <a:ext cx="550450" cy="1371400"/>
            </a:xfrm>
            <a:custGeom>
              <a:avLst/>
              <a:gdLst/>
              <a:ahLst/>
              <a:cxnLst/>
              <a:rect l="l" t="t" r="r" b="b"/>
              <a:pathLst>
                <a:path w="22018" h="54856" extrusionOk="0">
                  <a:moveTo>
                    <a:pt x="13903" y="0"/>
                  </a:moveTo>
                  <a:cubicBezTo>
                    <a:pt x="11917" y="0"/>
                    <a:pt x="9941" y="1418"/>
                    <a:pt x="8635" y="3867"/>
                  </a:cubicBezTo>
                  <a:cubicBezTo>
                    <a:pt x="7550" y="5899"/>
                    <a:pt x="2981" y="26733"/>
                    <a:pt x="2784" y="29550"/>
                  </a:cubicBezTo>
                  <a:cubicBezTo>
                    <a:pt x="2544" y="32975"/>
                    <a:pt x="0" y="54177"/>
                    <a:pt x="0" y="54177"/>
                  </a:cubicBezTo>
                  <a:cubicBezTo>
                    <a:pt x="1833" y="54675"/>
                    <a:pt x="3569" y="54856"/>
                    <a:pt x="5122" y="54856"/>
                  </a:cubicBezTo>
                  <a:cubicBezTo>
                    <a:pt x="9200" y="54856"/>
                    <a:pt x="12017" y="53612"/>
                    <a:pt x="12017" y="53612"/>
                  </a:cubicBezTo>
                  <a:cubicBezTo>
                    <a:pt x="15547" y="40255"/>
                    <a:pt x="12643" y="30795"/>
                    <a:pt x="12824" y="29399"/>
                  </a:cubicBezTo>
                  <a:cubicBezTo>
                    <a:pt x="13005" y="28001"/>
                    <a:pt x="22018" y="16093"/>
                    <a:pt x="20210" y="7807"/>
                  </a:cubicBezTo>
                  <a:cubicBezTo>
                    <a:pt x="19016" y="2332"/>
                    <a:pt x="16451" y="0"/>
                    <a:pt x="139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55"/>
            <p:cNvSpPr/>
            <p:nvPr/>
          </p:nvSpPr>
          <p:spPr>
            <a:xfrm>
              <a:off x="-1442925" y="-256600"/>
              <a:ext cx="226350" cy="477450"/>
            </a:xfrm>
            <a:custGeom>
              <a:avLst/>
              <a:gdLst/>
              <a:ahLst/>
              <a:cxnLst/>
              <a:rect l="l" t="t" r="r" b="b"/>
              <a:pathLst>
                <a:path w="9054" h="19098" extrusionOk="0">
                  <a:moveTo>
                    <a:pt x="8949" y="1"/>
                  </a:moveTo>
                  <a:cubicBezTo>
                    <a:pt x="8928" y="1"/>
                    <a:pt x="8908" y="13"/>
                    <a:pt x="8904" y="39"/>
                  </a:cubicBezTo>
                  <a:cubicBezTo>
                    <a:pt x="8672" y="1697"/>
                    <a:pt x="8492" y="3381"/>
                    <a:pt x="7990" y="4987"/>
                  </a:cubicBezTo>
                  <a:cubicBezTo>
                    <a:pt x="7431" y="6773"/>
                    <a:pt x="6445" y="8078"/>
                    <a:pt x="5324" y="9540"/>
                  </a:cubicBezTo>
                  <a:cubicBezTo>
                    <a:pt x="4317" y="10854"/>
                    <a:pt x="3618" y="12361"/>
                    <a:pt x="2836" y="13813"/>
                  </a:cubicBezTo>
                  <a:cubicBezTo>
                    <a:pt x="1896" y="15561"/>
                    <a:pt x="914" y="17286"/>
                    <a:pt x="12" y="19055"/>
                  </a:cubicBezTo>
                  <a:cubicBezTo>
                    <a:pt x="0" y="19078"/>
                    <a:pt x="19" y="19098"/>
                    <a:pt x="39" y="19098"/>
                  </a:cubicBezTo>
                  <a:cubicBezTo>
                    <a:pt x="48" y="19098"/>
                    <a:pt x="56" y="19094"/>
                    <a:pt x="63" y="19085"/>
                  </a:cubicBezTo>
                  <a:cubicBezTo>
                    <a:pt x="2119" y="15655"/>
                    <a:pt x="3819" y="12008"/>
                    <a:pt x="6315" y="8870"/>
                  </a:cubicBezTo>
                  <a:cubicBezTo>
                    <a:pt x="8305" y="6368"/>
                    <a:pt x="9054" y="3209"/>
                    <a:pt x="9007" y="53"/>
                  </a:cubicBezTo>
                  <a:cubicBezTo>
                    <a:pt x="9007" y="21"/>
                    <a:pt x="8977" y="1"/>
                    <a:pt x="89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55"/>
            <p:cNvSpPr/>
            <p:nvPr/>
          </p:nvSpPr>
          <p:spPr>
            <a:xfrm>
              <a:off x="-1401050" y="182900"/>
              <a:ext cx="48750" cy="688175"/>
            </a:xfrm>
            <a:custGeom>
              <a:avLst/>
              <a:gdLst/>
              <a:ahLst/>
              <a:cxnLst/>
              <a:rect l="l" t="t" r="r" b="b"/>
              <a:pathLst>
                <a:path w="1950" h="27527" extrusionOk="0">
                  <a:moveTo>
                    <a:pt x="48" y="1"/>
                  </a:moveTo>
                  <a:cubicBezTo>
                    <a:pt x="25" y="1"/>
                    <a:pt x="1" y="20"/>
                    <a:pt x="5" y="49"/>
                  </a:cubicBezTo>
                  <a:cubicBezTo>
                    <a:pt x="1544" y="9100"/>
                    <a:pt x="1581" y="18304"/>
                    <a:pt x="1804" y="27458"/>
                  </a:cubicBezTo>
                  <a:cubicBezTo>
                    <a:pt x="1806" y="27504"/>
                    <a:pt x="1842" y="27527"/>
                    <a:pt x="1878" y="27527"/>
                  </a:cubicBezTo>
                  <a:cubicBezTo>
                    <a:pt x="1913" y="27527"/>
                    <a:pt x="1948" y="27504"/>
                    <a:pt x="1946" y="27458"/>
                  </a:cubicBezTo>
                  <a:cubicBezTo>
                    <a:pt x="1741" y="18325"/>
                    <a:pt x="1949" y="9016"/>
                    <a:pt x="80" y="28"/>
                  </a:cubicBezTo>
                  <a:cubicBezTo>
                    <a:pt x="76" y="9"/>
                    <a:pt x="62" y="1"/>
                    <a:pt x="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55"/>
            <p:cNvSpPr/>
            <p:nvPr/>
          </p:nvSpPr>
          <p:spPr>
            <a:xfrm>
              <a:off x="-1713175" y="-359100"/>
              <a:ext cx="227850" cy="1245375"/>
            </a:xfrm>
            <a:custGeom>
              <a:avLst/>
              <a:gdLst/>
              <a:ahLst/>
              <a:cxnLst/>
              <a:rect l="l" t="t" r="r" b="b"/>
              <a:pathLst>
                <a:path w="9114" h="49815" extrusionOk="0">
                  <a:moveTo>
                    <a:pt x="9078" y="0"/>
                  </a:moveTo>
                  <a:cubicBezTo>
                    <a:pt x="9066" y="0"/>
                    <a:pt x="9055" y="7"/>
                    <a:pt x="9052" y="22"/>
                  </a:cubicBezTo>
                  <a:cubicBezTo>
                    <a:pt x="7742" y="4126"/>
                    <a:pt x="6552" y="8268"/>
                    <a:pt x="5321" y="12395"/>
                  </a:cubicBezTo>
                  <a:cubicBezTo>
                    <a:pt x="4113" y="16443"/>
                    <a:pt x="2704" y="20505"/>
                    <a:pt x="2003" y="24680"/>
                  </a:cubicBezTo>
                  <a:cubicBezTo>
                    <a:pt x="1336" y="28665"/>
                    <a:pt x="1228" y="32770"/>
                    <a:pt x="933" y="36795"/>
                  </a:cubicBezTo>
                  <a:cubicBezTo>
                    <a:pt x="617" y="41107"/>
                    <a:pt x="282" y="45418"/>
                    <a:pt x="4" y="49731"/>
                  </a:cubicBezTo>
                  <a:cubicBezTo>
                    <a:pt x="0" y="49787"/>
                    <a:pt x="41" y="49815"/>
                    <a:pt x="85" y="49815"/>
                  </a:cubicBezTo>
                  <a:cubicBezTo>
                    <a:pt x="129" y="49815"/>
                    <a:pt x="174" y="49786"/>
                    <a:pt x="179" y="49731"/>
                  </a:cubicBezTo>
                  <a:cubicBezTo>
                    <a:pt x="534" y="45423"/>
                    <a:pt x="831" y="41107"/>
                    <a:pt x="1149" y="36795"/>
                  </a:cubicBezTo>
                  <a:cubicBezTo>
                    <a:pt x="1452" y="32652"/>
                    <a:pt x="1482" y="28373"/>
                    <a:pt x="2250" y="24283"/>
                  </a:cubicBezTo>
                  <a:cubicBezTo>
                    <a:pt x="3004" y="20268"/>
                    <a:pt x="4345" y="16358"/>
                    <a:pt x="5497" y="12443"/>
                  </a:cubicBezTo>
                  <a:cubicBezTo>
                    <a:pt x="6714" y="8313"/>
                    <a:pt x="7970" y="4192"/>
                    <a:pt x="9108" y="37"/>
                  </a:cubicBezTo>
                  <a:cubicBezTo>
                    <a:pt x="9114" y="15"/>
                    <a:pt x="9096" y="0"/>
                    <a:pt x="90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55"/>
            <p:cNvSpPr/>
            <p:nvPr/>
          </p:nvSpPr>
          <p:spPr>
            <a:xfrm>
              <a:off x="-1815300" y="-929350"/>
              <a:ext cx="487550" cy="515575"/>
            </a:xfrm>
            <a:custGeom>
              <a:avLst/>
              <a:gdLst/>
              <a:ahLst/>
              <a:cxnLst/>
              <a:rect l="l" t="t" r="r" b="b"/>
              <a:pathLst>
                <a:path w="19502" h="20623" extrusionOk="0">
                  <a:moveTo>
                    <a:pt x="15348" y="0"/>
                  </a:moveTo>
                  <a:cubicBezTo>
                    <a:pt x="13781" y="0"/>
                    <a:pt x="12189" y="1255"/>
                    <a:pt x="12135" y="3143"/>
                  </a:cubicBezTo>
                  <a:cubicBezTo>
                    <a:pt x="12014" y="7513"/>
                    <a:pt x="11821" y="13599"/>
                    <a:pt x="11649" y="13936"/>
                  </a:cubicBezTo>
                  <a:cubicBezTo>
                    <a:pt x="11342" y="14530"/>
                    <a:pt x="1847" y="15431"/>
                    <a:pt x="924" y="16490"/>
                  </a:cubicBezTo>
                  <a:cubicBezTo>
                    <a:pt x="1" y="17551"/>
                    <a:pt x="382" y="19935"/>
                    <a:pt x="1994" y="20490"/>
                  </a:cubicBezTo>
                  <a:cubicBezTo>
                    <a:pt x="2253" y="20579"/>
                    <a:pt x="2834" y="20623"/>
                    <a:pt x="3630" y="20623"/>
                  </a:cubicBezTo>
                  <a:cubicBezTo>
                    <a:pt x="7788" y="20623"/>
                    <a:pt x="17807" y="19440"/>
                    <a:pt x="18406" y="17384"/>
                  </a:cubicBezTo>
                  <a:cubicBezTo>
                    <a:pt x="18928" y="15594"/>
                    <a:pt x="19501" y="9786"/>
                    <a:pt x="18304" y="2962"/>
                  </a:cubicBezTo>
                  <a:cubicBezTo>
                    <a:pt x="17937" y="868"/>
                    <a:pt x="16652" y="0"/>
                    <a:pt x="1534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55"/>
            <p:cNvSpPr/>
            <p:nvPr/>
          </p:nvSpPr>
          <p:spPr>
            <a:xfrm>
              <a:off x="-1951225" y="-541700"/>
              <a:ext cx="219800" cy="127900"/>
            </a:xfrm>
            <a:custGeom>
              <a:avLst/>
              <a:gdLst/>
              <a:ahLst/>
              <a:cxnLst/>
              <a:rect l="l" t="t" r="r" b="b"/>
              <a:pathLst>
                <a:path w="8792" h="5116" extrusionOk="0">
                  <a:moveTo>
                    <a:pt x="3926" y="0"/>
                  </a:moveTo>
                  <a:cubicBezTo>
                    <a:pt x="2130" y="0"/>
                    <a:pt x="215" y="1860"/>
                    <a:pt x="50" y="2126"/>
                  </a:cubicBezTo>
                  <a:cubicBezTo>
                    <a:pt x="1" y="2207"/>
                    <a:pt x="35" y="2345"/>
                    <a:pt x="119" y="2503"/>
                  </a:cubicBezTo>
                  <a:cubicBezTo>
                    <a:pt x="134" y="2539"/>
                    <a:pt x="153" y="2574"/>
                    <a:pt x="177" y="2607"/>
                  </a:cubicBezTo>
                  <a:cubicBezTo>
                    <a:pt x="270" y="2759"/>
                    <a:pt x="381" y="2901"/>
                    <a:pt x="504" y="3032"/>
                  </a:cubicBezTo>
                  <a:cubicBezTo>
                    <a:pt x="529" y="3060"/>
                    <a:pt x="555" y="3087"/>
                    <a:pt x="581" y="3114"/>
                  </a:cubicBezTo>
                  <a:cubicBezTo>
                    <a:pt x="712" y="3252"/>
                    <a:pt x="854" y="3379"/>
                    <a:pt x="1006" y="3492"/>
                  </a:cubicBezTo>
                  <a:cubicBezTo>
                    <a:pt x="1044" y="3518"/>
                    <a:pt x="1078" y="3542"/>
                    <a:pt x="1111" y="3567"/>
                  </a:cubicBezTo>
                  <a:cubicBezTo>
                    <a:pt x="1274" y="3668"/>
                    <a:pt x="1421" y="3731"/>
                    <a:pt x="1537" y="3731"/>
                  </a:cubicBezTo>
                  <a:cubicBezTo>
                    <a:pt x="1563" y="3731"/>
                    <a:pt x="1587" y="3728"/>
                    <a:pt x="1610" y="3721"/>
                  </a:cubicBezTo>
                  <a:cubicBezTo>
                    <a:pt x="2060" y="3592"/>
                    <a:pt x="2995" y="3089"/>
                    <a:pt x="3572" y="3089"/>
                  </a:cubicBezTo>
                  <a:cubicBezTo>
                    <a:pt x="3660" y="3089"/>
                    <a:pt x="3741" y="3100"/>
                    <a:pt x="3809" y="3127"/>
                  </a:cubicBezTo>
                  <a:cubicBezTo>
                    <a:pt x="4778" y="3509"/>
                    <a:pt x="5056" y="4197"/>
                    <a:pt x="5879" y="4654"/>
                  </a:cubicBezTo>
                  <a:cubicBezTo>
                    <a:pt x="6537" y="5020"/>
                    <a:pt x="7166" y="5116"/>
                    <a:pt x="7678" y="5116"/>
                  </a:cubicBezTo>
                  <a:cubicBezTo>
                    <a:pt x="8210" y="5116"/>
                    <a:pt x="8615" y="5012"/>
                    <a:pt x="8791" y="5002"/>
                  </a:cubicBezTo>
                  <a:cubicBezTo>
                    <a:pt x="8791" y="5002"/>
                    <a:pt x="7982" y="476"/>
                    <a:pt x="7815" y="404"/>
                  </a:cubicBezTo>
                  <a:cubicBezTo>
                    <a:pt x="7654" y="335"/>
                    <a:pt x="5235" y="158"/>
                    <a:pt x="4255" y="22"/>
                  </a:cubicBezTo>
                  <a:cubicBezTo>
                    <a:pt x="4146" y="7"/>
                    <a:pt x="4037" y="0"/>
                    <a:pt x="392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55"/>
            <p:cNvSpPr/>
            <p:nvPr/>
          </p:nvSpPr>
          <p:spPr>
            <a:xfrm>
              <a:off x="-1948250" y="-515350"/>
              <a:ext cx="51975" cy="38825"/>
            </a:xfrm>
            <a:custGeom>
              <a:avLst/>
              <a:gdLst/>
              <a:ahLst/>
              <a:cxnLst/>
              <a:rect l="l" t="t" r="r" b="b"/>
              <a:pathLst>
                <a:path w="2079" h="1553" extrusionOk="0">
                  <a:moveTo>
                    <a:pt x="2013" y="1"/>
                  </a:moveTo>
                  <a:cubicBezTo>
                    <a:pt x="2008" y="1"/>
                    <a:pt x="2003" y="2"/>
                    <a:pt x="1998" y="4"/>
                  </a:cubicBezTo>
                  <a:cubicBezTo>
                    <a:pt x="1253" y="394"/>
                    <a:pt x="579" y="845"/>
                    <a:pt x="0" y="1449"/>
                  </a:cubicBezTo>
                  <a:cubicBezTo>
                    <a:pt x="17" y="1485"/>
                    <a:pt x="36" y="1520"/>
                    <a:pt x="60" y="1553"/>
                  </a:cubicBezTo>
                  <a:cubicBezTo>
                    <a:pt x="702" y="1045"/>
                    <a:pt x="1354" y="530"/>
                    <a:pt x="2043" y="82"/>
                  </a:cubicBezTo>
                  <a:cubicBezTo>
                    <a:pt x="2079" y="59"/>
                    <a:pt x="2052" y="1"/>
                    <a:pt x="20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55"/>
            <p:cNvSpPr/>
            <p:nvPr/>
          </p:nvSpPr>
          <p:spPr>
            <a:xfrm>
              <a:off x="-1938650" y="-502300"/>
              <a:ext cx="52075" cy="38450"/>
            </a:xfrm>
            <a:custGeom>
              <a:avLst/>
              <a:gdLst/>
              <a:ahLst/>
              <a:cxnLst/>
              <a:rect l="l" t="t" r="r" b="b"/>
              <a:pathLst>
                <a:path w="2083" h="1538" extrusionOk="0">
                  <a:moveTo>
                    <a:pt x="2022" y="0"/>
                  </a:moveTo>
                  <a:cubicBezTo>
                    <a:pt x="2017" y="0"/>
                    <a:pt x="2011" y="1"/>
                    <a:pt x="2006" y="4"/>
                  </a:cubicBezTo>
                  <a:cubicBezTo>
                    <a:pt x="1252" y="390"/>
                    <a:pt x="581" y="847"/>
                    <a:pt x="1" y="1456"/>
                  </a:cubicBezTo>
                  <a:cubicBezTo>
                    <a:pt x="26" y="1484"/>
                    <a:pt x="52" y="1511"/>
                    <a:pt x="78" y="1538"/>
                  </a:cubicBezTo>
                  <a:cubicBezTo>
                    <a:pt x="720" y="1034"/>
                    <a:pt x="1365" y="528"/>
                    <a:pt x="2046" y="80"/>
                  </a:cubicBezTo>
                  <a:cubicBezTo>
                    <a:pt x="2083" y="57"/>
                    <a:pt x="2058" y="0"/>
                    <a:pt x="20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5"/>
            <p:cNvSpPr/>
            <p:nvPr/>
          </p:nvSpPr>
          <p:spPr>
            <a:xfrm>
              <a:off x="-1926075" y="-489425"/>
              <a:ext cx="50725" cy="36925"/>
            </a:xfrm>
            <a:custGeom>
              <a:avLst/>
              <a:gdLst/>
              <a:ahLst/>
              <a:cxnLst/>
              <a:rect l="l" t="t" r="r" b="b"/>
              <a:pathLst>
                <a:path w="2029" h="1477" extrusionOk="0">
                  <a:moveTo>
                    <a:pt x="1971" y="0"/>
                  </a:moveTo>
                  <a:cubicBezTo>
                    <a:pt x="1966" y="0"/>
                    <a:pt x="1960" y="2"/>
                    <a:pt x="1953" y="5"/>
                  </a:cubicBezTo>
                  <a:cubicBezTo>
                    <a:pt x="1225" y="378"/>
                    <a:pt x="571" y="818"/>
                    <a:pt x="0" y="1401"/>
                  </a:cubicBezTo>
                  <a:cubicBezTo>
                    <a:pt x="39" y="1427"/>
                    <a:pt x="72" y="1451"/>
                    <a:pt x="107" y="1476"/>
                  </a:cubicBezTo>
                  <a:cubicBezTo>
                    <a:pt x="719" y="994"/>
                    <a:pt x="1340" y="507"/>
                    <a:pt x="1994" y="82"/>
                  </a:cubicBezTo>
                  <a:cubicBezTo>
                    <a:pt x="2028" y="58"/>
                    <a:pt x="2006" y="0"/>
                    <a:pt x="19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55"/>
            <p:cNvSpPr/>
            <p:nvPr/>
          </p:nvSpPr>
          <p:spPr>
            <a:xfrm>
              <a:off x="-1867350" y="-453775"/>
              <a:ext cx="81250" cy="33150"/>
            </a:xfrm>
            <a:custGeom>
              <a:avLst/>
              <a:gdLst/>
              <a:ahLst/>
              <a:cxnLst/>
              <a:rect l="l" t="t" r="r" b="b"/>
              <a:pathLst>
                <a:path w="3250" h="1326" extrusionOk="0">
                  <a:moveTo>
                    <a:pt x="1258" y="1"/>
                  </a:moveTo>
                  <a:cubicBezTo>
                    <a:pt x="1258" y="1"/>
                    <a:pt x="432" y="100"/>
                    <a:pt x="195" y="492"/>
                  </a:cubicBezTo>
                  <a:cubicBezTo>
                    <a:pt x="1" y="812"/>
                    <a:pt x="112" y="976"/>
                    <a:pt x="493" y="976"/>
                  </a:cubicBezTo>
                  <a:cubicBezTo>
                    <a:pt x="578" y="976"/>
                    <a:pt x="677" y="968"/>
                    <a:pt x="788" y="951"/>
                  </a:cubicBezTo>
                  <a:cubicBezTo>
                    <a:pt x="866" y="940"/>
                    <a:pt x="960" y="934"/>
                    <a:pt x="1066" y="934"/>
                  </a:cubicBezTo>
                  <a:cubicBezTo>
                    <a:pt x="1782" y="934"/>
                    <a:pt x="3020" y="1175"/>
                    <a:pt x="3247" y="1324"/>
                  </a:cubicBezTo>
                  <a:lnTo>
                    <a:pt x="3247" y="1324"/>
                  </a:lnTo>
                  <a:lnTo>
                    <a:pt x="1258" y="1"/>
                  </a:lnTo>
                  <a:close/>
                  <a:moveTo>
                    <a:pt x="3247" y="1324"/>
                  </a:moveTo>
                  <a:lnTo>
                    <a:pt x="3250" y="1325"/>
                  </a:lnTo>
                  <a:cubicBezTo>
                    <a:pt x="3249" y="1325"/>
                    <a:pt x="3248" y="1324"/>
                    <a:pt x="3247" y="132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55"/>
            <p:cNvSpPr/>
            <p:nvPr/>
          </p:nvSpPr>
          <p:spPr>
            <a:xfrm>
              <a:off x="-1605500" y="-957825"/>
              <a:ext cx="312075" cy="524425"/>
            </a:xfrm>
            <a:custGeom>
              <a:avLst/>
              <a:gdLst/>
              <a:ahLst/>
              <a:cxnLst/>
              <a:rect l="l" t="t" r="r" b="b"/>
              <a:pathLst>
                <a:path w="12483" h="20977" extrusionOk="0">
                  <a:moveTo>
                    <a:pt x="6657" y="0"/>
                  </a:moveTo>
                  <a:cubicBezTo>
                    <a:pt x="4918" y="0"/>
                    <a:pt x="3290" y="1414"/>
                    <a:pt x="3205" y="4546"/>
                  </a:cubicBezTo>
                  <a:cubicBezTo>
                    <a:pt x="3149" y="6590"/>
                    <a:pt x="3136" y="13936"/>
                    <a:pt x="3031" y="14108"/>
                  </a:cubicBezTo>
                  <a:cubicBezTo>
                    <a:pt x="2925" y="14280"/>
                    <a:pt x="1328" y="14904"/>
                    <a:pt x="664" y="15290"/>
                  </a:cubicBezTo>
                  <a:cubicBezTo>
                    <a:pt x="1" y="15675"/>
                    <a:pt x="2955" y="20028"/>
                    <a:pt x="5732" y="20956"/>
                  </a:cubicBezTo>
                  <a:cubicBezTo>
                    <a:pt x="5774" y="20970"/>
                    <a:pt x="5833" y="20977"/>
                    <a:pt x="5905" y="20977"/>
                  </a:cubicBezTo>
                  <a:cubicBezTo>
                    <a:pt x="6748" y="20977"/>
                    <a:pt x="9494" y="20065"/>
                    <a:pt x="10440" y="18946"/>
                  </a:cubicBezTo>
                  <a:cubicBezTo>
                    <a:pt x="12483" y="16532"/>
                    <a:pt x="11347" y="5113"/>
                    <a:pt x="10470" y="2921"/>
                  </a:cubicBezTo>
                  <a:cubicBezTo>
                    <a:pt x="9717" y="1037"/>
                    <a:pt x="8146" y="0"/>
                    <a:pt x="6657" y="0"/>
                  </a:cubicBezTo>
                  <a:close/>
                </a:path>
              </a:pathLst>
            </a:custGeom>
            <a:solidFill>
              <a:srgbClr val="FFE6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55"/>
            <p:cNvSpPr/>
            <p:nvPr/>
          </p:nvSpPr>
          <p:spPr>
            <a:xfrm>
              <a:off x="-1602450" y="-620850"/>
              <a:ext cx="190975" cy="211250"/>
            </a:xfrm>
            <a:custGeom>
              <a:avLst/>
              <a:gdLst/>
              <a:ahLst/>
              <a:cxnLst/>
              <a:rect l="l" t="t" r="r" b="b"/>
              <a:pathLst>
                <a:path w="7639" h="8450" extrusionOk="0">
                  <a:moveTo>
                    <a:pt x="2440" y="1"/>
                  </a:moveTo>
                  <a:cubicBezTo>
                    <a:pt x="2159" y="1"/>
                    <a:pt x="0" y="1773"/>
                    <a:pt x="16" y="1955"/>
                  </a:cubicBezTo>
                  <a:cubicBezTo>
                    <a:pt x="316" y="5268"/>
                    <a:pt x="3991" y="8439"/>
                    <a:pt x="4385" y="8450"/>
                  </a:cubicBezTo>
                  <a:cubicBezTo>
                    <a:pt x="4386" y="8450"/>
                    <a:pt x="4387" y="8450"/>
                    <a:pt x="4388" y="8450"/>
                  </a:cubicBezTo>
                  <a:cubicBezTo>
                    <a:pt x="4792" y="8450"/>
                    <a:pt x="7639" y="6537"/>
                    <a:pt x="7455" y="6410"/>
                  </a:cubicBezTo>
                  <a:cubicBezTo>
                    <a:pt x="4720" y="4541"/>
                    <a:pt x="2670" y="67"/>
                    <a:pt x="2453" y="2"/>
                  </a:cubicBezTo>
                  <a:cubicBezTo>
                    <a:pt x="2449" y="1"/>
                    <a:pt x="2445" y="1"/>
                    <a:pt x="2440" y="1"/>
                  </a:cubicBezTo>
                  <a:close/>
                </a:path>
              </a:pathLst>
            </a:custGeom>
            <a:solidFill>
              <a:srgbClr val="FFE6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55"/>
            <p:cNvSpPr/>
            <p:nvPr/>
          </p:nvSpPr>
          <p:spPr>
            <a:xfrm>
              <a:off x="-1531725" y="-608800"/>
              <a:ext cx="111625" cy="144000"/>
            </a:xfrm>
            <a:custGeom>
              <a:avLst/>
              <a:gdLst/>
              <a:ahLst/>
              <a:cxnLst/>
              <a:rect l="l" t="t" r="r" b="b"/>
              <a:pathLst>
                <a:path w="4465" h="5760" extrusionOk="0">
                  <a:moveTo>
                    <a:pt x="79" y="1"/>
                  </a:moveTo>
                  <a:cubicBezTo>
                    <a:pt x="41" y="1"/>
                    <a:pt x="1" y="33"/>
                    <a:pt x="19" y="75"/>
                  </a:cubicBezTo>
                  <a:cubicBezTo>
                    <a:pt x="951" y="2287"/>
                    <a:pt x="2118" y="4574"/>
                    <a:pt x="4321" y="5748"/>
                  </a:cubicBezTo>
                  <a:cubicBezTo>
                    <a:pt x="4335" y="5756"/>
                    <a:pt x="4348" y="5759"/>
                    <a:pt x="4361" y="5759"/>
                  </a:cubicBezTo>
                  <a:cubicBezTo>
                    <a:pt x="4427" y="5759"/>
                    <a:pt x="4464" y="5665"/>
                    <a:pt x="4399" y="5617"/>
                  </a:cubicBezTo>
                  <a:cubicBezTo>
                    <a:pt x="2416" y="4179"/>
                    <a:pt x="1280" y="2134"/>
                    <a:pt x="128" y="29"/>
                  </a:cubicBezTo>
                  <a:cubicBezTo>
                    <a:pt x="117" y="9"/>
                    <a:pt x="98" y="1"/>
                    <a:pt x="79" y="1"/>
                  </a:cubicBezTo>
                  <a:close/>
                </a:path>
              </a:pathLst>
            </a:custGeom>
            <a:solidFill>
              <a:srgbClr val="EFC1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5"/>
            <p:cNvSpPr/>
            <p:nvPr/>
          </p:nvSpPr>
          <p:spPr>
            <a:xfrm>
              <a:off x="-1703300" y="-1295275"/>
              <a:ext cx="296050" cy="422850"/>
            </a:xfrm>
            <a:custGeom>
              <a:avLst/>
              <a:gdLst/>
              <a:ahLst/>
              <a:cxnLst/>
              <a:rect l="l" t="t" r="r" b="b"/>
              <a:pathLst>
                <a:path w="11842" h="16914" extrusionOk="0">
                  <a:moveTo>
                    <a:pt x="6163" y="0"/>
                  </a:moveTo>
                  <a:cubicBezTo>
                    <a:pt x="4516" y="0"/>
                    <a:pt x="2856" y="355"/>
                    <a:pt x="1928" y="1231"/>
                  </a:cubicBezTo>
                  <a:cubicBezTo>
                    <a:pt x="190" y="2878"/>
                    <a:pt x="1" y="8320"/>
                    <a:pt x="824" y="10501"/>
                  </a:cubicBezTo>
                  <a:cubicBezTo>
                    <a:pt x="1439" y="12144"/>
                    <a:pt x="2932" y="12514"/>
                    <a:pt x="4151" y="12514"/>
                  </a:cubicBezTo>
                  <a:cubicBezTo>
                    <a:pt x="5150" y="12514"/>
                    <a:pt x="5966" y="12266"/>
                    <a:pt x="5966" y="12266"/>
                  </a:cubicBezTo>
                  <a:cubicBezTo>
                    <a:pt x="5966" y="12266"/>
                    <a:pt x="5967" y="12275"/>
                    <a:pt x="5967" y="12288"/>
                  </a:cubicBezTo>
                  <a:cubicBezTo>
                    <a:pt x="5969" y="12399"/>
                    <a:pt x="5975" y="12887"/>
                    <a:pt x="6032" y="13447"/>
                  </a:cubicBezTo>
                  <a:cubicBezTo>
                    <a:pt x="6057" y="13678"/>
                    <a:pt x="6084" y="13927"/>
                    <a:pt x="6129" y="14165"/>
                  </a:cubicBezTo>
                  <a:cubicBezTo>
                    <a:pt x="6131" y="14187"/>
                    <a:pt x="6136" y="14204"/>
                    <a:pt x="6139" y="14226"/>
                  </a:cubicBezTo>
                  <a:cubicBezTo>
                    <a:pt x="6213" y="14608"/>
                    <a:pt x="4543" y="16913"/>
                    <a:pt x="6291" y="16913"/>
                  </a:cubicBezTo>
                  <a:cubicBezTo>
                    <a:pt x="6365" y="16913"/>
                    <a:pt x="6445" y="16909"/>
                    <a:pt x="6532" y="16900"/>
                  </a:cubicBezTo>
                  <a:cubicBezTo>
                    <a:pt x="7786" y="16776"/>
                    <a:pt x="10967" y="14608"/>
                    <a:pt x="11066" y="14100"/>
                  </a:cubicBezTo>
                  <a:cubicBezTo>
                    <a:pt x="11235" y="13221"/>
                    <a:pt x="11195" y="10159"/>
                    <a:pt x="11272" y="9041"/>
                  </a:cubicBezTo>
                  <a:cubicBezTo>
                    <a:pt x="11410" y="7095"/>
                    <a:pt x="11841" y="2316"/>
                    <a:pt x="10696" y="1183"/>
                  </a:cubicBezTo>
                  <a:cubicBezTo>
                    <a:pt x="9987" y="482"/>
                    <a:pt x="8084" y="0"/>
                    <a:pt x="61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5"/>
            <p:cNvSpPr/>
            <p:nvPr/>
          </p:nvSpPr>
          <p:spPr>
            <a:xfrm>
              <a:off x="-1717100" y="-1157075"/>
              <a:ext cx="33225" cy="83250"/>
            </a:xfrm>
            <a:custGeom>
              <a:avLst/>
              <a:gdLst/>
              <a:ahLst/>
              <a:cxnLst/>
              <a:rect l="l" t="t" r="r" b="b"/>
              <a:pathLst>
                <a:path w="1329" h="3330" extrusionOk="0">
                  <a:moveTo>
                    <a:pt x="982" y="1"/>
                  </a:moveTo>
                  <a:cubicBezTo>
                    <a:pt x="982" y="1"/>
                    <a:pt x="1" y="3254"/>
                    <a:pt x="367" y="3318"/>
                  </a:cubicBezTo>
                  <a:cubicBezTo>
                    <a:pt x="412" y="3326"/>
                    <a:pt x="460" y="3330"/>
                    <a:pt x="509" y="3330"/>
                  </a:cubicBezTo>
                  <a:cubicBezTo>
                    <a:pt x="869" y="3330"/>
                    <a:pt x="1328" y="3146"/>
                    <a:pt x="1328" y="3146"/>
                  </a:cubicBezTo>
                  <a:lnTo>
                    <a:pt x="98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5"/>
            <p:cNvSpPr/>
            <p:nvPr/>
          </p:nvSpPr>
          <p:spPr>
            <a:xfrm>
              <a:off x="-1669950" y="-1128125"/>
              <a:ext cx="16250" cy="20000"/>
            </a:xfrm>
            <a:custGeom>
              <a:avLst/>
              <a:gdLst/>
              <a:ahLst/>
              <a:cxnLst/>
              <a:rect l="l" t="t" r="r" b="b"/>
              <a:pathLst>
                <a:path w="650" h="800" extrusionOk="0">
                  <a:moveTo>
                    <a:pt x="314" y="0"/>
                  </a:moveTo>
                  <a:cubicBezTo>
                    <a:pt x="308" y="0"/>
                    <a:pt x="301" y="0"/>
                    <a:pt x="295" y="1"/>
                  </a:cubicBezTo>
                  <a:cubicBezTo>
                    <a:pt x="125" y="14"/>
                    <a:pt x="0" y="203"/>
                    <a:pt x="18" y="424"/>
                  </a:cubicBezTo>
                  <a:cubicBezTo>
                    <a:pt x="34" y="636"/>
                    <a:pt x="175" y="799"/>
                    <a:pt x="337" y="799"/>
                  </a:cubicBezTo>
                  <a:cubicBezTo>
                    <a:pt x="344" y="799"/>
                    <a:pt x="350" y="799"/>
                    <a:pt x="356" y="799"/>
                  </a:cubicBezTo>
                  <a:cubicBezTo>
                    <a:pt x="527" y="787"/>
                    <a:pt x="650" y="597"/>
                    <a:pt x="633" y="377"/>
                  </a:cubicBezTo>
                  <a:cubicBezTo>
                    <a:pt x="616" y="163"/>
                    <a:pt x="475" y="0"/>
                    <a:pt x="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5"/>
            <p:cNvSpPr/>
            <p:nvPr/>
          </p:nvSpPr>
          <p:spPr>
            <a:xfrm>
              <a:off x="-1678375" y="-1178375"/>
              <a:ext cx="40800" cy="20775"/>
            </a:xfrm>
            <a:custGeom>
              <a:avLst/>
              <a:gdLst/>
              <a:ahLst/>
              <a:cxnLst/>
              <a:rect l="l" t="t" r="r" b="b"/>
              <a:pathLst>
                <a:path w="1632" h="831" extrusionOk="0">
                  <a:moveTo>
                    <a:pt x="564" y="1"/>
                  </a:moveTo>
                  <a:cubicBezTo>
                    <a:pt x="292" y="1"/>
                    <a:pt x="84" y="87"/>
                    <a:pt x="50" y="236"/>
                  </a:cubicBezTo>
                  <a:cubicBezTo>
                    <a:pt x="1" y="443"/>
                    <a:pt x="304" y="690"/>
                    <a:pt x="729" y="790"/>
                  </a:cubicBezTo>
                  <a:cubicBezTo>
                    <a:pt x="848" y="817"/>
                    <a:pt x="963" y="831"/>
                    <a:pt x="1069" y="831"/>
                  </a:cubicBezTo>
                  <a:cubicBezTo>
                    <a:pt x="1341" y="831"/>
                    <a:pt x="1548" y="744"/>
                    <a:pt x="1584" y="595"/>
                  </a:cubicBezTo>
                  <a:cubicBezTo>
                    <a:pt x="1632" y="389"/>
                    <a:pt x="1329" y="142"/>
                    <a:pt x="904" y="42"/>
                  </a:cubicBezTo>
                  <a:cubicBezTo>
                    <a:pt x="785" y="14"/>
                    <a:pt x="670" y="1"/>
                    <a:pt x="56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55"/>
            <p:cNvSpPr/>
            <p:nvPr/>
          </p:nvSpPr>
          <p:spPr>
            <a:xfrm>
              <a:off x="-1673425" y="-1068950"/>
              <a:ext cx="36550" cy="21375"/>
            </a:xfrm>
            <a:custGeom>
              <a:avLst/>
              <a:gdLst/>
              <a:ahLst/>
              <a:cxnLst/>
              <a:rect l="l" t="t" r="r" b="b"/>
              <a:pathLst>
                <a:path w="1462" h="855" extrusionOk="0">
                  <a:moveTo>
                    <a:pt x="1403" y="1"/>
                  </a:moveTo>
                  <a:cubicBezTo>
                    <a:pt x="1379" y="1"/>
                    <a:pt x="1353" y="15"/>
                    <a:pt x="1344" y="45"/>
                  </a:cubicBezTo>
                  <a:cubicBezTo>
                    <a:pt x="1215" y="459"/>
                    <a:pt x="847" y="716"/>
                    <a:pt x="444" y="716"/>
                  </a:cubicBezTo>
                  <a:cubicBezTo>
                    <a:pt x="317" y="716"/>
                    <a:pt x="187" y="691"/>
                    <a:pt x="60" y="637"/>
                  </a:cubicBezTo>
                  <a:cubicBezTo>
                    <a:pt x="55" y="635"/>
                    <a:pt x="50" y="634"/>
                    <a:pt x="46" y="634"/>
                  </a:cubicBezTo>
                  <a:cubicBezTo>
                    <a:pt x="15" y="634"/>
                    <a:pt x="0" y="679"/>
                    <a:pt x="32" y="699"/>
                  </a:cubicBezTo>
                  <a:cubicBezTo>
                    <a:pt x="199" y="805"/>
                    <a:pt x="380" y="855"/>
                    <a:pt x="554" y="855"/>
                  </a:cubicBezTo>
                  <a:cubicBezTo>
                    <a:pt x="983" y="855"/>
                    <a:pt x="1376" y="554"/>
                    <a:pt x="1455" y="63"/>
                  </a:cubicBezTo>
                  <a:cubicBezTo>
                    <a:pt x="1461" y="23"/>
                    <a:pt x="1433" y="1"/>
                    <a:pt x="14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55"/>
            <p:cNvSpPr/>
            <p:nvPr/>
          </p:nvSpPr>
          <p:spPr>
            <a:xfrm>
              <a:off x="-1697025" y="-1330700"/>
              <a:ext cx="330950" cy="280550"/>
            </a:xfrm>
            <a:custGeom>
              <a:avLst/>
              <a:gdLst/>
              <a:ahLst/>
              <a:cxnLst/>
              <a:rect l="l" t="t" r="r" b="b"/>
              <a:pathLst>
                <a:path w="13238" h="11222" extrusionOk="0">
                  <a:moveTo>
                    <a:pt x="4423" y="1"/>
                  </a:moveTo>
                  <a:cubicBezTo>
                    <a:pt x="2030" y="1"/>
                    <a:pt x="503" y="1319"/>
                    <a:pt x="319" y="2363"/>
                  </a:cubicBezTo>
                  <a:cubicBezTo>
                    <a:pt x="0" y="4148"/>
                    <a:pt x="1978" y="5611"/>
                    <a:pt x="2485" y="5611"/>
                  </a:cubicBezTo>
                  <a:cubicBezTo>
                    <a:pt x="2498" y="5611"/>
                    <a:pt x="2509" y="5610"/>
                    <a:pt x="2520" y="5608"/>
                  </a:cubicBezTo>
                  <a:cubicBezTo>
                    <a:pt x="2964" y="5533"/>
                    <a:pt x="2779" y="4588"/>
                    <a:pt x="2779" y="4587"/>
                  </a:cubicBezTo>
                  <a:lnTo>
                    <a:pt x="2779" y="4587"/>
                  </a:lnTo>
                  <a:cubicBezTo>
                    <a:pt x="3784" y="7392"/>
                    <a:pt x="5863" y="8132"/>
                    <a:pt x="5863" y="8132"/>
                  </a:cubicBezTo>
                  <a:cubicBezTo>
                    <a:pt x="7089" y="10640"/>
                    <a:pt x="8754" y="11222"/>
                    <a:pt x="10186" y="11222"/>
                  </a:cubicBezTo>
                  <a:cubicBezTo>
                    <a:pt x="10465" y="11222"/>
                    <a:pt x="10734" y="11200"/>
                    <a:pt x="10990" y="11166"/>
                  </a:cubicBezTo>
                  <a:cubicBezTo>
                    <a:pt x="11874" y="11048"/>
                    <a:pt x="13238" y="6009"/>
                    <a:pt x="12376" y="3656"/>
                  </a:cubicBezTo>
                  <a:cubicBezTo>
                    <a:pt x="11651" y="1681"/>
                    <a:pt x="8513" y="1139"/>
                    <a:pt x="8513" y="1139"/>
                  </a:cubicBezTo>
                  <a:cubicBezTo>
                    <a:pt x="6979" y="318"/>
                    <a:pt x="5597" y="1"/>
                    <a:pt x="44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55"/>
            <p:cNvSpPr/>
            <p:nvPr/>
          </p:nvSpPr>
          <p:spPr>
            <a:xfrm>
              <a:off x="-1666375" y="-991450"/>
              <a:ext cx="499925" cy="668775"/>
            </a:xfrm>
            <a:custGeom>
              <a:avLst/>
              <a:gdLst/>
              <a:ahLst/>
              <a:cxnLst/>
              <a:rect l="l" t="t" r="r" b="b"/>
              <a:pathLst>
                <a:path w="19997" h="26751" extrusionOk="0">
                  <a:moveTo>
                    <a:pt x="9557" y="0"/>
                  </a:moveTo>
                  <a:cubicBezTo>
                    <a:pt x="7792" y="0"/>
                    <a:pt x="5967" y="1071"/>
                    <a:pt x="4767" y="2132"/>
                  </a:cubicBezTo>
                  <a:cubicBezTo>
                    <a:pt x="2995" y="3695"/>
                    <a:pt x="523" y="11241"/>
                    <a:pt x="368" y="12466"/>
                  </a:cubicBezTo>
                  <a:cubicBezTo>
                    <a:pt x="1" y="15359"/>
                    <a:pt x="2502" y="16894"/>
                    <a:pt x="2502" y="16894"/>
                  </a:cubicBezTo>
                  <a:lnTo>
                    <a:pt x="3338" y="25508"/>
                  </a:lnTo>
                  <a:cubicBezTo>
                    <a:pt x="3338" y="25508"/>
                    <a:pt x="5135" y="26750"/>
                    <a:pt x="8430" y="26750"/>
                  </a:cubicBezTo>
                  <a:cubicBezTo>
                    <a:pt x="10723" y="26750"/>
                    <a:pt x="13743" y="26148"/>
                    <a:pt x="17387" y="24106"/>
                  </a:cubicBezTo>
                  <a:cubicBezTo>
                    <a:pt x="17387" y="24106"/>
                    <a:pt x="19997" y="7377"/>
                    <a:pt x="11961" y="843"/>
                  </a:cubicBezTo>
                  <a:cubicBezTo>
                    <a:pt x="11222" y="243"/>
                    <a:pt x="10396" y="0"/>
                    <a:pt x="955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55"/>
            <p:cNvSpPr/>
            <p:nvPr/>
          </p:nvSpPr>
          <p:spPr>
            <a:xfrm>
              <a:off x="-1693075" y="-881075"/>
              <a:ext cx="118250" cy="518650"/>
            </a:xfrm>
            <a:custGeom>
              <a:avLst/>
              <a:gdLst/>
              <a:ahLst/>
              <a:cxnLst/>
              <a:rect l="l" t="t" r="r" b="b"/>
              <a:pathLst>
                <a:path w="4730" h="20746" extrusionOk="0">
                  <a:moveTo>
                    <a:pt x="4367" y="1"/>
                  </a:moveTo>
                  <a:cubicBezTo>
                    <a:pt x="4358" y="1"/>
                    <a:pt x="4350" y="5"/>
                    <a:pt x="4345" y="14"/>
                  </a:cubicBezTo>
                  <a:cubicBezTo>
                    <a:pt x="3381" y="1742"/>
                    <a:pt x="2470" y="3577"/>
                    <a:pt x="1736" y="5416"/>
                  </a:cubicBezTo>
                  <a:cubicBezTo>
                    <a:pt x="1166" y="6844"/>
                    <a:pt x="852" y="8412"/>
                    <a:pt x="1289" y="9920"/>
                  </a:cubicBezTo>
                  <a:cubicBezTo>
                    <a:pt x="1449" y="10474"/>
                    <a:pt x="1703" y="11010"/>
                    <a:pt x="2066" y="11462"/>
                  </a:cubicBezTo>
                  <a:cubicBezTo>
                    <a:pt x="2287" y="11737"/>
                    <a:pt x="2570" y="11912"/>
                    <a:pt x="2806" y="12164"/>
                  </a:cubicBezTo>
                  <a:cubicBezTo>
                    <a:pt x="3417" y="12817"/>
                    <a:pt x="3510" y="13328"/>
                    <a:pt x="3625" y="14193"/>
                  </a:cubicBezTo>
                  <a:cubicBezTo>
                    <a:pt x="3915" y="16355"/>
                    <a:pt x="4162" y="18524"/>
                    <a:pt x="4527" y="20674"/>
                  </a:cubicBezTo>
                  <a:cubicBezTo>
                    <a:pt x="4535" y="20723"/>
                    <a:pt x="4577" y="20746"/>
                    <a:pt x="4620" y="20746"/>
                  </a:cubicBezTo>
                  <a:cubicBezTo>
                    <a:pt x="4674" y="20746"/>
                    <a:pt x="4730" y="20711"/>
                    <a:pt x="4725" y="20649"/>
                  </a:cubicBezTo>
                  <a:cubicBezTo>
                    <a:pt x="4538" y="18489"/>
                    <a:pt x="4237" y="16342"/>
                    <a:pt x="3969" y="14193"/>
                  </a:cubicBezTo>
                  <a:cubicBezTo>
                    <a:pt x="3906" y="13687"/>
                    <a:pt x="3924" y="13043"/>
                    <a:pt x="3709" y="12574"/>
                  </a:cubicBezTo>
                  <a:cubicBezTo>
                    <a:pt x="3394" y="11888"/>
                    <a:pt x="2598" y="11598"/>
                    <a:pt x="2185" y="10959"/>
                  </a:cubicBezTo>
                  <a:cubicBezTo>
                    <a:pt x="0" y="7581"/>
                    <a:pt x="3195" y="3207"/>
                    <a:pt x="4393" y="32"/>
                  </a:cubicBezTo>
                  <a:cubicBezTo>
                    <a:pt x="4398" y="14"/>
                    <a:pt x="4383" y="1"/>
                    <a:pt x="4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55"/>
            <p:cNvSpPr/>
            <p:nvPr/>
          </p:nvSpPr>
          <p:spPr>
            <a:xfrm>
              <a:off x="-2086375" y="-833025"/>
              <a:ext cx="201825" cy="106525"/>
            </a:xfrm>
            <a:custGeom>
              <a:avLst/>
              <a:gdLst/>
              <a:ahLst/>
              <a:cxnLst/>
              <a:rect l="l" t="t" r="r" b="b"/>
              <a:pathLst>
                <a:path w="8073" h="4261" extrusionOk="0">
                  <a:moveTo>
                    <a:pt x="7599" y="1"/>
                  </a:moveTo>
                  <a:cubicBezTo>
                    <a:pt x="7541" y="1"/>
                    <a:pt x="7483" y="13"/>
                    <a:pt x="7427" y="39"/>
                  </a:cubicBezTo>
                  <a:lnTo>
                    <a:pt x="269" y="3470"/>
                  </a:lnTo>
                  <a:cubicBezTo>
                    <a:pt x="93" y="3554"/>
                    <a:pt x="0" y="3747"/>
                    <a:pt x="42" y="3937"/>
                  </a:cubicBezTo>
                  <a:cubicBezTo>
                    <a:pt x="85" y="4125"/>
                    <a:pt x="254" y="4260"/>
                    <a:pt x="449" y="4260"/>
                  </a:cubicBezTo>
                  <a:cubicBezTo>
                    <a:pt x="510" y="4260"/>
                    <a:pt x="572" y="4245"/>
                    <a:pt x="627" y="4220"/>
                  </a:cubicBezTo>
                  <a:lnTo>
                    <a:pt x="7786" y="788"/>
                  </a:lnTo>
                  <a:cubicBezTo>
                    <a:pt x="7988" y="687"/>
                    <a:pt x="8072" y="441"/>
                    <a:pt x="7973" y="238"/>
                  </a:cubicBezTo>
                  <a:cubicBezTo>
                    <a:pt x="7902" y="88"/>
                    <a:pt x="7754" y="1"/>
                    <a:pt x="75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55"/>
            <p:cNvSpPr/>
            <p:nvPr/>
          </p:nvSpPr>
          <p:spPr>
            <a:xfrm>
              <a:off x="-1995950" y="-886200"/>
              <a:ext cx="624975" cy="336200"/>
            </a:xfrm>
            <a:custGeom>
              <a:avLst/>
              <a:gdLst/>
              <a:ahLst/>
              <a:cxnLst/>
              <a:rect l="l" t="t" r="r" b="b"/>
              <a:pathLst>
                <a:path w="24999" h="13448" extrusionOk="0">
                  <a:moveTo>
                    <a:pt x="20632" y="0"/>
                  </a:moveTo>
                  <a:cubicBezTo>
                    <a:pt x="20017" y="0"/>
                    <a:pt x="19386" y="171"/>
                    <a:pt x="18824" y="546"/>
                  </a:cubicBezTo>
                  <a:cubicBezTo>
                    <a:pt x="15511" y="2763"/>
                    <a:pt x="10094" y="6844"/>
                    <a:pt x="9250" y="7150"/>
                  </a:cubicBezTo>
                  <a:cubicBezTo>
                    <a:pt x="9221" y="7161"/>
                    <a:pt x="9182" y="7166"/>
                    <a:pt x="9136" y="7166"/>
                  </a:cubicBezTo>
                  <a:cubicBezTo>
                    <a:pt x="8254" y="7166"/>
                    <a:pt x="4391" y="5365"/>
                    <a:pt x="3271" y="4744"/>
                  </a:cubicBezTo>
                  <a:cubicBezTo>
                    <a:pt x="3129" y="4665"/>
                    <a:pt x="2970" y="4628"/>
                    <a:pt x="2802" y="4628"/>
                  </a:cubicBezTo>
                  <a:cubicBezTo>
                    <a:pt x="1629" y="4628"/>
                    <a:pt x="1" y="6397"/>
                    <a:pt x="352" y="7726"/>
                  </a:cubicBezTo>
                  <a:cubicBezTo>
                    <a:pt x="727" y="9144"/>
                    <a:pt x="7720" y="13447"/>
                    <a:pt x="10483" y="13447"/>
                  </a:cubicBezTo>
                  <a:cubicBezTo>
                    <a:pt x="10683" y="13447"/>
                    <a:pt x="10861" y="13425"/>
                    <a:pt x="11013" y="13377"/>
                  </a:cubicBezTo>
                  <a:cubicBezTo>
                    <a:pt x="12653" y="12859"/>
                    <a:pt x="19297" y="9186"/>
                    <a:pt x="22565" y="5272"/>
                  </a:cubicBezTo>
                  <a:cubicBezTo>
                    <a:pt x="24999" y="2359"/>
                    <a:pt x="22921" y="0"/>
                    <a:pt x="2063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55"/>
            <p:cNvSpPr/>
            <p:nvPr/>
          </p:nvSpPr>
          <p:spPr>
            <a:xfrm>
              <a:off x="-2100000" y="-816775"/>
              <a:ext cx="189100" cy="147400"/>
            </a:xfrm>
            <a:custGeom>
              <a:avLst/>
              <a:gdLst/>
              <a:ahLst/>
              <a:cxnLst/>
              <a:rect l="l" t="t" r="r" b="b"/>
              <a:pathLst>
                <a:path w="7564" h="5896" extrusionOk="0">
                  <a:moveTo>
                    <a:pt x="4207" y="0"/>
                  </a:moveTo>
                  <a:cubicBezTo>
                    <a:pt x="3126" y="0"/>
                    <a:pt x="1377" y="341"/>
                    <a:pt x="1224" y="349"/>
                  </a:cubicBezTo>
                  <a:cubicBezTo>
                    <a:pt x="1030" y="360"/>
                    <a:pt x="18" y="1608"/>
                    <a:pt x="9" y="1856"/>
                  </a:cubicBezTo>
                  <a:cubicBezTo>
                    <a:pt x="0" y="2105"/>
                    <a:pt x="817" y="3001"/>
                    <a:pt x="948" y="3077"/>
                  </a:cubicBezTo>
                  <a:cubicBezTo>
                    <a:pt x="1076" y="3152"/>
                    <a:pt x="1914" y="3281"/>
                    <a:pt x="2060" y="3673"/>
                  </a:cubicBezTo>
                  <a:cubicBezTo>
                    <a:pt x="2205" y="4067"/>
                    <a:pt x="4276" y="5268"/>
                    <a:pt x="5120" y="5843"/>
                  </a:cubicBezTo>
                  <a:cubicBezTo>
                    <a:pt x="5173" y="5879"/>
                    <a:pt x="5229" y="5896"/>
                    <a:pt x="5287" y="5896"/>
                  </a:cubicBezTo>
                  <a:cubicBezTo>
                    <a:pt x="6158" y="5896"/>
                    <a:pt x="7564" y="2120"/>
                    <a:pt x="7564" y="2120"/>
                  </a:cubicBezTo>
                  <a:cubicBezTo>
                    <a:pt x="7061" y="1880"/>
                    <a:pt x="5590" y="402"/>
                    <a:pt x="4904" y="93"/>
                  </a:cubicBezTo>
                  <a:cubicBezTo>
                    <a:pt x="4756" y="26"/>
                    <a:pt x="4507" y="0"/>
                    <a:pt x="42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55"/>
            <p:cNvSpPr/>
            <p:nvPr/>
          </p:nvSpPr>
          <p:spPr>
            <a:xfrm>
              <a:off x="-1711075" y="-892050"/>
              <a:ext cx="338050" cy="282675"/>
            </a:xfrm>
            <a:custGeom>
              <a:avLst/>
              <a:gdLst/>
              <a:ahLst/>
              <a:cxnLst/>
              <a:rect l="l" t="t" r="r" b="b"/>
              <a:pathLst>
                <a:path w="13522" h="11307" extrusionOk="0">
                  <a:moveTo>
                    <a:pt x="9486" y="1"/>
                  </a:moveTo>
                  <a:cubicBezTo>
                    <a:pt x="8793" y="1"/>
                    <a:pt x="8013" y="183"/>
                    <a:pt x="7173" y="601"/>
                  </a:cubicBezTo>
                  <a:cubicBezTo>
                    <a:pt x="3095" y="2632"/>
                    <a:pt x="420" y="5244"/>
                    <a:pt x="420" y="5244"/>
                  </a:cubicBezTo>
                  <a:cubicBezTo>
                    <a:pt x="1" y="5454"/>
                    <a:pt x="1358" y="10006"/>
                    <a:pt x="4842" y="11305"/>
                  </a:cubicBezTo>
                  <a:cubicBezTo>
                    <a:pt x="4845" y="11306"/>
                    <a:pt x="4849" y="11307"/>
                    <a:pt x="4853" y="11307"/>
                  </a:cubicBezTo>
                  <a:cubicBezTo>
                    <a:pt x="5208" y="11307"/>
                    <a:pt x="9906" y="7917"/>
                    <a:pt x="11910" y="5032"/>
                  </a:cubicBezTo>
                  <a:cubicBezTo>
                    <a:pt x="13521" y="2711"/>
                    <a:pt x="12158" y="1"/>
                    <a:pt x="9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55"/>
            <p:cNvSpPr/>
            <p:nvPr/>
          </p:nvSpPr>
          <p:spPr>
            <a:xfrm>
              <a:off x="-1731125" y="-792475"/>
              <a:ext cx="189300" cy="211950"/>
            </a:xfrm>
            <a:custGeom>
              <a:avLst/>
              <a:gdLst/>
              <a:ahLst/>
              <a:cxnLst/>
              <a:rect l="l" t="t" r="r" b="b"/>
              <a:pathLst>
                <a:path w="7572" h="8478" extrusionOk="0">
                  <a:moveTo>
                    <a:pt x="2465" y="1"/>
                  </a:moveTo>
                  <a:cubicBezTo>
                    <a:pt x="2181" y="1"/>
                    <a:pt x="1" y="1738"/>
                    <a:pt x="16" y="1921"/>
                  </a:cubicBezTo>
                  <a:cubicBezTo>
                    <a:pt x="267" y="5237"/>
                    <a:pt x="3897" y="8462"/>
                    <a:pt x="4289" y="8477"/>
                  </a:cubicBezTo>
                  <a:cubicBezTo>
                    <a:pt x="4291" y="8477"/>
                    <a:pt x="4293" y="8477"/>
                    <a:pt x="4294" y="8477"/>
                  </a:cubicBezTo>
                  <a:cubicBezTo>
                    <a:pt x="4704" y="8477"/>
                    <a:pt x="7572" y="6609"/>
                    <a:pt x="7390" y="6481"/>
                  </a:cubicBezTo>
                  <a:cubicBezTo>
                    <a:pt x="4682" y="4573"/>
                    <a:pt x="2694" y="70"/>
                    <a:pt x="2479" y="3"/>
                  </a:cubicBezTo>
                  <a:cubicBezTo>
                    <a:pt x="2475" y="2"/>
                    <a:pt x="2470" y="1"/>
                    <a:pt x="24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55"/>
            <p:cNvSpPr/>
            <p:nvPr/>
          </p:nvSpPr>
          <p:spPr>
            <a:xfrm>
              <a:off x="-1584375" y="-730750"/>
              <a:ext cx="168375" cy="121675"/>
            </a:xfrm>
            <a:custGeom>
              <a:avLst/>
              <a:gdLst/>
              <a:ahLst/>
              <a:cxnLst/>
              <a:rect l="l" t="t" r="r" b="b"/>
              <a:pathLst>
                <a:path w="6735" h="4867" extrusionOk="0">
                  <a:moveTo>
                    <a:pt x="5879" y="1"/>
                  </a:moveTo>
                  <a:cubicBezTo>
                    <a:pt x="5863" y="1"/>
                    <a:pt x="5846" y="6"/>
                    <a:pt x="5830" y="18"/>
                  </a:cubicBezTo>
                  <a:cubicBezTo>
                    <a:pt x="4832" y="753"/>
                    <a:pt x="3995" y="1676"/>
                    <a:pt x="3006" y="2426"/>
                  </a:cubicBezTo>
                  <a:cubicBezTo>
                    <a:pt x="2005" y="3183"/>
                    <a:pt x="940" y="3879"/>
                    <a:pt x="43" y="4762"/>
                  </a:cubicBezTo>
                  <a:cubicBezTo>
                    <a:pt x="1" y="4804"/>
                    <a:pt x="39" y="4867"/>
                    <a:pt x="88" y="4867"/>
                  </a:cubicBezTo>
                  <a:cubicBezTo>
                    <a:pt x="98" y="4867"/>
                    <a:pt x="108" y="4864"/>
                    <a:pt x="118" y="4859"/>
                  </a:cubicBezTo>
                  <a:cubicBezTo>
                    <a:pt x="1815" y="3961"/>
                    <a:pt x="3237" y="2751"/>
                    <a:pt x="4607" y="1461"/>
                  </a:cubicBezTo>
                  <a:cubicBezTo>
                    <a:pt x="5329" y="1241"/>
                    <a:pt x="6099" y="958"/>
                    <a:pt x="6681" y="488"/>
                  </a:cubicBezTo>
                  <a:cubicBezTo>
                    <a:pt x="6734" y="445"/>
                    <a:pt x="6684" y="382"/>
                    <a:pt x="6631" y="382"/>
                  </a:cubicBezTo>
                  <a:cubicBezTo>
                    <a:pt x="6622" y="382"/>
                    <a:pt x="6614" y="384"/>
                    <a:pt x="6605" y="388"/>
                  </a:cubicBezTo>
                  <a:cubicBezTo>
                    <a:pt x="5974" y="670"/>
                    <a:pt x="5386" y="1027"/>
                    <a:pt x="4759" y="1317"/>
                  </a:cubicBezTo>
                  <a:cubicBezTo>
                    <a:pt x="5157" y="938"/>
                    <a:pt x="5553" y="557"/>
                    <a:pt x="5950" y="174"/>
                  </a:cubicBezTo>
                  <a:cubicBezTo>
                    <a:pt x="6014" y="112"/>
                    <a:pt x="5953" y="1"/>
                    <a:pt x="587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55"/>
            <p:cNvSpPr/>
            <p:nvPr/>
          </p:nvSpPr>
          <p:spPr>
            <a:xfrm>
              <a:off x="-1611975" y="-882400"/>
              <a:ext cx="95875" cy="50900"/>
            </a:xfrm>
            <a:custGeom>
              <a:avLst/>
              <a:gdLst/>
              <a:ahLst/>
              <a:cxnLst/>
              <a:rect l="l" t="t" r="r" b="b"/>
              <a:pathLst>
                <a:path w="3835" h="2036" extrusionOk="0">
                  <a:moveTo>
                    <a:pt x="3758" y="0"/>
                  </a:moveTo>
                  <a:cubicBezTo>
                    <a:pt x="3753" y="0"/>
                    <a:pt x="3747" y="2"/>
                    <a:pt x="3741" y="4"/>
                  </a:cubicBezTo>
                  <a:cubicBezTo>
                    <a:pt x="2433" y="487"/>
                    <a:pt x="1138" y="1131"/>
                    <a:pt x="26" y="1976"/>
                  </a:cubicBezTo>
                  <a:cubicBezTo>
                    <a:pt x="0" y="1997"/>
                    <a:pt x="18" y="2036"/>
                    <a:pt x="47" y="2036"/>
                  </a:cubicBezTo>
                  <a:cubicBezTo>
                    <a:pt x="51" y="2036"/>
                    <a:pt x="56" y="2035"/>
                    <a:pt x="61" y="2033"/>
                  </a:cubicBezTo>
                  <a:cubicBezTo>
                    <a:pt x="1309" y="1407"/>
                    <a:pt x="2531" y="730"/>
                    <a:pt x="3784" y="106"/>
                  </a:cubicBezTo>
                  <a:cubicBezTo>
                    <a:pt x="3835" y="81"/>
                    <a:pt x="3808" y="0"/>
                    <a:pt x="37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55"/>
            <p:cNvSpPr/>
            <p:nvPr/>
          </p:nvSpPr>
          <p:spPr>
            <a:xfrm>
              <a:off x="-1659275" y="-782900"/>
              <a:ext cx="101325" cy="140525"/>
            </a:xfrm>
            <a:custGeom>
              <a:avLst/>
              <a:gdLst/>
              <a:ahLst/>
              <a:cxnLst/>
              <a:rect l="l" t="t" r="r" b="b"/>
              <a:pathLst>
                <a:path w="4053" h="5621" extrusionOk="0">
                  <a:moveTo>
                    <a:pt x="70" y="0"/>
                  </a:moveTo>
                  <a:cubicBezTo>
                    <a:pt x="37" y="0"/>
                    <a:pt x="0" y="30"/>
                    <a:pt x="13" y="69"/>
                  </a:cubicBezTo>
                  <a:cubicBezTo>
                    <a:pt x="741" y="2257"/>
                    <a:pt x="2051" y="4214"/>
                    <a:pt x="3904" y="5606"/>
                  </a:cubicBezTo>
                  <a:cubicBezTo>
                    <a:pt x="3918" y="5616"/>
                    <a:pt x="3931" y="5621"/>
                    <a:pt x="3945" y="5621"/>
                  </a:cubicBezTo>
                  <a:cubicBezTo>
                    <a:pt x="4004" y="5621"/>
                    <a:pt x="4053" y="5532"/>
                    <a:pt x="4001" y="5482"/>
                  </a:cubicBezTo>
                  <a:cubicBezTo>
                    <a:pt x="2378" y="3876"/>
                    <a:pt x="1053" y="2116"/>
                    <a:pt x="112" y="27"/>
                  </a:cubicBezTo>
                  <a:cubicBezTo>
                    <a:pt x="103" y="8"/>
                    <a:pt x="87" y="0"/>
                    <a:pt x="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55"/>
            <p:cNvSpPr/>
            <p:nvPr/>
          </p:nvSpPr>
          <p:spPr>
            <a:xfrm>
              <a:off x="-1555575" y="-1332375"/>
              <a:ext cx="305350" cy="779175"/>
            </a:xfrm>
            <a:custGeom>
              <a:avLst/>
              <a:gdLst/>
              <a:ahLst/>
              <a:cxnLst/>
              <a:rect l="l" t="t" r="r" b="b"/>
              <a:pathLst>
                <a:path w="12214" h="31167" extrusionOk="0">
                  <a:moveTo>
                    <a:pt x="1520" y="0"/>
                  </a:moveTo>
                  <a:cubicBezTo>
                    <a:pt x="983" y="0"/>
                    <a:pt x="484" y="63"/>
                    <a:pt x="58" y="196"/>
                  </a:cubicBezTo>
                  <a:cubicBezTo>
                    <a:pt x="58" y="196"/>
                    <a:pt x="880" y="5211"/>
                    <a:pt x="536" y="13476"/>
                  </a:cubicBezTo>
                  <a:cubicBezTo>
                    <a:pt x="190" y="21742"/>
                    <a:pt x="0" y="29849"/>
                    <a:pt x="5992" y="31070"/>
                  </a:cubicBezTo>
                  <a:cubicBezTo>
                    <a:pt x="6311" y="31135"/>
                    <a:pt x="6618" y="31166"/>
                    <a:pt x="6912" y="31166"/>
                  </a:cubicBezTo>
                  <a:cubicBezTo>
                    <a:pt x="10555" y="31166"/>
                    <a:pt x="12213" y="26408"/>
                    <a:pt x="11925" y="23041"/>
                  </a:cubicBezTo>
                  <a:cubicBezTo>
                    <a:pt x="11614" y="19403"/>
                    <a:pt x="8736" y="5600"/>
                    <a:pt x="7958" y="3265"/>
                  </a:cubicBezTo>
                  <a:cubicBezTo>
                    <a:pt x="7318" y="1347"/>
                    <a:pt x="4008" y="0"/>
                    <a:pt x="15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55"/>
            <p:cNvSpPr/>
            <p:nvPr/>
          </p:nvSpPr>
          <p:spPr>
            <a:xfrm>
              <a:off x="-1566775" y="-1155575"/>
              <a:ext cx="94675" cy="80200"/>
            </a:xfrm>
            <a:custGeom>
              <a:avLst/>
              <a:gdLst/>
              <a:ahLst/>
              <a:cxnLst/>
              <a:rect l="l" t="t" r="r" b="b"/>
              <a:pathLst>
                <a:path w="3787" h="3208" extrusionOk="0">
                  <a:moveTo>
                    <a:pt x="1642" y="1"/>
                  </a:moveTo>
                  <a:cubicBezTo>
                    <a:pt x="517" y="1"/>
                    <a:pt x="1" y="879"/>
                    <a:pt x="1" y="879"/>
                  </a:cubicBezTo>
                  <a:lnTo>
                    <a:pt x="714" y="3164"/>
                  </a:lnTo>
                  <a:cubicBezTo>
                    <a:pt x="714" y="3164"/>
                    <a:pt x="930" y="3208"/>
                    <a:pt x="1225" y="3208"/>
                  </a:cubicBezTo>
                  <a:cubicBezTo>
                    <a:pt x="1547" y="3208"/>
                    <a:pt x="1964" y="3156"/>
                    <a:pt x="2302" y="2938"/>
                  </a:cubicBezTo>
                  <a:cubicBezTo>
                    <a:pt x="3787" y="1982"/>
                    <a:pt x="2976" y="5"/>
                    <a:pt x="1648" y="1"/>
                  </a:cubicBezTo>
                  <a:cubicBezTo>
                    <a:pt x="1646" y="1"/>
                    <a:pt x="1644" y="1"/>
                    <a:pt x="16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55"/>
            <p:cNvSpPr/>
            <p:nvPr/>
          </p:nvSpPr>
          <p:spPr>
            <a:xfrm>
              <a:off x="-1545000" y="-1140775"/>
              <a:ext cx="40900" cy="52850"/>
            </a:xfrm>
            <a:custGeom>
              <a:avLst/>
              <a:gdLst/>
              <a:ahLst/>
              <a:cxnLst/>
              <a:rect l="l" t="t" r="r" b="b"/>
              <a:pathLst>
                <a:path w="1636" h="2114" extrusionOk="0">
                  <a:moveTo>
                    <a:pt x="1000" y="0"/>
                  </a:moveTo>
                  <a:cubicBezTo>
                    <a:pt x="997" y="0"/>
                    <a:pt x="995" y="1"/>
                    <a:pt x="993" y="1"/>
                  </a:cubicBezTo>
                  <a:cubicBezTo>
                    <a:pt x="261" y="160"/>
                    <a:pt x="1" y="1062"/>
                    <a:pt x="156" y="1704"/>
                  </a:cubicBezTo>
                  <a:cubicBezTo>
                    <a:pt x="219" y="1966"/>
                    <a:pt x="310" y="2113"/>
                    <a:pt x="386" y="2113"/>
                  </a:cubicBezTo>
                  <a:cubicBezTo>
                    <a:pt x="424" y="2113"/>
                    <a:pt x="458" y="2076"/>
                    <a:pt x="484" y="1999"/>
                  </a:cubicBezTo>
                  <a:cubicBezTo>
                    <a:pt x="581" y="1708"/>
                    <a:pt x="967" y="1461"/>
                    <a:pt x="1333" y="1461"/>
                  </a:cubicBezTo>
                  <a:cubicBezTo>
                    <a:pt x="1427" y="1461"/>
                    <a:pt x="1520" y="1478"/>
                    <a:pt x="1606" y="1514"/>
                  </a:cubicBezTo>
                  <a:cubicBezTo>
                    <a:pt x="1608" y="1515"/>
                    <a:pt x="1610" y="1515"/>
                    <a:pt x="1611" y="1515"/>
                  </a:cubicBezTo>
                  <a:cubicBezTo>
                    <a:pt x="1626" y="1515"/>
                    <a:pt x="1635" y="1498"/>
                    <a:pt x="1627" y="1486"/>
                  </a:cubicBezTo>
                  <a:cubicBezTo>
                    <a:pt x="1488" y="1327"/>
                    <a:pt x="1313" y="1264"/>
                    <a:pt x="1131" y="1264"/>
                  </a:cubicBezTo>
                  <a:cubicBezTo>
                    <a:pt x="880" y="1264"/>
                    <a:pt x="617" y="1386"/>
                    <a:pt x="423" y="1550"/>
                  </a:cubicBezTo>
                  <a:cubicBezTo>
                    <a:pt x="394" y="1077"/>
                    <a:pt x="472" y="333"/>
                    <a:pt x="1018" y="57"/>
                  </a:cubicBezTo>
                  <a:cubicBezTo>
                    <a:pt x="1050" y="41"/>
                    <a:pt x="1028" y="0"/>
                    <a:pt x="10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TextBox 80">
            <a:extLst>
              <a:ext uri="{FF2B5EF4-FFF2-40B4-BE49-F238E27FC236}">
                <a16:creationId xmlns:a16="http://schemas.microsoft.com/office/drawing/2014/main" id="{7ED0F990-AD59-4DD3-ABBD-AD3EACC9A71C}"/>
              </a:ext>
            </a:extLst>
          </p:cNvPr>
          <p:cNvSpPr txBox="1"/>
          <p:nvPr/>
        </p:nvSpPr>
        <p:spPr>
          <a:xfrm>
            <a:off x="331003" y="167263"/>
            <a:ext cx="7066303" cy="837473"/>
          </a:xfrm>
          <a:prstGeom prst="rect">
            <a:avLst/>
          </a:prstGeom>
          <a:noFill/>
        </p:spPr>
        <p:txBody>
          <a:bodyPr wrap="square">
            <a:spAutoFit/>
          </a:bodyPr>
          <a:lstStyle/>
          <a:p>
            <a:pPr marL="0" marR="0">
              <a:lnSpc>
                <a:spcPct val="150000"/>
              </a:lnSpc>
              <a:spcBef>
                <a:spcPts val="0"/>
              </a:spcBef>
              <a:spcAft>
                <a:spcPts val="0"/>
              </a:spcAft>
            </a:pPr>
            <a:r>
              <a:rPr lang="en-US" sz="3600" b="1" dirty="0">
                <a:solidFill>
                  <a:srgbClr val="FFC000"/>
                </a:solidFill>
                <a:effectLst/>
                <a:latin typeface="Roman"/>
                <a:ea typeface="Times New Roman" panose="02020603050405020304" pitchFamily="18" charset="0"/>
                <a:cs typeface="Times New Roman" panose="02020603050405020304" pitchFamily="18" charset="0"/>
              </a:rPr>
              <a:t>Lay out </a:t>
            </a:r>
            <a:endParaRPr lang="en-US" sz="3600" b="1" dirty="0">
              <a:solidFill>
                <a:srgbClr val="FFC000"/>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CABB9F98-F9C5-3AE7-A244-E01440C35B19}"/>
              </a:ext>
            </a:extLst>
          </p:cNvPr>
          <p:cNvSpPr txBox="1"/>
          <p:nvPr/>
        </p:nvSpPr>
        <p:spPr>
          <a:xfrm>
            <a:off x="431602" y="2153958"/>
            <a:ext cx="4587240" cy="2062103"/>
          </a:xfrm>
          <a:prstGeom prst="rect">
            <a:avLst/>
          </a:prstGeom>
          <a:noFill/>
        </p:spPr>
        <p:txBody>
          <a:bodyPr wrap="square">
            <a:spAutoFit/>
          </a:bodyPr>
          <a:lstStyle/>
          <a:p>
            <a:r>
              <a:rPr lang="en-US" sz="1600" b="1" dirty="0">
                <a:effectLst/>
                <a:latin typeface="Times New Roman" panose="02020603050405020304" pitchFamily="18" charset="0"/>
                <a:ea typeface="Calibri" panose="020F0502020204030204" pitchFamily="34" charset="0"/>
              </a:rPr>
              <a:t>In this chapter, we will discuss the mechanism of worker and machine distribution in the factory using planning principles, as well as the locations of finished and raw material products using factory space optimization. To make it easier for workers and to capitalize on downtime, whether it's setting up machines or moving time between lanes, in order to increase productivity.</a:t>
            </a:r>
            <a:endParaRPr lang="en-US" sz="16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52"/>
        <p:cNvGrpSpPr/>
        <p:nvPr/>
      </p:nvGrpSpPr>
      <p:grpSpPr>
        <a:xfrm>
          <a:off x="0" y="0"/>
          <a:ext cx="0" cy="0"/>
          <a:chOff x="0" y="0"/>
          <a:chExt cx="0" cy="0"/>
        </a:xfrm>
      </p:grpSpPr>
      <p:sp>
        <p:nvSpPr>
          <p:cNvPr id="1953" name="Google Shape;1953;p58"/>
          <p:cNvSpPr/>
          <p:nvPr/>
        </p:nvSpPr>
        <p:spPr>
          <a:xfrm>
            <a:off x="866823" y="1748997"/>
            <a:ext cx="4301889" cy="2537089"/>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58"/>
          <p:cNvSpPr txBox="1">
            <a:spLocks noGrp="1"/>
          </p:cNvSpPr>
          <p:nvPr>
            <p:ph type="title"/>
          </p:nvPr>
        </p:nvSpPr>
        <p:spPr>
          <a:xfrm>
            <a:off x="324650" y="756786"/>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b="1" dirty="0">
                <a:solidFill>
                  <a:schemeClr val="accent2">
                    <a:lumMod val="75000"/>
                  </a:schemeClr>
                </a:solidFill>
                <a:effectLst/>
                <a:latin typeface="Times New Roman" panose="02020603050405020304" pitchFamily="18" charset="0"/>
                <a:ea typeface="Calibri" panose="020F0502020204030204" pitchFamily="34" charset="0"/>
              </a:rPr>
              <a:t>Space requirements</a:t>
            </a:r>
            <a:endParaRPr dirty="0"/>
          </a:p>
        </p:txBody>
      </p:sp>
      <p:sp>
        <p:nvSpPr>
          <p:cNvPr id="1955" name="Google Shape;1955;p58"/>
          <p:cNvSpPr/>
          <p:nvPr/>
        </p:nvSpPr>
        <p:spPr>
          <a:xfrm>
            <a:off x="1386000" y="1905950"/>
            <a:ext cx="299700" cy="299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58"/>
          <p:cNvSpPr/>
          <p:nvPr/>
        </p:nvSpPr>
        <p:spPr>
          <a:xfrm>
            <a:off x="3570750" y="3861075"/>
            <a:ext cx="299700" cy="299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58"/>
          <p:cNvSpPr/>
          <p:nvPr/>
        </p:nvSpPr>
        <p:spPr>
          <a:xfrm>
            <a:off x="3121300" y="2492725"/>
            <a:ext cx="299700" cy="2997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58"/>
          <p:cNvSpPr/>
          <p:nvPr/>
        </p:nvSpPr>
        <p:spPr>
          <a:xfrm>
            <a:off x="3708050" y="3009000"/>
            <a:ext cx="299700" cy="2997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58"/>
          <p:cNvSpPr/>
          <p:nvPr/>
        </p:nvSpPr>
        <p:spPr>
          <a:xfrm>
            <a:off x="1573350" y="3427950"/>
            <a:ext cx="299700" cy="299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58"/>
          <p:cNvSpPr/>
          <p:nvPr/>
        </p:nvSpPr>
        <p:spPr>
          <a:xfrm>
            <a:off x="866825" y="2385525"/>
            <a:ext cx="299700" cy="299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46;p36">
            <a:extLst>
              <a:ext uri="{FF2B5EF4-FFF2-40B4-BE49-F238E27FC236}">
                <a16:creationId xmlns:a16="http://schemas.microsoft.com/office/drawing/2014/main" id="{41618C44-4F9A-B690-8151-A27B40801D87}"/>
              </a:ext>
            </a:extLst>
          </p:cNvPr>
          <p:cNvSpPr txBox="1">
            <a:spLocks/>
          </p:cNvSpPr>
          <p:nvPr/>
        </p:nvSpPr>
        <p:spPr>
          <a:xfrm>
            <a:off x="4873477" y="3092925"/>
            <a:ext cx="3951000" cy="918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400"/>
              <a:buFont typeface="Roboto"/>
              <a:buNone/>
              <a:defRPr sz="1400" b="0" i="0" u="none" strike="noStrike" cap="none">
                <a:solidFill>
                  <a:schemeClr val="dk1"/>
                </a:solidFill>
                <a:latin typeface="Roboto"/>
                <a:ea typeface="Roboto"/>
                <a:cs typeface="Roboto"/>
                <a:sym typeface="Roboto"/>
              </a:defRPr>
            </a:lvl1pPr>
            <a:lvl2pPr marL="914400" marR="0" lvl="1"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2pPr>
            <a:lvl3pPr marL="1371600" marR="0" lvl="2"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3pPr>
            <a:lvl4pPr marL="1828800" marR="0" lvl="3"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4pPr>
            <a:lvl5pPr marL="2286000" marR="0" lvl="4"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5pPr>
            <a:lvl6pPr marL="2743200" marR="0" lvl="5"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6pPr>
            <a:lvl7pPr marL="3200400" marR="0" lvl="6"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7pPr>
            <a:lvl8pPr marL="3657600" marR="0" lvl="7"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8pPr>
            <a:lvl9pPr marL="4114800" marR="0" lvl="8" indent="-304800" algn="l" rtl="0">
              <a:lnSpc>
                <a:spcPct val="100000"/>
              </a:lnSpc>
              <a:spcBef>
                <a:spcPts val="0"/>
              </a:spcBef>
              <a:spcAft>
                <a:spcPts val="0"/>
              </a:spcAft>
              <a:buClr>
                <a:schemeClr val="dk1"/>
              </a:buClr>
              <a:buSzPts val="1400"/>
              <a:buFont typeface="Roboto"/>
              <a:buNone/>
              <a:defRPr sz="1200" b="0" i="0" u="none" strike="noStrike" cap="none">
                <a:solidFill>
                  <a:schemeClr val="dk1"/>
                </a:solidFill>
                <a:latin typeface="Roboto"/>
                <a:ea typeface="Roboto"/>
                <a:cs typeface="Roboto"/>
                <a:sym typeface="Roboto"/>
              </a:defRPr>
            </a:lvl9pPr>
          </a:lstStyle>
          <a:p>
            <a:pPr marL="0" indent="0" algn="ctr">
              <a:spcAft>
                <a:spcPts val="1600"/>
              </a:spcAft>
            </a:pPr>
            <a:r>
              <a:rPr lang="en-US" sz="1600" b="1">
                <a:latin typeface="Times New Roman" panose="02020603050405020304" pitchFamily="18" charset="0"/>
                <a:ea typeface="Calibri" panose="020F0502020204030204" pitchFamily="34" charset="0"/>
              </a:rPr>
              <a:t>The quantity of space necessary in the building is maybe the most challenging decision in facilities design</a:t>
            </a:r>
            <a:endParaRPr lang="en-US" sz="12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36"/>
          <p:cNvSpPr/>
          <p:nvPr/>
        </p:nvSpPr>
        <p:spPr>
          <a:xfrm rot="10148610">
            <a:off x="981985" y="516631"/>
            <a:ext cx="6643452" cy="4214652"/>
          </a:xfrm>
          <a:custGeom>
            <a:avLst/>
            <a:gdLst/>
            <a:ahLst/>
            <a:cxnLst/>
            <a:rect l="l" t="t" r="r" b="b"/>
            <a:pathLst>
              <a:path w="267477" h="170783" extrusionOk="0">
                <a:moveTo>
                  <a:pt x="128730" y="1"/>
                </a:moveTo>
                <a:cubicBezTo>
                  <a:pt x="107030" y="1"/>
                  <a:pt x="86362" y="4754"/>
                  <a:pt x="69496" y="14213"/>
                </a:cubicBezTo>
                <a:cubicBezTo>
                  <a:pt x="1" y="53187"/>
                  <a:pt x="29110" y="152962"/>
                  <a:pt x="51026" y="157813"/>
                </a:cubicBezTo>
                <a:cubicBezTo>
                  <a:pt x="51596" y="157939"/>
                  <a:pt x="52149" y="157998"/>
                  <a:pt x="52691" y="157998"/>
                </a:cubicBezTo>
                <a:cubicBezTo>
                  <a:pt x="60852" y="157998"/>
                  <a:pt x="66374" y="144505"/>
                  <a:pt x="85597" y="142332"/>
                </a:cubicBezTo>
                <a:cubicBezTo>
                  <a:pt x="87198" y="142151"/>
                  <a:pt x="88746" y="142065"/>
                  <a:pt x="90249" y="142065"/>
                </a:cubicBezTo>
                <a:cubicBezTo>
                  <a:pt x="114601" y="142065"/>
                  <a:pt x="127002" y="164593"/>
                  <a:pt x="157170" y="169733"/>
                </a:cubicBezTo>
                <a:cubicBezTo>
                  <a:pt x="161337" y="170443"/>
                  <a:pt x="165612" y="170782"/>
                  <a:pt x="169935" y="170782"/>
                </a:cubicBezTo>
                <a:cubicBezTo>
                  <a:pt x="197776" y="170782"/>
                  <a:pt x="227601" y="156717"/>
                  <a:pt x="243432" y="137183"/>
                </a:cubicBezTo>
                <a:cubicBezTo>
                  <a:pt x="267477" y="107511"/>
                  <a:pt x="260876" y="63187"/>
                  <a:pt x="224186" y="32380"/>
                </a:cubicBezTo>
                <a:cubicBezTo>
                  <a:pt x="196305" y="10741"/>
                  <a:pt x="161351" y="1"/>
                  <a:pt x="128730" y="1"/>
                </a:cubicBezTo>
                <a:close/>
              </a:path>
            </a:pathLst>
          </a:custGeom>
          <a:solidFill>
            <a:srgbClr val="FDDC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txBox="1">
            <a:spLocks noGrp="1"/>
          </p:cNvSpPr>
          <p:nvPr>
            <p:ph type="body" idx="1"/>
          </p:nvPr>
        </p:nvSpPr>
        <p:spPr>
          <a:xfrm>
            <a:off x="1385489" y="2831061"/>
            <a:ext cx="4916252" cy="1645218"/>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b="1" dirty="0">
                <a:effectLst/>
                <a:latin typeface="Times New Roman" panose="02020603050405020304" pitchFamily="18" charset="0"/>
                <a:ea typeface="Calibri" panose="020F0502020204030204" pitchFamily="34" charset="0"/>
              </a:rPr>
              <a:t>We must think about finding the ideal storage space scheme in order to reduce the total time needed to transport peat briquettes from one place to another; It is one of the most important factors to consider to ensure proper workflow and has a significant impact on work flow and productivity.</a:t>
            </a:r>
            <a:endParaRPr sz="1050" b="1" dirty="0"/>
          </a:p>
        </p:txBody>
      </p:sp>
      <p:sp>
        <p:nvSpPr>
          <p:cNvPr id="547" name="Google Shape;547;p36"/>
          <p:cNvSpPr txBox="1">
            <a:spLocks noGrp="1"/>
          </p:cNvSpPr>
          <p:nvPr>
            <p:ph type="title"/>
          </p:nvPr>
        </p:nvSpPr>
        <p:spPr>
          <a:xfrm>
            <a:off x="436429" y="38546"/>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br>
              <a:rPr lang="en-US" sz="2000" b="1" dirty="0">
                <a:solidFill>
                  <a:schemeClr val="accent2">
                    <a:lumMod val="75000"/>
                  </a:schemeClr>
                </a:solidFill>
                <a:effectLst/>
                <a:latin typeface="Times New Roman" panose="02020603050405020304" pitchFamily="18" charset="0"/>
                <a:ea typeface="Calibri" panose="020F0502020204030204" pitchFamily="34" charset="0"/>
              </a:rPr>
            </a:br>
            <a:r>
              <a:rPr lang="en-US" sz="2000" b="1" dirty="0">
                <a:solidFill>
                  <a:schemeClr val="accent2">
                    <a:lumMod val="75000"/>
                  </a:schemeClr>
                </a:solidFill>
                <a:effectLst/>
                <a:latin typeface="Times New Roman" panose="02020603050405020304" pitchFamily="18" charset="0"/>
                <a:ea typeface="Calibri" panose="020F0502020204030204" pitchFamily="34" charset="0"/>
              </a:rPr>
              <a:t>Warehouse Layout &amp; Design </a:t>
            </a:r>
            <a:endParaRPr sz="3600" dirty="0">
              <a:solidFill>
                <a:schemeClr val="accent2">
                  <a:lumMod val="75000"/>
                </a:schemeClr>
              </a:solidFill>
            </a:endParaRPr>
          </a:p>
        </p:txBody>
      </p:sp>
      <p:grpSp>
        <p:nvGrpSpPr>
          <p:cNvPr id="548" name="Google Shape;548;p36"/>
          <p:cNvGrpSpPr/>
          <p:nvPr/>
        </p:nvGrpSpPr>
        <p:grpSpPr>
          <a:xfrm>
            <a:off x="2287216" y="979522"/>
            <a:ext cx="3243683" cy="1797615"/>
            <a:chOff x="233850" y="876375"/>
            <a:chExt cx="7147825" cy="3961250"/>
          </a:xfrm>
        </p:grpSpPr>
        <p:sp>
          <p:nvSpPr>
            <p:cNvPr id="549" name="Google Shape;549;p36"/>
            <p:cNvSpPr/>
            <p:nvPr/>
          </p:nvSpPr>
          <p:spPr>
            <a:xfrm>
              <a:off x="3046825" y="1485125"/>
              <a:ext cx="1506850" cy="3337625"/>
            </a:xfrm>
            <a:custGeom>
              <a:avLst/>
              <a:gdLst/>
              <a:ahLst/>
              <a:cxnLst/>
              <a:rect l="l" t="t" r="r" b="b"/>
              <a:pathLst>
                <a:path w="60274" h="133505" extrusionOk="0">
                  <a:moveTo>
                    <a:pt x="0" y="1"/>
                  </a:moveTo>
                  <a:lnTo>
                    <a:pt x="0" y="133505"/>
                  </a:lnTo>
                  <a:lnTo>
                    <a:pt x="60274" y="133505"/>
                  </a:lnTo>
                  <a:lnTo>
                    <a:pt x="602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2932700" y="914025"/>
              <a:ext cx="1735100" cy="575500"/>
            </a:xfrm>
            <a:custGeom>
              <a:avLst/>
              <a:gdLst/>
              <a:ahLst/>
              <a:cxnLst/>
              <a:rect l="l" t="t" r="r" b="b"/>
              <a:pathLst>
                <a:path w="69404" h="23020" extrusionOk="0">
                  <a:moveTo>
                    <a:pt x="34974" y="1"/>
                  </a:moveTo>
                  <a:lnTo>
                    <a:pt x="0" y="23020"/>
                  </a:lnTo>
                  <a:lnTo>
                    <a:pt x="69404" y="23020"/>
                  </a:lnTo>
                  <a:lnTo>
                    <a:pt x="3497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2900225" y="876375"/>
              <a:ext cx="1801675" cy="635450"/>
            </a:xfrm>
            <a:custGeom>
              <a:avLst/>
              <a:gdLst/>
              <a:ahLst/>
              <a:cxnLst/>
              <a:rect l="l" t="t" r="r" b="b"/>
              <a:pathLst>
                <a:path w="72067" h="25418" extrusionOk="0">
                  <a:moveTo>
                    <a:pt x="36275" y="0"/>
                  </a:moveTo>
                  <a:cubicBezTo>
                    <a:pt x="36046" y="0"/>
                    <a:pt x="35816" y="66"/>
                    <a:pt x="35617" y="199"/>
                  </a:cubicBezTo>
                  <a:lnTo>
                    <a:pt x="641" y="23218"/>
                  </a:lnTo>
                  <a:cubicBezTo>
                    <a:pt x="199" y="23508"/>
                    <a:pt x="0" y="24056"/>
                    <a:pt x="152" y="24564"/>
                  </a:cubicBezTo>
                  <a:cubicBezTo>
                    <a:pt x="304" y="25070"/>
                    <a:pt x="771" y="25418"/>
                    <a:pt x="1301" y="25418"/>
                  </a:cubicBezTo>
                  <a:cubicBezTo>
                    <a:pt x="1534" y="25416"/>
                    <a:pt x="1764" y="25348"/>
                    <a:pt x="1958" y="25219"/>
                  </a:cubicBezTo>
                  <a:lnTo>
                    <a:pt x="36269" y="2637"/>
                  </a:lnTo>
                  <a:lnTo>
                    <a:pt x="70036" y="25215"/>
                  </a:lnTo>
                  <a:cubicBezTo>
                    <a:pt x="70241" y="25352"/>
                    <a:pt x="70472" y="25417"/>
                    <a:pt x="70701" y="25417"/>
                  </a:cubicBezTo>
                  <a:cubicBezTo>
                    <a:pt x="71088" y="25417"/>
                    <a:pt x="71468" y="25230"/>
                    <a:pt x="71699" y="24885"/>
                  </a:cubicBezTo>
                  <a:cubicBezTo>
                    <a:pt x="72067" y="24334"/>
                    <a:pt x="71919" y="23590"/>
                    <a:pt x="71369" y="23222"/>
                  </a:cubicBezTo>
                  <a:lnTo>
                    <a:pt x="36941" y="203"/>
                  </a:lnTo>
                  <a:cubicBezTo>
                    <a:pt x="36740" y="68"/>
                    <a:pt x="36507" y="0"/>
                    <a:pt x="3627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3551950" y="3810875"/>
              <a:ext cx="493600" cy="1026750"/>
            </a:xfrm>
            <a:custGeom>
              <a:avLst/>
              <a:gdLst/>
              <a:ahLst/>
              <a:cxnLst/>
              <a:rect l="l" t="t" r="r" b="b"/>
              <a:pathLst>
                <a:path w="19744" h="41070" extrusionOk="0">
                  <a:moveTo>
                    <a:pt x="0" y="0"/>
                  </a:moveTo>
                  <a:lnTo>
                    <a:pt x="0" y="41069"/>
                  </a:lnTo>
                  <a:lnTo>
                    <a:pt x="19743" y="41069"/>
                  </a:lnTo>
                  <a:lnTo>
                    <a:pt x="1974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a:off x="3617775" y="4460725"/>
              <a:ext cx="361975" cy="311075"/>
            </a:xfrm>
            <a:custGeom>
              <a:avLst/>
              <a:gdLst/>
              <a:ahLst/>
              <a:cxnLst/>
              <a:rect l="l" t="t" r="r" b="b"/>
              <a:pathLst>
                <a:path w="14479" h="12443" extrusionOk="0">
                  <a:moveTo>
                    <a:pt x="1" y="1"/>
                  </a:moveTo>
                  <a:lnTo>
                    <a:pt x="1" y="12443"/>
                  </a:lnTo>
                  <a:lnTo>
                    <a:pt x="14478" y="12443"/>
                  </a:lnTo>
                  <a:lnTo>
                    <a:pt x="1447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3617750" y="4090950"/>
              <a:ext cx="362000" cy="311075"/>
            </a:xfrm>
            <a:custGeom>
              <a:avLst/>
              <a:gdLst/>
              <a:ahLst/>
              <a:cxnLst/>
              <a:rect l="l" t="t" r="r" b="b"/>
              <a:pathLst>
                <a:path w="14480" h="12443" extrusionOk="0">
                  <a:moveTo>
                    <a:pt x="0" y="0"/>
                  </a:moveTo>
                  <a:lnTo>
                    <a:pt x="0" y="12443"/>
                  </a:lnTo>
                  <a:lnTo>
                    <a:pt x="14479" y="12443"/>
                  </a:lnTo>
                  <a:lnTo>
                    <a:pt x="1447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3617775" y="3876675"/>
              <a:ext cx="361975" cy="155525"/>
            </a:xfrm>
            <a:custGeom>
              <a:avLst/>
              <a:gdLst/>
              <a:ahLst/>
              <a:cxnLst/>
              <a:rect l="l" t="t" r="r" b="b"/>
              <a:pathLst>
                <a:path w="14479" h="6221" extrusionOk="0">
                  <a:moveTo>
                    <a:pt x="1" y="0"/>
                  </a:moveTo>
                  <a:lnTo>
                    <a:pt x="1" y="6221"/>
                  </a:lnTo>
                  <a:lnTo>
                    <a:pt x="14478" y="6221"/>
                  </a:lnTo>
                  <a:lnTo>
                    <a:pt x="1447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3567375" y="1769250"/>
              <a:ext cx="468800" cy="734450"/>
            </a:xfrm>
            <a:custGeom>
              <a:avLst/>
              <a:gdLst/>
              <a:ahLst/>
              <a:cxnLst/>
              <a:rect l="l" t="t" r="r" b="b"/>
              <a:pathLst>
                <a:path w="18752" h="29378" extrusionOk="0">
                  <a:moveTo>
                    <a:pt x="1" y="1"/>
                  </a:moveTo>
                  <a:lnTo>
                    <a:pt x="1" y="29377"/>
                  </a:lnTo>
                  <a:lnTo>
                    <a:pt x="18751" y="29377"/>
                  </a:lnTo>
                  <a:lnTo>
                    <a:pt x="1875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a:off x="3790525" y="1769250"/>
              <a:ext cx="22500" cy="734450"/>
            </a:xfrm>
            <a:custGeom>
              <a:avLst/>
              <a:gdLst/>
              <a:ahLst/>
              <a:cxnLst/>
              <a:rect l="l" t="t" r="r" b="b"/>
              <a:pathLst>
                <a:path w="900" h="29378" extrusionOk="0">
                  <a:moveTo>
                    <a:pt x="0" y="1"/>
                  </a:moveTo>
                  <a:lnTo>
                    <a:pt x="0" y="29377"/>
                  </a:lnTo>
                  <a:lnTo>
                    <a:pt x="899" y="29377"/>
                  </a:lnTo>
                  <a:lnTo>
                    <a:pt x="899"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3567350" y="2002825"/>
              <a:ext cx="468825" cy="22475"/>
            </a:xfrm>
            <a:custGeom>
              <a:avLst/>
              <a:gdLst/>
              <a:ahLst/>
              <a:cxnLst/>
              <a:rect l="l" t="t" r="r" b="b"/>
              <a:pathLst>
                <a:path w="18753" h="899" extrusionOk="0">
                  <a:moveTo>
                    <a:pt x="0" y="1"/>
                  </a:moveTo>
                  <a:lnTo>
                    <a:pt x="0" y="898"/>
                  </a:lnTo>
                  <a:lnTo>
                    <a:pt x="18752" y="898"/>
                  </a:lnTo>
                  <a:lnTo>
                    <a:pt x="18752"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3567350" y="2247650"/>
              <a:ext cx="468825" cy="22475"/>
            </a:xfrm>
            <a:custGeom>
              <a:avLst/>
              <a:gdLst/>
              <a:ahLst/>
              <a:cxnLst/>
              <a:rect l="l" t="t" r="r" b="b"/>
              <a:pathLst>
                <a:path w="18753" h="899" extrusionOk="0">
                  <a:moveTo>
                    <a:pt x="0" y="0"/>
                  </a:moveTo>
                  <a:lnTo>
                    <a:pt x="0" y="898"/>
                  </a:lnTo>
                  <a:lnTo>
                    <a:pt x="18752" y="898"/>
                  </a:lnTo>
                  <a:lnTo>
                    <a:pt x="18752"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3545525" y="2503675"/>
              <a:ext cx="512500" cy="58825"/>
            </a:xfrm>
            <a:custGeom>
              <a:avLst/>
              <a:gdLst/>
              <a:ahLst/>
              <a:cxnLst/>
              <a:rect l="l" t="t" r="r" b="b"/>
              <a:pathLst>
                <a:path w="20500" h="2353" extrusionOk="0">
                  <a:moveTo>
                    <a:pt x="0" y="0"/>
                  </a:moveTo>
                  <a:lnTo>
                    <a:pt x="0" y="2352"/>
                  </a:lnTo>
                  <a:lnTo>
                    <a:pt x="20500" y="2352"/>
                  </a:lnTo>
                  <a:lnTo>
                    <a:pt x="205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4036150" y="1769225"/>
              <a:ext cx="223450" cy="734475"/>
            </a:xfrm>
            <a:custGeom>
              <a:avLst/>
              <a:gdLst/>
              <a:ahLst/>
              <a:cxnLst/>
              <a:rect l="l" t="t" r="r" b="b"/>
              <a:pathLst>
                <a:path w="8938" h="29379" extrusionOk="0">
                  <a:moveTo>
                    <a:pt x="0" y="0"/>
                  </a:moveTo>
                  <a:lnTo>
                    <a:pt x="0" y="29378"/>
                  </a:lnTo>
                  <a:lnTo>
                    <a:pt x="8937" y="29378"/>
                  </a:lnTo>
                  <a:lnTo>
                    <a:pt x="89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4056950" y="18105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4056950" y="1859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4056950" y="19084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6"/>
            <p:cNvSpPr/>
            <p:nvPr/>
          </p:nvSpPr>
          <p:spPr>
            <a:xfrm>
              <a:off x="4056950" y="1957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a:off x="4056950" y="20064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6"/>
            <p:cNvSpPr/>
            <p:nvPr/>
          </p:nvSpPr>
          <p:spPr>
            <a:xfrm>
              <a:off x="4056950" y="2055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6"/>
            <p:cNvSpPr/>
            <p:nvPr/>
          </p:nvSpPr>
          <p:spPr>
            <a:xfrm>
              <a:off x="4056950" y="2104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6"/>
            <p:cNvSpPr/>
            <p:nvPr/>
          </p:nvSpPr>
          <p:spPr>
            <a:xfrm>
              <a:off x="4056950" y="2153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6"/>
            <p:cNvSpPr/>
            <p:nvPr/>
          </p:nvSpPr>
          <p:spPr>
            <a:xfrm>
              <a:off x="4056950" y="2202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6"/>
            <p:cNvSpPr/>
            <p:nvPr/>
          </p:nvSpPr>
          <p:spPr>
            <a:xfrm>
              <a:off x="4056950" y="22514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6"/>
            <p:cNvSpPr/>
            <p:nvPr/>
          </p:nvSpPr>
          <p:spPr>
            <a:xfrm>
              <a:off x="4056950" y="2300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6"/>
            <p:cNvSpPr/>
            <p:nvPr/>
          </p:nvSpPr>
          <p:spPr>
            <a:xfrm>
              <a:off x="4056950" y="2349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6"/>
            <p:cNvSpPr/>
            <p:nvPr/>
          </p:nvSpPr>
          <p:spPr>
            <a:xfrm>
              <a:off x="4056950" y="23985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6"/>
            <p:cNvSpPr/>
            <p:nvPr/>
          </p:nvSpPr>
          <p:spPr>
            <a:xfrm>
              <a:off x="4056950" y="2447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6"/>
            <p:cNvSpPr/>
            <p:nvPr/>
          </p:nvSpPr>
          <p:spPr>
            <a:xfrm>
              <a:off x="3340925" y="1769225"/>
              <a:ext cx="223450" cy="734475"/>
            </a:xfrm>
            <a:custGeom>
              <a:avLst/>
              <a:gdLst/>
              <a:ahLst/>
              <a:cxnLst/>
              <a:rect l="l" t="t" r="r" b="b"/>
              <a:pathLst>
                <a:path w="8938" h="29379" extrusionOk="0">
                  <a:moveTo>
                    <a:pt x="0" y="0"/>
                  </a:moveTo>
                  <a:lnTo>
                    <a:pt x="0" y="29378"/>
                  </a:lnTo>
                  <a:lnTo>
                    <a:pt x="8937" y="29378"/>
                  </a:lnTo>
                  <a:lnTo>
                    <a:pt x="89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6"/>
            <p:cNvSpPr/>
            <p:nvPr/>
          </p:nvSpPr>
          <p:spPr>
            <a:xfrm>
              <a:off x="3361725" y="18105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6"/>
            <p:cNvSpPr/>
            <p:nvPr/>
          </p:nvSpPr>
          <p:spPr>
            <a:xfrm>
              <a:off x="3361725" y="1859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6"/>
            <p:cNvSpPr/>
            <p:nvPr/>
          </p:nvSpPr>
          <p:spPr>
            <a:xfrm>
              <a:off x="3361725" y="19084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6"/>
            <p:cNvSpPr/>
            <p:nvPr/>
          </p:nvSpPr>
          <p:spPr>
            <a:xfrm>
              <a:off x="3361725" y="1957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6"/>
            <p:cNvSpPr/>
            <p:nvPr/>
          </p:nvSpPr>
          <p:spPr>
            <a:xfrm>
              <a:off x="3361725" y="20064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6"/>
            <p:cNvSpPr/>
            <p:nvPr/>
          </p:nvSpPr>
          <p:spPr>
            <a:xfrm>
              <a:off x="3361725" y="2055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6"/>
            <p:cNvSpPr/>
            <p:nvPr/>
          </p:nvSpPr>
          <p:spPr>
            <a:xfrm>
              <a:off x="3361725" y="2104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6"/>
            <p:cNvSpPr/>
            <p:nvPr/>
          </p:nvSpPr>
          <p:spPr>
            <a:xfrm>
              <a:off x="3361725" y="2153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6"/>
            <p:cNvSpPr/>
            <p:nvPr/>
          </p:nvSpPr>
          <p:spPr>
            <a:xfrm>
              <a:off x="3361725" y="2202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6"/>
            <p:cNvSpPr/>
            <p:nvPr/>
          </p:nvSpPr>
          <p:spPr>
            <a:xfrm>
              <a:off x="3361725" y="22514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6"/>
            <p:cNvSpPr/>
            <p:nvPr/>
          </p:nvSpPr>
          <p:spPr>
            <a:xfrm>
              <a:off x="3361725" y="23004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6"/>
            <p:cNvSpPr/>
            <p:nvPr/>
          </p:nvSpPr>
          <p:spPr>
            <a:xfrm>
              <a:off x="3361725" y="23494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6"/>
            <p:cNvSpPr/>
            <p:nvPr/>
          </p:nvSpPr>
          <p:spPr>
            <a:xfrm>
              <a:off x="3361725" y="23985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6"/>
            <p:cNvSpPr/>
            <p:nvPr/>
          </p:nvSpPr>
          <p:spPr>
            <a:xfrm>
              <a:off x="3361725" y="2447475"/>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6"/>
            <p:cNvSpPr/>
            <p:nvPr/>
          </p:nvSpPr>
          <p:spPr>
            <a:xfrm>
              <a:off x="3567375" y="2803825"/>
              <a:ext cx="468800" cy="734475"/>
            </a:xfrm>
            <a:custGeom>
              <a:avLst/>
              <a:gdLst/>
              <a:ahLst/>
              <a:cxnLst/>
              <a:rect l="l" t="t" r="r" b="b"/>
              <a:pathLst>
                <a:path w="18752" h="29379" extrusionOk="0">
                  <a:moveTo>
                    <a:pt x="1" y="0"/>
                  </a:moveTo>
                  <a:lnTo>
                    <a:pt x="1" y="29379"/>
                  </a:lnTo>
                  <a:lnTo>
                    <a:pt x="18751" y="29379"/>
                  </a:lnTo>
                  <a:lnTo>
                    <a:pt x="1875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6"/>
            <p:cNvSpPr/>
            <p:nvPr/>
          </p:nvSpPr>
          <p:spPr>
            <a:xfrm>
              <a:off x="3790525" y="2803825"/>
              <a:ext cx="22500" cy="734475"/>
            </a:xfrm>
            <a:custGeom>
              <a:avLst/>
              <a:gdLst/>
              <a:ahLst/>
              <a:cxnLst/>
              <a:rect l="l" t="t" r="r" b="b"/>
              <a:pathLst>
                <a:path w="900" h="29379" extrusionOk="0">
                  <a:moveTo>
                    <a:pt x="0" y="0"/>
                  </a:moveTo>
                  <a:lnTo>
                    <a:pt x="0" y="29379"/>
                  </a:lnTo>
                  <a:lnTo>
                    <a:pt x="899" y="29379"/>
                  </a:lnTo>
                  <a:lnTo>
                    <a:pt x="899"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6"/>
            <p:cNvSpPr/>
            <p:nvPr/>
          </p:nvSpPr>
          <p:spPr>
            <a:xfrm>
              <a:off x="3567350" y="3037400"/>
              <a:ext cx="468825" cy="22500"/>
            </a:xfrm>
            <a:custGeom>
              <a:avLst/>
              <a:gdLst/>
              <a:ahLst/>
              <a:cxnLst/>
              <a:rect l="l" t="t" r="r" b="b"/>
              <a:pathLst>
                <a:path w="18753" h="900" extrusionOk="0">
                  <a:moveTo>
                    <a:pt x="0" y="0"/>
                  </a:moveTo>
                  <a:lnTo>
                    <a:pt x="0" y="900"/>
                  </a:lnTo>
                  <a:lnTo>
                    <a:pt x="18752" y="900"/>
                  </a:lnTo>
                  <a:lnTo>
                    <a:pt x="18752"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6"/>
            <p:cNvSpPr/>
            <p:nvPr/>
          </p:nvSpPr>
          <p:spPr>
            <a:xfrm>
              <a:off x="3567350" y="3282250"/>
              <a:ext cx="468825" cy="22475"/>
            </a:xfrm>
            <a:custGeom>
              <a:avLst/>
              <a:gdLst/>
              <a:ahLst/>
              <a:cxnLst/>
              <a:rect l="l" t="t" r="r" b="b"/>
              <a:pathLst>
                <a:path w="18753" h="899" extrusionOk="0">
                  <a:moveTo>
                    <a:pt x="0" y="1"/>
                  </a:moveTo>
                  <a:lnTo>
                    <a:pt x="0" y="898"/>
                  </a:lnTo>
                  <a:lnTo>
                    <a:pt x="18752" y="898"/>
                  </a:lnTo>
                  <a:lnTo>
                    <a:pt x="18752"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6"/>
            <p:cNvSpPr/>
            <p:nvPr/>
          </p:nvSpPr>
          <p:spPr>
            <a:xfrm>
              <a:off x="3485575" y="3538275"/>
              <a:ext cx="632350" cy="58775"/>
            </a:xfrm>
            <a:custGeom>
              <a:avLst/>
              <a:gdLst/>
              <a:ahLst/>
              <a:cxnLst/>
              <a:rect l="l" t="t" r="r" b="b"/>
              <a:pathLst>
                <a:path w="25294" h="2351" extrusionOk="0">
                  <a:moveTo>
                    <a:pt x="1" y="1"/>
                  </a:moveTo>
                  <a:lnTo>
                    <a:pt x="1" y="2351"/>
                  </a:lnTo>
                  <a:lnTo>
                    <a:pt x="25293" y="2351"/>
                  </a:lnTo>
                  <a:lnTo>
                    <a:pt x="2529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6"/>
            <p:cNvSpPr/>
            <p:nvPr/>
          </p:nvSpPr>
          <p:spPr>
            <a:xfrm>
              <a:off x="4036150" y="2803825"/>
              <a:ext cx="223450" cy="734475"/>
            </a:xfrm>
            <a:custGeom>
              <a:avLst/>
              <a:gdLst/>
              <a:ahLst/>
              <a:cxnLst/>
              <a:rect l="l" t="t" r="r" b="b"/>
              <a:pathLst>
                <a:path w="8938" h="29379" extrusionOk="0">
                  <a:moveTo>
                    <a:pt x="0" y="0"/>
                  </a:moveTo>
                  <a:lnTo>
                    <a:pt x="0" y="29379"/>
                  </a:lnTo>
                  <a:lnTo>
                    <a:pt x="8937" y="29379"/>
                  </a:lnTo>
                  <a:lnTo>
                    <a:pt x="89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6"/>
            <p:cNvSpPr/>
            <p:nvPr/>
          </p:nvSpPr>
          <p:spPr>
            <a:xfrm>
              <a:off x="4056950" y="28450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6"/>
            <p:cNvSpPr/>
            <p:nvPr/>
          </p:nvSpPr>
          <p:spPr>
            <a:xfrm>
              <a:off x="4056950" y="28940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6"/>
            <p:cNvSpPr/>
            <p:nvPr/>
          </p:nvSpPr>
          <p:spPr>
            <a:xfrm>
              <a:off x="4056950" y="29431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6"/>
            <p:cNvSpPr/>
            <p:nvPr/>
          </p:nvSpPr>
          <p:spPr>
            <a:xfrm>
              <a:off x="4056950" y="2992025"/>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6"/>
            <p:cNvSpPr/>
            <p:nvPr/>
          </p:nvSpPr>
          <p:spPr>
            <a:xfrm>
              <a:off x="4056950" y="3041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6"/>
            <p:cNvSpPr/>
            <p:nvPr/>
          </p:nvSpPr>
          <p:spPr>
            <a:xfrm>
              <a:off x="4056950" y="3090050"/>
              <a:ext cx="181850" cy="15000"/>
            </a:xfrm>
            <a:custGeom>
              <a:avLst/>
              <a:gdLst/>
              <a:ahLst/>
              <a:cxnLst/>
              <a:rect l="l" t="t" r="r" b="b"/>
              <a:pathLst>
                <a:path w="7274" h="600" extrusionOk="0">
                  <a:moveTo>
                    <a:pt x="0" y="1"/>
                  </a:moveTo>
                  <a:lnTo>
                    <a:pt x="0" y="600"/>
                  </a:lnTo>
                  <a:lnTo>
                    <a:pt x="7273" y="600"/>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6"/>
            <p:cNvSpPr/>
            <p:nvPr/>
          </p:nvSpPr>
          <p:spPr>
            <a:xfrm>
              <a:off x="4056950" y="3139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6"/>
            <p:cNvSpPr/>
            <p:nvPr/>
          </p:nvSpPr>
          <p:spPr>
            <a:xfrm>
              <a:off x="4056950" y="3188050"/>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6"/>
            <p:cNvSpPr/>
            <p:nvPr/>
          </p:nvSpPr>
          <p:spPr>
            <a:xfrm>
              <a:off x="4056950" y="32370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6"/>
            <p:cNvSpPr/>
            <p:nvPr/>
          </p:nvSpPr>
          <p:spPr>
            <a:xfrm>
              <a:off x="4056950" y="32860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6"/>
            <p:cNvSpPr/>
            <p:nvPr/>
          </p:nvSpPr>
          <p:spPr>
            <a:xfrm>
              <a:off x="4056950" y="3335025"/>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6"/>
            <p:cNvSpPr/>
            <p:nvPr/>
          </p:nvSpPr>
          <p:spPr>
            <a:xfrm>
              <a:off x="4056950" y="3384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6"/>
            <p:cNvSpPr/>
            <p:nvPr/>
          </p:nvSpPr>
          <p:spPr>
            <a:xfrm>
              <a:off x="4056950" y="3433050"/>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6"/>
            <p:cNvSpPr/>
            <p:nvPr/>
          </p:nvSpPr>
          <p:spPr>
            <a:xfrm>
              <a:off x="4056950" y="34820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6"/>
            <p:cNvSpPr/>
            <p:nvPr/>
          </p:nvSpPr>
          <p:spPr>
            <a:xfrm>
              <a:off x="3340925" y="2803825"/>
              <a:ext cx="223450" cy="734475"/>
            </a:xfrm>
            <a:custGeom>
              <a:avLst/>
              <a:gdLst/>
              <a:ahLst/>
              <a:cxnLst/>
              <a:rect l="l" t="t" r="r" b="b"/>
              <a:pathLst>
                <a:path w="8938" h="29379" extrusionOk="0">
                  <a:moveTo>
                    <a:pt x="0" y="0"/>
                  </a:moveTo>
                  <a:lnTo>
                    <a:pt x="0" y="29379"/>
                  </a:lnTo>
                  <a:lnTo>
                    <a:pt x="8937" y="29379"/>
                  </a:lnTo>
                  <a:lnTo>
                    <a:pt x="89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6"/>
            <p:cNvSpPr/>
            <p:nvPr/>
          </p:nvSpPr>
          <p:spPr>
            <a:xfrm>
              <a:off x="3361725" y="2845050"/>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6"/>
            <p:cNvSpPr/>
            <p:nvPr/>
          </p:nvSpPr>
          <p:spPr>
            <a:xfrm>
              <a:off x="3361725" y="28940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6"/>
            <p:cNvSpPr/>
            <p:nvPr/>
          </p:nvSpPr>
          <p:spPr>
            <a:xfrm>
              <a:off x="3361725" y="2943100"/>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6"/>
            <p:cNvSpPr/>
            <p:nvPr/>
          </p:nvSpPr>
          <p:spPr>
            <a:xfrm>
              <a:off x="3361725" y="2992025"/>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6"/>
            <p:cNvSpPr/>
            <p:nvPr/>
          </p:nvSpPr>
          <p:spPr>
            <a:xfrm>
              <a:off x="3361725" y="3041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6"/>
            <p:cNvSpPr/>
            <p:nvPr/>
          </p:nvSpPr>
          <p:spPr>
            <a:xfrm>
              <a:off x="3361725" y="3090050"/>
              <a:ext cx="181850" cy="15000"/>
            </a:xfrm>
            <a:custGeom>
              <a:avLst/>
              <a:gdLst/>
              <a:ahLst/>
              <a:cxnLst/>
              <a:rect l="l" t="t" r="r" b="b"/>
              <a:pathLst>
                <a:path w="7274" h="600" extrusionOk="0">
                  <a:moveTo>
                    <a:pt x="0" y="1"/>
                  </a:moveTo>
                  <a:lnTo>
                    <a:pt x="0" y="600"/>
                  </a:lnTo>
                  <a:lnTo>
                    <a:pt x="7273" y="600"/>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6"/>
            <p:cNvSpPr/>
            <p:nvPr/>
          </p:nvSpPr>
          <p:spPr>
            <a:xfrm>
              <a:off x="3361725" y="3139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6"/>
            <p:cNvSpPr/>
            <p:nvPr/>
          </p:nvSpPr>
          <p:spPr>
            <a:xfrm>
              <a:off x="3361725" y="3188050"/>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6"/>
            <p:cNvSpPr/>
            <p:nvPr/>
          </p:nvSpPr>
          <p:spPr>
            <a:xfrm>
              <a:off x="3361725" y="32370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6"/>
            <p:cNvSpPr/>
            <p:nvPr/>
          </p:nvSpPr>
          <p:spPr>
            <a:xfrm>
              <a:off x="3361725" y="3286075"/>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6"/>
            <p:cNvSpPr/>
            <p:nvPr/>
          </p:nvSpPr>
          <p:spPr>
            <a:xfrm>
              <a:off x="3361725" y="3335025"/>
              <a:ext cx="181850" cy="15025"/>
            </a:xfrm>
            <a:custGeom>
              <a:avLst/>
              <a:gdLst/>
              <a:ahLst/>
              <a:cxnLst/>
              <a:rect l="l" t="t" r="r" b="b"/>
              <a:pathLst>
                <a:path w="7274" h="601" extrusionOk="0">
                  <a:moveTo>
                    <a:pt x="0" y="1"/>
                  </a:moveTo>
                  <a:lnTo>
                    <a:pt x="0" y="601"/>
                  </a:lnTo>
                  <a:lnTo>
                    <a:pt x="7273" y="601"/>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6"/>
            <p:cNvSpPr/>
            <p:nvPr/>
          </p:nvSpPr>
          <p:spPr>
            <a:xfrm>
              <a:off x="3361725" y="3384050"/>
              <a:ext cx="181850" cy="15025"/>
            </a:xfrm>
            <a:custGeom>
              <a:avLst/>
              <a:gdLst/>
              <a:ahLst/>
              <a:cxnLst/>
              <a:rect l="l" t="t" r="r" b="b"/>
              <a:pathLst>
                <a:path w="7274" h="601" extrusionOk="0">
                  <a:moveTo>
                    <a:pt x="0" y="0"/>
                  </a:moveTo>
                  <a:lnTo>
                    <a:pt x="0" y="600"/>
                  </a:lnTo>
                  <a:lnTo>
                    <a:pt x="7273" y="600"/>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6"/>
            <p:cNvSpPr/>
            <p:nvPr/>
          </p:nvSpPr>
          <p:spPr>
            <a:xfrm>
              <a:off x="3361725" y="3433050"/>
              <a:ext cx="181850" cy="15000"/>
            </a:xfrm>
            <a:custGeom>
              <a:avLst/>
              <a:gdLst/>
              <a:ahLst/>
              <a:cxnLst/>
              <a:rect l="l" t="t" r="r" b="b"/>
              <a:pathLst>
                <a:path w="7274" h="600" extrusionOk="0">
                  <a:moveTo>
                    <a:pt x="0" y="1"/>
                  </a:moveTo>
                  <a:lnTo>
                    <a:pt x="0" y="599"/>
                  </a:lnTo>
                  <a:lnTo>
                    <a:pt x="7273" y="599"/>
                  </a:lnTo>
                  <a:lnTo>
                    <a:pt x="7273"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6"/>
            <p:cNvSpPr/>
            <p:nvPr/>
          </p:nvSpPr>
          <p:spPr>
            <a:xfrm>
              <a:off x="3361725" y="3482075"/>
              <a:ext cx="181850" cy="14975"/>
            </a:xfrm>
            <a:custGeom>
              <a:avLst/>
              <a:gdLst/>
              <a:ahLst/>
              <a:cxnLst/>
              <a:rect l="l" t="t" r="r" b="b"/>
              <a:pathLst>
                <a:path w="7274" h="599" extrusionOk="0">
                  <a:moveTo>
                    <a:pt x="0" y="0"/>
                  </a:moveTo>
                  <a:lnTo>
                    <a:pt x="0" y="599"/>
                  </a:lnTo>
                  <a:lnTo>
                    <a:pt x="7273" y="599"/>
                  </a:lnTo>
                  <a:lnTo>
                    <a:pt x="7273" y="0"/>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6"/>
            <p:cNvSpPr/>
            <p:nvPr/>
          </p:nvSpPr>
          <p:spPr>
            <a:xfrm>
              <a:off x="4183250" y="3816300"/>
              <a:ext cx="209225" cy="507150"/>
            </a:xfrm>
            <a:custGeom>
              <a:avLst/>
              <a:gdLst/>
              <a:ahLst/>
              <a:cxnLst/>
              <a:rect l="l" t="t" r="r" b="b"/>
              <a:pathLst>
                <a:path w="8369" h="20286" extrusionOk="0">
                  <a:moveTo>
                    <a:pt x="1" y="1"/>
                  </a:moveTo>
                  <a:lnTo>
                    <a:pt x="1" y="20286"/>
                  </a:lnTo>
                  <a:lnTo>
                    <a:pt x="8369" y="20286"/>
                  </a:lnTo>
                  <a:lnTo>
                    <a:pt x="836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6"/>
            <p:cNvSpPr/>
            <p:nvPr/>
          </p:nvSpPr>
          <p:spPr>
            <a:xfrm>
              <a:off x="4183250" y="4054475"/>
              <a:ext cx="209225" cy="22525"/>
            </a:xfrm>
            <a:custGeom>
              <a:avLst/>
              <a:gdLst/>
              <a:ahLst/>
              <a:cxnLst/>
              <a:rect l="l" t="t" r="r" b="b"/>
              <a:pathLst>
                <a:path w="8369" h="901" extrusionOk="0">
                  <a:moveTo>
                    <a:pt x="1" y="1"/>
                  </a:moveTo>
                  <a:lnTo>
                    <a:pt x="1" y="900"/>
                  </a:lnTo>
                  <a:lnTo>
                    <a:pt x="8369" y="900"/>
                  </a:lnTo>
                  <a:lnTo>
                    <a:pt x="8369"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6"/>
            <p:cNvSpPr/>
            <p:nvPr/>
          </p:nvSpPr>
          <p:spPr>
            <a:xfrm>
              <a:off x="4151475" y="4322725"/>
              <a:ext cx="272800" cy="58800"/>
            </a:xfrm>
            <a:custGeom>
              <a:avLst/>
              <a:gdLst/>
              <a:ahLst/>
              <a:cxnLst/>
              <a:rect l="l" t="t" r="r" b="b"/>
              <a:pathLst>
                <a:path w="10912" h="2352" extrusionOk="0">
                  <a:moveTo>
                    <a:pt x="0" y="1"/>
                  </a:moveTo>
                  <a:lnTo>
                    <a:pt x="0" y="2351"/>
                  </a:lnTo>
                  <a:lnTo>
                    <a:pt x="10911" y="2351"/>
                  </a:lnTo>
                  <a:lnTo>
                    <a:pt x="109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6"/>
            <p:cNvSpPr/>
            <p:nvPr/>
          </p:nvSpPr>
          <p:spPr>
            <a:xfrm>
              <a:off x="3208025" y="3816300"/>
              <a:ext cx="209225" cy="507150"/>
            </a:xfrm>
            <a:custGeom>
              <a:avLst/>
              <a:gdLst/>
              <a:ahLst/>
              <a:cxnLst/>
              <a:rect l="l" t="t" r="r" b="b"/>
              <a:pathLst>
                <a:path w="8369" h="20286" extrusionOk="0">
                  <a:moveTo>
                    <a:pt x="1" y="1"/>
                  </a:moveTo>
                  <a:lnTo>
                    <a:pt x="1" y="20286"/>
                  </a:lnTo>
                  <a:lnTo>
                    <a:pt x="8369" y="20286"/>
                  </a:lnTo>
                  <a:lnTo>
                    <a:pt x="836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6"/>
            <p:cNvSpPr/>
            <p:nvPr/>
          </p:nvSpPr>
          <p:spPr>
            <a:xfrm>
              <a:off x="3208075" y="4054475"/>
              <a:ext cx="209175" cy="22525"/>
            </a:xfrm>
            <a:custGeom>
              <a:avLst/>
              <a:gdLst/>
              <a:ahLst/>
              <a:cxnLst/>
              <a:rect l="l" t="t" r="r" b="b"/>
              <a:pathLst>
                <a:path w="8367" h="901" extrusionOk="0">
                  <a:moveTo>
                    <a:pt x="0" y="1"/>
                  </a:moveTo>
                  <a:lnTo>
                    <a:pt x="0" y="900"/>
                  </a:lnTo>
                  <a:lnTo>
                    <a:pt x="8367" y="900"/>
                  </a:lnTo>
                  <a:lnTo>
                    <a:pt x="8367" y="1"/>
                  </a:lnTo>
                  <a:close/>
                </a:path>
              </a:pathLst>
            </a:custGeom>
            <a:solidFill>
              <a:srgbClr val="271A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6"/>
            <p:cNvSpPr/>
            <p:nvPr/>
          </p:nvSpPr>
          <p:spPr>
            <a:xfrm>
              <a:off x="3176250" y="4322725"/>
              <a:ext cx="272800" cy="58800"/>
            </a:xfrm>
            <a:custGeom>
              <a:avLst/>
              <a:gdLst/>
              <a:ahLst/>
              <a:cxnLst/>
              <a:rect l="l" t="t" r="r" b="b"/>
              <a:pathLst>
                <a:path w="10912" h="2352" extrusionOk="0">
                  <a:moveTo>
                    <a:pt x="0" y="1"/>
                  </a:moveTo>
                  <a:lnTo>
                    <a:pt x="0" y="2351"/>
                  </a:lnTo>
                  <a:lnTo>
                    <a:pt x="10911" y="2351"/>
                  </a:lnTo>
                  <a:lnTo>
                    <a:pt x="109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6"/>
            <p:cNvSpPr/>
            <p:nvPr/>
          </p:nvSpPr>
          <p:spPr>
            <a:xfrm>
              <a:off x="387925" y="2368150"/>
              <a:ext cx="2686400" cy="2427600"/>
            </a:xfrm>
            <a:custGeom>
              <a:avLst/>
              <a:gdLst/>
              <a:ahLst/>
              <a:cxnLst/>
              <a:rect l="l" t="t" r="r" b="b"/>
              <a:pathLst>
                <a:path w="107456" h="97104" extrusionOk="0">
                  <a:moveTo>
                    <a:pt x="1" y="1"/>
                  </a:moveTo>
                  <a:lnTo>
                    <a:pt x="1" y="97104"/>
                  </a:lnTo>
                  <a:lnTo>
                    <a:pt x="107456" y="97104"/>
                  </a:lnTo>
                  <a:lnTo>
                    <a:pt x="1074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6"/>
            <p:cNvSpPr/>
            <p:nvPr/>
          </p:nvSpPr>
          <p:spPr>
            <a:xfrm>
              <a:off x="268075" y="1821800"/>
              <a:ext cx="2926500" cy="546375"/>
            </a:xfrm>
            <a:custGeom>
              <a:avLst/>
              <a:gdLst/>
              <a:ahLst/>
              <a:cxnLst/>
              <a:rect l="l" t="t" r="r" b="b"/>
              <a:pathLst>
                <a:path w="117060" h="21855" extrusionOk="0">
                  <a:moveTo>
                    <a:pt x="12077" y="1"/>
                  </a:moveTo>
                  <a:lnTo>
                    <a:pt x="1" y="21855"/>
                  </a:lnTo>
                  <a:lnTo>
                    <a:pt x="117060" y="21855"/>
                  </a:lnTo>
                  <a:lnTo>
                    <a:pt x="1049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6"/>
            <p:cNvSpPr/>
            <p:nvPr/>
          </p:nvSpPr>
          <p:spPr>
            <a:xfrm>
              <a:off x="387925" y="4429375"/>
              <a:ext cx="2686400" cy="359950"/>
            </a:xfrm>
            <a:custGeom>
              <a:avLst/>
              <a:gdLst/>
              <a:ahLst/>
              <a:cxnLst/>
              <a:rect l="l" t="t" r="r" b="b"/>
              <a:pathLst>
                <a:path w="107456" h="14398" extrusionOk="0">
                  <a:moveTo>
                    <a:pt x="1" y="1"/>
                  </a:moveTo>
                  <a:lnTo>
                    <a:pt x="1" y="14398"/>
                  </a:lnTo>
                  <a:lnTo>
                    <a:pt x="107456" y="14398"/>
                  </a:lnTo>
                  <a:lnTo>
                    <a:pt x="107456" y="1"/>
                  </a:lnTo>
                  <a:close/>
                </a:path>
              </a:pathLst>
            </a:custGeom>
            <a:solidFill>
              <a:srgbClr val="88BE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6"/>
            <p:cNvSpPr/>
            <p:nvPr/>
          </p:nvSpPr>
          <p:spPr>
            <a:xfrm>
              <a:off x="387925" y="2368150"/>
              <a:ext cx="2686400" cy="126975"/>
            </a:xfrm>
            <a:custGeom>
              <a:avLst/>
              <a:gdLst/>
              <a:ahLst/>
              <a:cxnLst/>
              <a:rect l="l" t="t" r="r" b="b"/>
              <a:pathLst>
                <a:path w="107456" h="5079" extrusionOk="0">
                  <a:moveTo>
                    <a:pt x="1" y="1"/>
                  </a:moveTo>
                  <a:lnTo>
                    <a:pt x="1" y="5078"/>
                  </a:lnTo>
                  <a:lnTo>
                    <a:pt x="107456" y="5078"/>
                  </a:lnTo>
                  <a:lnTo>
                    <a:pt x="107456" y="1"/>
                  </a:lnTo>
                  <a:close/>
                </a:path>
              </a:pathLst>
            </a:custGeom>
            <a:solidFill>
              <a:srgbClr val="88BE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6"/>
            <p:cNvSpPr/>
            <p:nvPr/>
          </p:nvSpPr>
          <p:spPr>
            <a:xfrm>
              <a:off x="1846450" y="2697100"/>
              <a:ext cx="410975" cy="733025"/>
            </a:xfrm>
            <a:custGeom>
              <a:avLst/>
              <a:gdLst/>
              <a:ahLst/>
              <a:cxnLst/>
              <a:rect l="l" t="t" r="r" b="b"/>
              <a:pathLst>
                <a:path w="16439" h="29321" extrusionOk="0">
                  <a:moveTo>
                    <a:pt x="8219" y="1"/>
                  </a:moveTo>
                  <a:cubicBezTo>
                    <a:pt x="3681" y="1"/>
                    <a:pt x="0" y="3681"/>
                    <a:pt x="0" y="8220"/>
                  </a:cubicBezTo>
                  <a:lnTo>
                    <a:pt x="0" y="29321"/>
                  </a:lnTo>
                  <a:lnTo>
                    <a:pt x="16439" y="29321"/>
                  </a:lnTo>
                  <a:lnTo>
                    <a:pt x="16439" y="8220"/>
                  </a:lnTo>
                  <a:cubicBezTo>
                    <a:pt x="16439" y="3681"/>
                    <a:pt x="12758" y="1"/>
                    <a:pt x="82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6"/>
            <p:cNvSpPr/>
            <p:nvPr/>
          </p:nvSpPr>
          <p:spPr>
            <a:xfrm>
              <a:off x="1846450" y="2891350"/>
              <a:ext cx="410975" cy="22500"/>
            </a:xfrm>
            <a:custGeom>
              <a:avLst/>
              <a:gdLst/>
              <a:ahLst/>
              <a:cxnLst/>
              <a:rect l="l" t="t" r="r" b="b"/>
              <a:pathLst>
                <a:path w="16439" h="900" extrusionOk="0">
                  <a:moveTo>
                    <a:pt x="0" y="0"/>
                  </a:moveTo>
                  <a:lnTo>
                    <a:pt x="0" y="899"/>
                  </a:lnTo>
                  <a:lnTo>
                    <a:pt x="16439" y="899"/>
                  </a:lnTo>
                  <a:lnTo>
                    <a:pt x="164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6"/>
            <p:cNvSpPr/>
            <p:nvPr/>
          </p:nvSpPr>
          <p:spPr>
            <a:xfrm>
              <a:off x="1966075" y="2902575"/>
              <a:ext cx="22525" cy="527550"/>
            </a:xfrm>
            <a:custGeom>
              <a:avLst/>
              <a:gdLst/>
              <a:ahLst/>
              <a:cxnLst/>
              <a:rect l="l" t="t" r="r" b="b"/>
              <a:pathLst>
                <a:path w="901" h="21102" extrusionOk="0">
                  <a:moveTo>
                    <a:pt x="1" y="1"/>
                  </a:moveTo>
                  <a:lnTo>
                    <a:pt x="1" y="21102"/>
                  </a:lnTo>
                  <a:lnTo>
                    <a:pt x="900" y="21102"/>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6"/>
            <p:cNvSpPr/>
            <p:nvPr/>
          </p:nvSpPr>
          <p:spPr>
            <a:xfrm>
              <a:off x="2120400" y="2902575"/>
              <a:ext cx="22450" cy="527550"/>
            </a:xfrm>
            <a:custGeom>
              <a:avLst/>
              <a:gdLst/>
              <a:ahLst/>
              <a:cxnLst/>
              <a:rect l="l" t="t" r="r" b="b"/>
              <a:pathLst>
                <a:path w="898" h="21102" extrusionOk="0">
                  <a:moveTo>
                    <a:pt x="0" y="1"/>
                  </a:moveTo>
                  <a:lnTo>
                    <a:pt x="0" y="21102"/>
                  </a:lnTo>
                  <a:lnTo>
                    <a:pt x="898" y="21102"/>
                  </a:lnTo>
                  <a:lnTo>
                    <a:pt x="8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6"/>
            <p:cNvSpPr/>
            <p:nvPr/>
          </p:nvSpPr>
          <p:spPr>
            <a:xfrm>
              <a:off x="1806850" y="3430100"/>
              <a:ext cx="490175" cy="34250"/>
            </a:xfrm>
            <a:custGeom>
              <a:avLst/>
              <a:gdLst/>
              <a:ahLst/>
              <a:cxnLst/>
              <a:rect l="l" t="t" r="r" b="b"/>
              <a:pathLst>
                <a:path w="19607" h="1370" extrusionOk="0">
                  <a:moveTo>
                    <a:pt x="0" y="1"/>
                  </a:moveTo>
                  <a:lnTo>
                    <a:pt x="0" y="1370"/>
                  </a:lnTo>
                  <a:lnTo>
                    <a:pt x="19606" y="1370"/>
                  </a:lnTo>
                  <a:lnTo>
                    <a:pt x="1960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6"/>
            <p:cNvSpPr/>
            <p:nvPr/>
          </p:nvSpPr>
          <p:spPr>
            <a:xfrm>
              <a:off x="2482175" y="2697100"/>
              <a:ext cx="410950" cy="733025"/>
            </a:xfrm>
            <a:custGeom>
              <a:avLst/>
              <a:gdLst/>
              <a:ahLst/>
              <a:cxnLst/>
              <a:rect l="l" t="t" r="r" b="b"/>
              <a:pathLst>
                <a:path w="16438" h="29321" extrusionOk="0">
                  <a:moveTo>
                    <a:pt x="8218" y="1"/>
                  </a:moveTo>
                  <a:cubicBezTo>
                    <a:pt x="3680" y="1"/>
                    <a:pt x="1" y="3681"/>
                    <a:pt x="1" y="8220"/>
                  </a:cubicBezTo>
                  <a:lnTo>
                    <a:pt x="1" y="29321"/>
                  </a:lnTo>
                  <a:lnTo>
                    <a:pt x="16437" y="29321"/>
                  </a:lnTo>
                  <a:lnTo>
                    <a:pt x="16437" y="8220"/>
                  </a:lnTo>
                  <a:cubicBezTo>
                    <a:pt x="16437" y="3681"/>
                    <a:pt x="12759" y="1"/>
                    <a:pt x="82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6"/>
            <p:cNvSpPr/>
            <p:nvPr/>
          </p:nvSpPr>
          <p:spPr>
            <a:xfrm>
              <a:off x="2482175" y="2891350"/>
              <a:ext cx="410950" cy="22500"/>
            </a:xfrm>
            <a:custGeom>
              <a:avLst/>
              <a:gdLst/>
              <a:ahLst/>
              <a:cxnLst/>
              <a:rect l="l" t="t" r="r" b="b"/>
              <a:pathLst>
                <a:path w="16438" h="900" extrusionOk="0">
                  <a:moveTo>
                    <a:pt x="1" y="0"/>
                  </a:moveTo>
                  <a:lnTo>
                    <a:pt x="1" y="899"/>
                  </a:lnTo>
                  <a:lnTo>
                    <a:pt x="16437" y="899"/>
                  </a:lnTo>
                  <a:lnTo>
                    <a:pt x="164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6"/>
            <p:cNvSpPr/>
            <p:nvPr/>
          </p:nvSpPr>
          <p:spPr>
            <a:xfrm>
              <a:off x="2601825" y="2902575"/>
              <a:ext cx="22500" cy="527550"/>
            </a:xfrm>
            <a:custGeom>
              <a:avLst/>
              <a:gdLst/>
              <a:ahLst/>
              <a:cxnLst/>
              <a:rect l="l" t="t" r="r" b="b"/>
              <a:pathLst>
                <a:path w="900" h="21102" extrusionOk="0">
                  <a:moveTo>
                    <a:pt x="0" y="1"/>
                  </a:moveTo>
                  <a:lnTo>
                    <a:pt x="0" y="21102"/>
                  </a:lnTo>
                  <a:lnTo>
                    <a:pt x="900" y="21102"/>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6"/>
            <p:cNvSpPr/>
            <p:nvPr/>
          </p:nvSpPr>
          <p:spPr>
            <a:xfrm>
              <a:off x="2756100" y="2902575"/>
              <a:ext cx="22500" cy="527550"/>
            </a:xfrm>
            <a:custGeom>
              <a:avLst/>
              <a:gdLst/>
              <a:ahLst/>
              <a:cxnLst/>
              <a:rect l="l" t="t" r="r" b="b"/>
              <a:pathLst>
                <a:path w="900" h="21102" extrusionOk="0">
                  <a:moveTo>
                    <a:pt x="0" y="1"/>
                  </a:moveTo>
                  <a:lnTo>
                    <a:pt x="0" y="21102"/>
                  </a:lnTo>
                  <a:lnTo>
                    <a:pt x="899" y="21102"/>
                  </a:lnTo>
                  <a:lnTo>
                    <a:pt x="8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6"/>
            <p:cNvSpPr/>
            <p:nvPr/>
          </p:nvSpPr>
          <p:spPr>
            <a:xfrm>
              <a:off x="2442575" y="3430100"/>
              <a:ext cx="490150" cy="34250"/>
            </a:xfrm>
            <a:custGeom>
              <a:avLst/>
              <a:gdLst/>
              <a:ahLst/>
              <a:cxnLst/>
              <a:rect l="l" t="t" r="r" b="b"/>
              <a:pathLst>
                <a:path w="19606" h="1370" extrusionOk="0">
                  <a:moveTo>
                    <a:pt x="1" y="1"/>
                  </a:moveTo>
                  <a:lnTo>
                    <a:pt x="1" y="1370"/>
                  </a:lnTo>
                  <a:lnTo>
                    <a:pt x="19605" y="1370"/>
                  </a:lnTo>
                  <a:lnTo>
                    <a:pt x="196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6"/>
            <p:cNvSpPr/>
            <p:nvPr/>
          </p:nvSpPr>
          <p:spPr>
            <a:xfrm>
              <a:off x="1846450" y="3674600"/>
              <a:ext cx="410975" cy="733025"/>
            </a:xfrm>
            <a:custGeom>
              <a:avLst/>
              <a:gdLst/>
              <a:ahLst/>
              <a:cxnLst/>
              <a:rect l="l" t="t" r="r" b="b"/>
              <a:pathLst>
                <a:path w="16439" h="29321" extrusionOk="0">
                  <a:moveTo>
                    <a:pt x="8219" y="0"/>
                  </a:moveTo>
                  <a:cubicBezTo>
                    <a:pt x="3681" y="0"/>
                    <a:pt x="0" y="3679"/>
                    <a:pt x="0" y="8219"/>
                  </a:cubicBezTo>
                  <a:lnTo>
                    <a:pt x="0" y="29320"/>
                  </a:lnTo>
                  <a:lnTo>
                    <a:pt x="16439" y="29320"/>
                  </a:lnTo>
                  <a:lnTo>
                    <a:pt x="16439" y="8219"/>
                  </a:lnTo>
                  <a:cubicBezTo>
                    <a:pt x="16439" y="3679"/>
                    <a:pt x="12758" y="0"/>
                    <a:pt x="82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6"/>
            <p:cNvSpPr/>
            <p:nvPr/>
          </p:nvSpPr>
          <p:spPr>
            <a:xfrm>
              <a:off x="1846450" y="3868825"/>
              <a:ext cx="410975" cy="22475"/>
            </a:xfrm>
            <a:custGeom>
              <a:avLst/>
              <a:gdLst/>
              <a:ahLst/>
              <a:cxnLst/>
              <a:rect l="l" t="t" r="r" b="b"/>
              <a:pathLst>
                <a:path w="16439" h="899" extrusionOk="0">
                  <a:moveTo>
                    <a:pt x="0" y="1"/>
                  </a:moveTo>
                  <a:lnTo>
                    <a:pt x="0" y="898"/>
                  </a:lnTo>
                  <a:lnTo>
                    <a:pt x="16439" y="898"/>
                  </a:lnTo>
                  <a:lnTo>
                    <a:pt x="164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6"/>
            <p:cNvSpPr/>
            <p:nvPr/>
          </p:nvSpPr>
          <p:spPr>
            <a:xfrm>
              <a:off x="1966075" y="3880075"/>
              <a:ext cx="22525" cy="527500"/>
            </a:xfrm>
            <a:custGeom>
              <a:avLst/>
              <a:gdLst/>
              <a:ahLst/>
              <a:cxnLst/>
              <a:rect l="l" t="t" r="r" b="b"/>
              <a:pathLst>
                <a:path w="901" h="21100" extrusionOk="0">
                  <a:moveTo>
                    <a:pt x="1" y="0"/>
                  </a:moveTo>
                  <a:lnTo>
                    <a:pt x="1" y="21100"/>
                  </a:lnTo>
                  <a:lnTo>
                    <a:pt x="900" y="21100"/>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6"/>
            <p:cNvSpPr/>
            <p:nvPr/>
          </p:nvSpPr>
          <p:spPr>
            <a:xfrm>
              <a:off x="2120400" y="3880075"/>
              <a:ext cx="22450" cy="527500"/>
            </a:xfrm>
            <a:custGeom>
              <a:avLst/>
              <a:gdLst/>
              <a:ahLst/>
              <a:cxnLst/>
              <a:rect l="l" t="t" r="r" b="b"/>
              <a:pathLst>
                <a:path w="898" h="21100" extrusionOk="0">
                  <a:moveTo>
                    <a:pt x="0" y="0"/>
                  </a:moveTo>
                  <a:lnTo>
                    <a:pt x="0" y="21100"/>
                  </a:lnTo>
                  <a:lnTo>
                    <a:pt x="898" y="21100"/>
                  </a:lnTo>
                  <a:lnTo>
                    <a:pt x="89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6"/>
            <p:cNvSpPr/>
            <p:nvPr/>
          </p:nvSpPr>
          <p:spPr>
            <a:xfrm>
              <a:off x="1806850" y="4407600"/>
              <a:ext cx="490175" cy="34250"/>
            </a:xfrm>
            <a:custGeom>
              <a:avLst/>
              <a:gdLst/>
              <a:ahLst/>
              <a:cxnLst/>
              <a:rect l="l" t="t" r="r" b="b"/>
              <a:pathLst>
                <a:path w="19607" h="1370" extrusionOk="0">
                  <a:moveTo>
                    <a:pt x="0" y="0"/>
                  </a:moveTo>
                  <a:lnTo>
                    <a:pt x="0" y="1369"/>
                  </a:lnTo>
                  <a:lnTo>
                    <a:pt x="19606" y="1369"/>
                  </a:lnTo>
                  <a:lnTo>
                    <a:pt x="196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6"/>
            <p:cNvSpPr/>
            <p:nvPr/>
          </p:nvSpPr>
          <p:spPr>
            <a:xfrm>
              <a:off x="2482175" y="3674600"/>
              <a:ext cx="410950" cy="733025"/>
            </a:xfrm>
            <a:custGeom>
              <a:avLst/>
              <a:gdLst/>
              <a:ahLst/>
              <a:cxnLst/>
              <a:rect l="l" t="t" r="r" b="b"/>
              <a:pathLst>
                <a:path w="16438" h="29321" extrusionOk="0">
                  <a:moveTo>
                    <a:pt x="8218" y="0"/>
                  </a:moveTo>
                  <a:cubicBezTo>
                    <a:pt x="3680" y="0"/>
                    <a:pt x="1" y="3679"/>
                    <a:pt x="1" y="8219"/>
                  </a:cubicBezTo>
                  <a:lnTo>
                    <a:pt x="1" y="29320"/>
                  </a:lnTo>
                  <a:lnTo>
                    <a:pt x="16437" y="29320"/>
                  </a:lnTo>
                  <a:lnTo>
                    <a:pt x="16437" y="8219"/>
                  </a:lnTo>
                  <a:cubicBezTo>
                    <a:pt x="16437" y="3679"/>
                    <a:pt x="12759" y="0"/>
                    <a:pt x="82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6"/>
            <p:cNvSpPr/>
            <p:nvPr/>
          </p:nvSpPr>
          <p:spPr>
            <a:xfrm>
              <a:off x="2482175" y="3868825"/>
              <a:ext cx="410950" cy="22475"/>
            </a:xfrm>
            <a:custGeom>
              <a:avLst/>
              <a:gdLst/>
              <a:ahLst/>
              <a:cxnLst/>
              <a:rect l="l" t="t" r="r" b="b"/>
              <a:pathLst>
                <a:path w="16438" h="899" extrusionOk="0">
                  <a:moveTo>
                    <a:pt x="1" y="1"/>
                  </a:moveTo>
                  <a:lnTo>
                    <a:pt x="1" y="898"/>
                  </a:lnTo>
                  <a:lnTo>
                    <a:pt x="16437" y="898"/>
                  </a:lnTo>
                  <a:lnTo>
                    <a:pt x="164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6"/>
            <p:cNvSpPr/>
            <p:nvPr/>
          </p:nvSpPr>
          <p:spPr>
            <a:xfrm>
              <a:off x="2601825" y="3880075"/>
              <a:ext cx="22500" cy="527500"/>
            </a:xfrm>
            <a:custGeom>
              <a:avLst/>
              <a:gdLst/>
              <a:ahLst/>
              <a:cxnLst/>
              <a:rect l="l" t="t" r="r" b="b"/>
              <a:pathLst>
                <a:path w="900" h="21100" extrusionOk="0">
                  <a:moveTo>
                    <a:pt x="0" y="0"/>
                  </a:moveTo>
                  <a:lnTo>
                    <a:pt x="0" y="21100"/>
                  </a:lnTo>
                  <a:lnTo>
                    <a:pt x="900" y="21100"/>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6"/>
            <p:cNvSpPr/>
            <p:nvPr/>
          </p:nvSpPr>
          <p:spPr>
            <a:xfrm>
              <a:off x="2756100" y="3880075"/>
              <a:ext cx="22500" cy="527500"/>
            </a:xfrm>
            <a:custGeom>
              <a:avLst/>
              <a:gdLst/>
              <a:ahLst/>
              <a:cxnLst/>
              <a:rect l="l" t="t" r="r" b="b"/>
              <a:pathLst>
                <a:path w="900" h="21100" extrusionOk="0">
                  <a:moveTo>
                    <a:pt x="0" y="0"/>
                  </a:moveTo>
                  <a:lnTo>
                    <a:pt x="0" y="21100"/>
                  </a:lnTo>
                  <a:lnTo>
                    <a:pt x="899" y="21100"/>
                  </a:lnTo>
                  <a:lnTo>
                    <a:pt x="89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6"/>
            <p:cNvSpPr/>
            <p:nvPr/>
          </p:nvSpPr>
          <p:spPr>
            <a:xfrm>
              <a:off x="2442575" y="4407600"/>
              <a:ext cx="490150" cy="34250"/>
            </a:xfrm>
            <a:custGeom>
              <a:avLst/>
              <a:gdLst/>
              <a:ahLst/>
              <a:cxnLst/>
              <a:rect l="l" t="t" r="r" b="b"/>
              <a:pathLst>
                <a:path w="19606" h="1370" extrusionOk="0">
                  <a:moveTo>
                    <a:pt x="1" y="0"/>
                  </a:moveTo>
                  <a:lnTo>
                    <a:pt x="1" y="1369"/>
                  </a:lnTo>
                  <a:lnTo>
                    <a:pt x="19605" y="1369"/>
                  </a:lnTo>
                  <a:lnTo>
                    <a:pt x="196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6"/>
            <p:cNvSpPr/>
            <p:nvPr/>
          </p:nvSpPr>
          <p:spPr>
            <a:xfrm>
              <a:off x="598475" y="3682150"/>
              <a:ext cx="410975" cy="733025"/>
            </a:xfrm>
            <a:custGeom>
              <a:avLst/>
              <a:gdLst/>
              <a:ahLst/>
              <a:cxnLst/>
              <a:rect l="l" t="t" r="r" b="b"/>
              <a:pathLst>
                <a:path w="16439" h="29321" extrusionOk="0">
                  <a:moveTo>
                    <a:pt x="8220" y="0"/>
                  </a:moveTo>
                  <a:cubicBezTo>
                    <a:pt x="3681" y="0"/>
                    <a:pt x="1" y="3679"/>
                    <a:pt x="1" y="8219"/>
                  </a:cubicBezTo>
                  <a:lnTo>
                    <a:pt x="1" y="29320"/>
                  </a:lnTo>
                  <a:lnTo>
                    <a:pt x="16439" y="29320"/>
                  </a:lnTo>
                  <a:lnTo>
                    <a:pt x="16439" y="8219"/>
                  </a:lnTo>
                  <a:cubicBezTo>
                    <a:pt x="16439" y="3679"/>
                    <a:pt x="12759" y="0"/>
                    <a:pt x="82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6"/>
            <p:cNvSpPr/>
            <p:nvPr/>
          </p:nvSpPr>
          <p:spPr>
            <a:xfrm>
              <a:off x="598475" y="3876375"/>
              <a:ext cx="410950" cy="22475"/>
            </a:xfrm>
            <a:custGeom>
              <a:avLst/>
              <a:gdLst/>
              <a:ahLst/>
              <a:cxnLst/>
              <a:rect l="l" t="t" r="r" b="b"/>
              <a:pathLst>
                <a:path w="16438" h="899" extrusionOk="0">
                  <a:moveTo>
                    <a:pt x="1" y="1"/>
                  </a:moveTo>
                  <a:lnTo>
                    <a:pt x="1" y="899"/>
                  </a:lnTo>
                  <a:lnTo>
                    <a:pt x="16437" y="899"/>
                  </a:lnTo>
                  <a:lnTo>
                    <a:pt x="164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6"/>
            <p:cNvSpPr/>
            <p:nvPr/>
          </p:nvSpPr>
          <p:spPr>
            <a:xfrm>
              <a:off x="718125" y="3887575"/>
              <a:ext cx="22500" cy="527600"/>
            </a:xfrm>
            <a:custGeom>
              <a:avLst/>
              <a:gdLst/>
              <a:ahLst/>
              <a:cxnLst/>
              <a:rect l="l" t="t" r="r" b="b"/>
              <a:pathLst>
                <a:path w="900" h="21104" extrusionOk="0">
                  <a:moveTo>
                    <a:pt x="0" y="1"/>
                  </a:moveTo>
                  <a:lnTo>
                    <a:pt x="0" y="21103"/>
                  </a:lnTo>
                  <a:lnTo>
                    <a:pt x="899" y="21103"/>
                  </a:lnTo>
                  <a:lnTo>
                    <a:pt x="8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6"/>
            <p:cNvSpPr/>
            <p:nvPr/>
          </p:nvSpPr>
          <p:spPr>
            <a:xfrm>
              <a:off x="872425" y="3887575"/>
              <a:ext cx="22500" cy="527600"/>
            </a:xfrm>
            <a:custGeom>
              <a:avLst/>
              <a:gdLst/>
              <a:ahLst/>
              <a:cxnLst/>
              <a:rect l="l" t="t" r="r" b="b"/>
              <a:pathLst>
                <a:path w="900" h="21104" extrusionOk="0">
                  <a:moveTo>
                    <a:pt x="0" y="1"/>
                  </a:moveTo>
                  <a:lnTo>
                    <a:pt x="0" y="21103"/>
                  </a:lnTo>
                  <a:lnTo>
                    <a:pt x="900" y="21103"/>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6"/>
            <p:cNvSpPr/>
            <p:nvPr/>
          </p:nvSpPr>
          <p:spPr>
            <a:xfrm>
              <a:off x="558875" y="4415150"/>
              <a:ext cx="490175" cy="34250"/>
            </a:xfrm>
            <a:custGeom>
              <a:avLst/>
              <a:gdLst/>
              <a:ahLst/>
              <a:cxnLst/>
              <a:rect l="l" t="t" r="r" b="b"/>
              <a:pathLst>
                <a:path w="19607" h="1370" extrusionOk="0">
                  <a:moveTo>
                    <a:pt x="1" y="0"/>
                  </a:moveTo>
                  <a:lnTo>
                    <a:pt x="1" y="1370"/>
                  </a:lnTo>
                  <a:lnTo>
                    <a:pt x="19607" y="1370"/>
                  </a:lnTo>
                  <a:lnTo>
                    <a:pt x="1960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6"/>
            <p:cNvSpPr/>
            <p:nvPr/>
          </p:nvSpPr>
          <p:spPr>
            <a:xfrm>
              <a:off x="1234225" y="3682150"/>
              <a:ext cx="410925" cy="733025"/>
            </a:xfrm>
            <a:custGeom>
              <a:avLst/>
              <a:gdLst/>
              <a:ahLst/>
              <a:cxnLst/>
              <a:rect l="l" t="t" r="r" b="b"/>
              <a:pathLst>
                <a:path w="16437" h="29321" extrusionOk="0">
                  <a:moveTo>
                    <a:pt x="8218" y="0"/>
                  </a:moveTo>
                  <a:cubicBezTo>
                    <a:pt x="3679" y="0"/>
                    <a:pt x="0" y="3679"/>
                    <a:pt x="0" y="8219"/>
                  </a:cubicBezTo>
                  <a:lnTo>
                    <a:pt x="0" y="29320"/>
                  </a:lnTo>
                  <a:lnTo>
                    <a:pt x="16437" y="29320"/>
                  </a:lnTo>
                  <a:lnTo>
                    <a:pt x="16437" y="8219"/>
                  </a:lnTo>
                  <a:cubicBezTo>
                    <a:pt x="16437" y="3679"/>
                    <a:pt x="12758" y="0"/>
                    <a:pt x="82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6"/>
            <p:cNvSpPr/>
            <p:nvPr/>
          </p:nvSpPr>
          <p:spPr>
            <a:xfrm>
              <a:off x="1234225" y="3876375"/>
              <a:ext cx="410925" cy="22475"/>
            </a:xfrm>
            <a:custGeom>
              <a:avLst/>
              <a:gdLst/>
              <a:ahLst/>
              <a:cxnLst/>
              <a:rect l="l" t="t" r="r" b="b"/>
              <a:pathLst>
                <a:path w="16437" h="899" extrusionOk="0">
                  <a:moveTo>
                    <a:pt x="0" y="1"/>
                  </a:moveTo>
                  <a:lnTo>
                    <a:pt x="0" y="899"/>
                  </a:lnTo>
                  <a:lnTo>
                    <a:pt x="16437" y="899"/>
                  </a:lnTo>
                  <a:lnTo>
                    <a:pt x="164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6"/>
            <p:cNvSpPr/>
            <p:nvPr/>
          </p:nvSpPr>
          <p:spPr>
            <a:xfrm>
              <a:off x="1353850" y="3887575"/>
              <a:ext cx="22475" cy="527600"/>
            </a:xfrm>
            <a:custGeom>
              <a:avLst/>
              <a:gdLst/>
              <a:ahLst/>
              <a:cxnLst/>
              <a:rect l="l" t="t" r="r" b="b"/>
              <a:pathLst>
                <a:path w="899" h="21104" extrusionOk="0">
                  <a:moveTo>
                    <a:pt x="1" y="1"/>
                  </a:moveTo>
                  <a:lnTo>
                    <a:pt x="1" y="21103"/>
                  </a:lnTo>
                  <a:lnTo>
                    <a:pt x="898" y="21103"/>
                  </a:lnTo>
                  <a:lnTo>
                    <a:pt x="8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6"/>
            <p:cNvSpPr/>
            <p:nvPr/>
          </p:nvSpPr>
          <p:spPr>
            <a:xfrm>
              <a:off x="1508125" y="3887575"/>
              <a:ext cx="22500" cy="527600"/>
            </a:xfrm>
            <a:custGeom>
              <a:avLst/>
              <a:gdLst/>
              <a:ahLst/>
              <a:cxnLst/>
              <a:rect l="l" t="t" r="r" b="b"/>
              <a:pathLst>
                <a:path w="900" h="21104" extrusionOk="0">
                  <a:moveTo>
                    <a:pt x="0" y="1"/>
                  </a:moveTo>
                  <a:lnTo>
                    <a:pt x="0" y="21103"/>
                  </a:lnTo>
                  <a:lnTo>
                    <a:pt x="900" y="21103"/>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6"/>
            <p:cNvSpPr/>
            <p:nvPr/>
          </p:nvSpPr>
          <p:spPr>
            <a:xfrm>
              <a:off x="1194625" y="4415150"/>
              <a:ext cx="490125" cy="34250"/>
            </a:xfrm>
            <a:custGeom>
              <a:avLst/>
              <a:gdLst/>
              <a:ahLst/>
              <a:cxnLst/>
              <a:rect l="l" t="t" r="r" b="b"/>
              <a:pathLst>
                <a:path w="19605" h="1370" extrusionOk="0">
                  <a:moveTo>
                    <a:pt x="0" y="0"/>
                  </a:moveTo>
                  <a:lnTo>
                    <a:pt x="0" y="1370"/>
                  </a:lnTo>
                  <a:lnTo>
                    <a:pt x="19605" y="1370"/>
                  </a:lnTo>
                  <a:lnTo>
                    <a:pt x="196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6"/>
            <p:cNvSpPr/>
            <p:nvPr/>
          </p:nvSpPr>
          <p:spPr>
            <a:xfrm>
              <a:off x="558875" y="2697100"/>
              <a:ext cx="410975" cy="733025"/>
            </a:xfrm>
            <a:custGeom>
              <a:avLst/>
              <a:gdLst/>
              <a:ahLst/>
              <a:cxnLst/>
              <a:rect l="l" t="t" r="r" b="b"/>
              <a:pathLst>
                <a:path w="16439" h="29321" extrusionOk="0">
                  <a:moveTo>
                    <a:pt x="8220" y="1"/>
                  </a:moveTo>
                  <a:cubicBezTo>
                    <a:pt x="3681" y="1"/>
                    <a:pt x="1" y="3681"/>
                    <a:pt x="1" y="8220"/>
                  </a:cubicBezTo>
                  <a:lnTo>
                    <a:pt x="1" y="29321"/>
                  </a:lnTo>
                  <a:lnTo>
                    <a:pt x="16439" y="29321"/>
                  </a:lnTo>
                  <a:lnTo>
                    <a:pt x="16439" y="8220"/>
                  </a:lnTo>
                  <a:cubicBezTo>
                    <a:pt x="16439" y="3681"/>
                    <a:pt x="12759" y="1"/>
                    <a:pt x="82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6"/>
            <p:cNvSpPr/>
            <p:nvPr/>
          </p:nvSpPr>
          <p:spPr>
            <a:xfrm>
              <a:off x="558875" y="2891350"/>
              <a:ext cx="410975" cy="22500"/>
            </a:xfrm>
            <a:custGeom>
              <a:avLst/>
              <a:gdLst/>
              <a:ahLst/>
              <a:cxnLst/>
              <a:rect l="l" t="t" r="r" b="b"/>
              <a:pathLst>
                <a:path w="16439" h="900" extrusionOk="0">
                  <a:moveTo>
                    <a:pt x="1" y="0"/>
                  </a:moveTo>
                  <a:lnTo>
                    <a:pt x="1" y="899"/>
                  </a:lnTo>
                  <a:lnTo>
                    <a:pt x="16439" y="899"/>
                  </a:lnTo>
                  <a:lnTo>
                    <a:pt x="164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6"/>
            <p:cNvSpPr/>
            <p:nvPr/>
          </p:nvSpPr>
          <p:spPr>
            <a:xfrm>
              <a:off x="678525" y="2902575"/>
              <a:ext cx="22475" cy="527550"/>
            </a:xfrm>
            <a:custGeom>
              <a:avLst/>
              <a:gdLst/>
              <a:ahLst/>
              <a:cxnLst/>
              <a:rect l="l" t="t" r="r" b="b"/>
              <a:pathLst>
                <a:path w="899" h="21102" extrusionOk="0">
                  <a:moveTo>
                    <a:pt x="0" y="1"/>
                  </a:moveTo>
                  <a:lnTo>
                    <a:pt x="0" y="21102"/>
                  </a:lnTo>
                  <a:lnTo>
                    <a:pt x="898" y="21102"/>
                  </a:lnTo>
                  <a:lnTo>
                    <a:pt x="8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6"/>
            <p:cNvSpPr/>
            <p:nvPr/>
          </p:nvSpPr>
          <p:spPr>
            <a:xfrm>
              <a:off x="832825" y="2902575"/>
              <a:ext cx="22475" cy="527550"/>
            </a:xfrm>
            <a:custGeom>
              <a:avLst/>
              <a:gdLst/>
              <a:ahLst/>
              <a:cxnLst/>
              <a:rect l="l" t="t" r="r" b="b"/>
              <a:pathLst>
                <a:path w="899" h="21102" extrusionOk="0">
                  <a:moveTo>
                    <a:pt x="1" y="1"/>
                  </a:moveTo>
                  <a:lnTo>
                    <a:pt x="1" y="21102"/>
                  </a:lnTo>
                  <a:lnTo>
                    <a:pt x="898" y="21102"/>
                  </a:lnTo>
                  <a:lnTo>
                    <a:pt x="89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6"/>
            <p:cNvSpPr/>
            <p:nvPr/>
          </p:nvSpPr>
          <p:spPr>
            <a:xfrm>
              <a:off x="519275" y="3430100"/>
              <a:ext cx="490175" cy="34250"/>
            </a:xfrm>
            <a:custGeom>
              <a:avLst/>
              <a:gdLst/>
              <a:ahLst/>
              <a:cxnLst/>
              <a:rect l="l" t="t" r="r" b="b"/>
              <a:pathLst>
                <a:path w="19607" h="1370" extrusionOk="0">
                  <a:moveTo>
                    <a:pt x="1" y="1"/>
                  </a:moveTo>
                  <a:lnTo>
                    <a:pt x="1" y="1370"/>
                  </a:lnTo>
                  <a:lnTo>
                    <a:pt x="19607" y="1370"/>
                  </a:lnTo>
                  <a:lnTo>
                    <a:pt x="196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6"/>
            <p:cNvSpPr/>
            <p:nvPr/>
          </p:nvSpPr>
          <p:spPr>
            <a:xfrm>
              <a:off x="1194625" y="2697100"/>
              <a:ext cx="410925" cy="733025"/>
            </a:xfrm>
            <a:custGeom>
              <a:avLst/>
              <a:gdLst/>
              <a:ahLst/>
              <a:cxnLst/>
              <a:rect l="l" t="t" r="r" b="b"/>
              <a:pathLst>
                <a:path w="16437" h="29321" extrusionOk="0">
                  <a:moveTo>
                    <a:pt x="8218" y="1"/>
                  </a:moveTo>
                  <a:cubicBezTo>
                    <a:pt x="3679" y="1"/>
                    <a:pt x="0" y="3681"/>
                    <a:pt x="0" y="8220"/>
                  </a:cubicBezTo>
                  <a:lnTo>
                    <a:pt x="0" y="29321"/>
                  </a:lnTo>
                  <a:lnTo>
                    <a:pt x="16437" y="29321"/>
                  </a:lnTo>
                  <a:lnTo>
                    <a:pt x="16437" y="8220"/>
                  </a:lnTo>
                  <a:cubicBezTo>
                    <a:pt x="16437" y="3681"/>
                    <a:pt x="12758" y="1"/>
                    <a:pt x="82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6"/>
            <p:cNvSpPr/>
            <p:nvPr/>
          </p:nvSpPr>
          <p:spPr>
            <a:xfrm>
              <a:off x="1194625" y="2891350"/>
              <a:ext cx="410925" cy="22500"/>
            </a:xfrm>
            <a:custGeom>
              <a:avLst/>
              <a:gdLst/>
              <a:ahLst/>
              <a:cxnLst/>
              <a:rect l="l" t="t" r="r" b="b"/>
              <a:pathLst>
                <a:path w="16437" h="900" extrusionOk="0">
                  <a:moveTo>
                    <a:pt x="0" y="0"/>
                  </a:moveTo>
                  <a:lnTo>
                    <a:pt x="0" y="899"/>
                  </a:lnTo>
                  <a:lnTo>
                    <a:pt x="16437" y="899"/>
                  </a:lnTo>
                  <a:lnTo>
                    <a:pt x="164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6"/>
            <p:cNvSpPr/>
            <p:nvPr/>
          </p:nvSpPr>
          <p:spPr>
            <a:xfrm>
              <a:off x="1314250" y="2902575"/>
              <a:ext cx="22500" cy="527550"/>
            </a:xfrm>
            <a:custGeom>
              <a:avLst/>
              <a:gdLst/>
              <a:ahLst/>
              <a:cxnLst/>
              <a:rect l="l" t="t" r="r" b="b"/>
              <a:pathLst>
                <a:path w="900" h="21102" extrusionOk="0">
                  <a:moveTo>
                    <a:pt x="1" y="1"/>
                  </a:moveTo>
                  <a:lnTo>
                    <a:pt x="1" y="21102"/>
                  </a:lnTo>
                  <a:lnTo>
                    <a:pt x="900" y="21102"/>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6"/>
            <p:cNvSpPr/>
            <p:nvPr/>
          </p:nvSpPr>
          <p:spPr>
            <a:xfrm>
              <a:off x="1468550" y="2902575"/>
              <a:ext cx="22475" cy="527550"/>
            </a:xfrm>
            <a:custGeom>
              <a:avLst/>
              <a:gdLst/>
              <a:ahLst/>
              <a:cxnLst/>
              <a:rect l="l" t="t" r="r" b="b"/>
              <a:pathLst>
                <a:path w="899" h="21102" extrusionOk="0">
                  <a:moveTo>
                    <a:pt x="1" y="1"/>
                  </a:moveTo>
                  <a:lnTo>
                    <a:pt x="1" y="21102"/>
                  </a:lnTo>
                  <a:lnTo>
                    <a:pt x="899" y="21102"/>
                  </a:lnTo>
                  <a:lnTo>
                    <a:pt x="8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6"/>
            <p:cNvSpPr/>
            <p:nvPr/>
          </p:nvSpPr>
          <p:spPr>
            <a:xfrm>
              <a:off x="1155025" y="3430100"/>
              <a:ext cx="490125" cy="34250"/>
            </a:xfrm>
            <a:custGeom>
              <a:avLst/>
              <a:gdLst/>
              <a:ahLst/>
              <a:cxnLst/>
              <a:rect l="l" t="t" r="r" b="b"/>
              <a:pathLst>
                <a:path w="19605" h="1370" extrusionOk="0">
                  <a:moveTo>
                    <a:pt x="0" y="1"/>
                  </a:moveTo>
                  <a:lnTo>
                    <a:pt x="0" y="1370"/>
                  </a:lnTo>
                  <a:lnTo>
                    <a:pt x="19605" y="1370"/>
                  </a:lnTo>
                  <a:lnTo>
                    <a:pt x="196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6"/>
            <p:cNvSpPr/>
            <p:nvPr/>
          </p:nvSpPr>
          <p:spPr>
            <a:xfrm>
              <a:off x="233850" y="1791850"/>
              <a:ext cx="2991675" cy="606300"/>
            </a:xfrm>
            <a:custGeom>
              <a:avLst/>
              <a:gdLst/>
              <a:ahLst/>
              <a:cxnLst/>
              <a:rect l="l" t="t" r="r" b="b"/>
              <a:pathLst>
                <a:path w="119667" h="24252" extrusionOk="0">
                  <a:moveTo>
                    <a:pt x="13447" y="0"/>
                  </a:moveTo>
                  <a:cubicBezTo>
                    <a:pt x="13011" y="0"/>
                    <a:pt x="12609" y="237"/>
                    <a:pt x="12397" y="619"/>
                  </a:cubicBezTo>
                  <a:lnTo>
                    <a:pt x="321" y="22473"/>
                  </a:lnTo>
                  <a:cubicBezTo>
                    <a:pt x="0" y="23053"/>
                    <a:pt x="210" y="23783"/>
                    <a:pt x="790" y="24103"/>
                  </a:cubicBezTo>
                  <a:cubicBezTo>
                    <a:pt x="974" y="24204"/>
                    <a:pt x="1172" y="24252"/>
                    <a:pt x="1368" y="24252"/>
                  </a:cubicBezTo>
                  <a:cubicBezTo>
                    <a:pt x="1791" y="24252"/>
                    <a:pt x="2201" y="24028"/>
                    <a:pt x="2419" y="23632"/>
                  </a:cubicBezTo>
                  <a:lnTo>
                    <a:pt x="14154" y="2397"/>
                  </a:lnTo>
                  <a:lnTo>
                    <a:pt x="105646" y="2397"/>
                  </a:lnTo>
                  <a:lnTo>
                    <a:pt x="117365" y="23631"/>
                  </a:lnTo>
                  <a:cubicBezTo>
                    <a:pt x="117575" y="24013"/>
                    <a:pt x="117976" y="24251"/>
                    <a:pt x="118414" y="24251"/>
                  </a:cubicBezTo>
                  <a:cubicBezTo>
                    <a:pt x="118838" y="24251"/>
                    <a:pt x="119229" y="24027"/>
                    <a:pt x="119445" y="23662"/>
                  </a:cubicBezTo>
                  <a:cubicBezTo>
                    <a:pt x="119660" y="23297"/>
                    <a:pt x="119667" y="22846"/>
                    <a:pt x="119463" y="22475"/>
                  </a:cubicBezTo>
                  <a:lnTo>
                    <a:pt x="107403" y="621"/>
                  </a:lnTo>
                  <a:cubicBezTo>
                    <a:pt x="107192" y="238"/>
                    <a:pt x="106789" y="0"/>
                    <a:pt x="1063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6"/>
            <p:cNvSpPr/>
            <p:nvPr/>
          </p:nvSpPr>
          <p:spPr>
            <a:xfrm>
              <a:off x="4544075" y="2390600"/>
              <a:ext cx="2686425" cy="2427600"/>
            </a:xfrm>
            <a:custGeom>
              <a:avLst/>
              <a:gdLst/>
              <a:ahLst/>
              <a:cxnLst/>
              <a:rect l="l" t="t" r="r" b="b"/>
              <a:pathLst>
                <a:path w="107457" h="97104" extrusionOk="0">
                  <a:moveTo>
                    <a:pt x="0" y="1"/>
                  </a:moveTo>
                  <a:lnTo>
                    <a:pt x="0" y="97103"/>
                  </a:lnTo>
                  <a:lnTo>
                    <a:pt x="107456" y="97103"/>
                  </a:lnTo>
                  <a:lnTo>
                    <a:pt x="1074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6"/>
            <p:cNvSpPr/>
            <p:nvPr/>
          </p:nvSpPr>
          <p:spPr>
            <a:xfrm>
              <a:off x="4424250" y="1844250"/>
              <a:ext cx="2926500" cy="546375"/>
            </a:xfrm>
            <a:custGeom>
              <a:avLst/>
              <a:gdLst/>
              <a:ahLst/>
              <a:cxnLst/>
              <a:rect l="l" t="t" r="r" b="b"/>
              <a:pathLst>
                <a:path w="117060" h="21855" extrusionOk="0">
                  <a:moveTo>
                    <a:pt x="12076" y="1"/>
                  </a:moveTo>
                  <a:lnTo>
                    <a:pt x="0" y="21855"/>
                  </a:lnTo>
                  <a:lnTo>
                    <a:pt x="117060" y="21855"/>
                  </a:lnTo>
                  <a:lnTo>
                    <a:pt x="1049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6"/>
            <p:cNvSpPr/>
            <p:nvPr/>
          </p:nvSpPr>
          <p:spPr>
            <a:xfrm>
              <a:off x="4544075" y="4451775"/>
              <a:ext cx="2686425" cy="360000"/>
            </a:xfrm>
            <a:custGeom>
              <a:avLst/>
              <a:gdLst/>
              <a:ahLst/>
              <a:cxnLst/>
              <a:rect l="l" t="t" r="r" b="b"/>
              <a:pathLst>
                <a:path w="107457" h="14400" extrusionOk="0">
                  <a:moveTo>
                    <a:pt x="0" y="1"/>
                  </a:moveTo>
                  <a:lnTo>
                    <a:pt x="0" y="14400"/>
                  </a:lnTo>
                  <a:lnTo>
                    <a:pt x="107456" y="14400"/>
                  </a:lnTo>
                  <a:lnTo>
                    <a:pt x="107456" y="1"/>
                  </a:lnTo>
                  <a:close/>
                </a:path>
              </a:pathLst>
            </a:custGeom>
            <a:solidFill>
              <a:srgbClr val="88BE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6"/>
            <p:cNvSpPr/>
            <p:nvPr/>
          </p:nvSpPr>
          <p:spPr>
            <a:xfrm>
              <a:off x="4544075" y="2390600"/>
              <a:ext cx="2686425" cy="126975"/>
            </a:xfrm>
            <a:custGeom>
              <a:avLst/>
              <a:gdLst/>
              <a:ahLst/>
              <a:cxnLst/>
              <a:rect l="l" t="t" r="r" b="b"/>
              <a:pathLst>
                <a:path w="107457" h="5079" extrusionOk="0">
                  <a:moveTo>
                    <a:pt x="0" y="1"/>
                  </a:moveTo>
                  <a:lnTo>
                    <a:pt x="0" y="5078"/>
                  </a:lnTo>
                  <a:lnTo>
                    <a:pt x="107456" y="5078"/>
                  </a:lnTo>
                  <a:lnTo>
                    <a:pt x="107456" y="1"/>
                  </a:lnTo>
                  <a:close/>
                </a:path>
              </a:pathLst>
            </a:custGeom>
            <a:solidFill>
              <a:srgbClr val="88BE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6"/>
            <p:cNvSpPr/>
            <p:nvPr/>
          </p:nvSpPr>
          <p:spPr>
            <a:xfrm>
              <a:off x="6002575" y="2719550"/>
              <a:ext cx="410975" cy="733025"/>
            </a:xfrm>
            <a:custGeom>
              <a:avLst/>
              <a:gdLst/>
              <a:ahLst/>
              <a:cxnLst/>
              <a:rect l="l" t="t" r="r" b="b"/>
              <a:pathLst>
                <a:path w="16439" h="29321" extrusionOk="0">
                  <a:moveTo>
                    <a:pt x="8220" y="0"/>
                  </a:moveTo>
                  <a:cubicBezTo>
                    <a:pt x="3681" y="0"/>
                    <a:pt x="2" y="3679"/>
                    <a:pt x="2" y="8219"/>
                  </a:cubicBezTo>
                  <a:lnTo>
                    <a:pt x="1" y="29320"/>
                  </a:lnTo>
                  <a:lnTo>
                    <a:pt x="16439" y="29320"/>
                  </a:lnTo>
                  <a:lnTo>
                    <a:pt x="16439" y="8219"/>
                  </a:lnTo>
                  <a:cubicBezTo>
                    <a:pt x="16439" y="3679"/>
                    <a:pt x="12760" y="0"/>
                    <a:pt x="82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6"/>
            <p:cNvSpPr/>
            <p:nvPr/>
          </p:nvSpPr>
          <p:spPr>
            <a:xfrm>
              <a:off x="6002575" y="2913775"/>
              <a:ext cx="410975" cy="22525"/>
            </a:xfrm>
            <a:custGeom>
              <a:avLst/>
              <a:gdLst/>
              <a:ahLst/>
              <a:cxnLst/>
              <a:rect l="l" t="t" r="r" b="b"/>
              <a:pathLst>
                <a:path w="16439" h="901" extrusionOk="0">
                  <a:moveTo>
                    <a:pt x="1" y="1"/>
                  </a:moveTo>
                  <a:lnTo>
                    <a:pt x="1" y="900"/>
                  </a:lnTo>
                  <a:lnTo>
                    <a:pt x="16439" y="900"/>
                  </a:lnTo>
                  <a:lnTo>
                    <a:pt x="164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6"/>
            <p:cNvSpPr/>
            <p:nvPr/>
          </p:nvSpPr>
          <p:spPr>
            <a:xfrm>
              <a:off x="6122250" y="2925025"/>
              <a:ext cx="22500" cy="527550"/>
            </a:xfrm>
            <a:custGeom>
              <a:avLst/>
              <a:gdLst/>
              <a:ahLst/>
              <a:cxnLst/>
              <a:rect l="l" t="t" r="r" b="b"/>
              <a:pathLst>
                <a:path w="900" h="21102" extrusionOk="0">
                  <a:moveTo>
                    <a:pt x="1" y="0"/>
                  </a:moveTo>
                  <a:lnTo>
                    <a:pt x="1"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6"/>
            <p:cNvSpPr/>
            <p:nvPr/>
          </p:nvSpPr>
          <p:spPr>
            <a:xfrm>
              <a:off x="6276525" y="2925025"/>
              <a:ext cx="22500" cy="527550"/>
            </a:xfrm>
            <a:custGeom>
              <a:avLst/>
              <a:gdLst/>
              <a:ahLst/>
              <a:cxnLst/>
              <a:rect l="l" t="t" r="r" b="b"/>
              <a:pathLst>
                <a:path w="900" h="21102" extrusionOk="0">
                  <a:moveTo>
                    <a:pt x="0" y="0"/>
                  </a:moveTo>
                  <a:lnTo>
                    <a:pt x="0"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6"/>
            <p:cNvSpPr/>
            <p:nvPr/>
          </p:nvSpPr>
          <p:spPr>
            <a:xfrm>
              <a:off x="5962975" y="3452550"/>
              <a:ext cx="490175" cy="34250"/>
            </a:xfrm>
            <a:custGeom>
              <a:avLst/>
              <a:gdLst/>
              <a:ahLst/>
              <a:cxnLst/>
              <a:rect l="l" t="t" r="r" b="b"/>
              <a:pathLst>
                <a:path w="19607" h="1370" extrusionOk="0">
                  <a:moveTo>
                    <a:pt x="1" y="0"/>
                  </a:moveTo>
                  <a:lnTo>
                    <a:pt x="1" y="1370"/>
                  </a:lnTo>
                  <a:lnTo>
                    <a:pt x="19607" y="1370"/>
                  </a:lnTo>
                  <a:lnTo>
                    <a:pt x="1960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6"/>
            <p:cNvSpPr/>
            <p:nvPr/>
          </p:nvSpPr>
          <p:spPr>
            <a:xfrm>
              <a:off x="6638325" y="2719550"/>
              <a:ext cx="410975" cy="733025"/>
            </a:xfrm>
            <a:custGeom>
              <a:avLst/>
              <a:gdLst/>
              <a:ahLst/>
              <a:cxnLst/>
              <a:rect l="l" t="t" r="r" b="b"/>
              <a:pathLst>
                <a:path w="16439" h="29321" extrusionOk="0">
                  <a:moveTo>
                    <a:pt x="8219" y="0"/>
                  </a:moveTo>
                  <a:cubicBezTo>
                    <a:pt x="3680" y="0"/>
                    <a:pt x="0" y="3679"/>
                    <a:pt x="0" y="8219"/>
                  </a:cubicBezTo>
                  <a:lnTo>
                    <a:pt x="0" y="29320"/>
                  </a:lnTo>
                  <a:lnTo>
                    <a:pt x="16438" y="29320"/>
                  </a:lnTo>
                  <a:lnTo>
                    <a:pt x="16438" y="8219"/>
                  </a:lnTo>
                  <a:cubicBezTo>
                    <a:pt x="16438" y="3679"/>
                    <a:pt x="12758" y="0"/>
                    <a:pt x="821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6"/>
            <p:cNvSpPr/>
            <p:nvPr/>
          </p:nvSpPr>
          <p:spPr>
            <a:xfrm>
              <a:off x="6638325" y="2913775"/>
              <a:ext cx="410975" cy="22525"/>
            </a:xfrm>
            <a:custGeom>
              <a:avLst/>
              <a:gdLst/>
              <a:ahLst/>
              <a:cxnLst/>
              <a:rect l="l" t="t" r="r" b="b"/>
              <a:pathLst>
                <a:path w="16439" h="901" extrusionOk="0">
                  <a:moveTo>
                    <a:pt x="0" y="1"/>
                  </a:moveTo>
                  <a:lnTo>
                    <a:pt x="0" y="900"/>
                  </a:lnTo>
                  <a:lnTo>
                    <a:pt x="16438" y="900"/>
                  </a:lnTo>
                  <a:lnTo>
                    <a:pt x="164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6"/>
            <p:cNvSpPr/>
            <p:nvPr/>
          </p:nvSpPr>
          <p:spPr>
            <a:xfrm>
              <a:off x="6757950" y="2925025"/>
              <a:ext cx="22500" cy="527550"/>
            </a:xfrm>
            <a:custGeom>
              <a:avLst/>
              <a:gdLst/>
              <a:ahLst/>
              <a:cxnLst/>
              <a:rect l="l" t="t" r="r" b="b"/>
              <a:pathLst>
                <a:path w="900" h="21102" extrusionOk="0">
                  <a:moveTo>
                    <a:pt x="1" y="0"/>
                  </a:moveTo>
                  <a:lnTo>
                    <a:pt x="1"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6"/>
            <p:cNvSpPr/>
            <p:nvPr/>
          </p:nvSpPr>
          <p:spPr>
            <a:xfrm>
              <a:off x="6912250" y="2925025"/>
              <a:ext cx="22525" cy="527550"/>
            </a:xfrm>
            <a:custGeom>
              <a:avLst/>
              <a:gdLst/>
              <a:ahLst/>
              <a:cxnLst/>
              <a:rect l="l" t="t" r="r" b="b"/>
              <a:pathLst>
                <a:path w="901" h="21102" extrusionOk="0">
                  <a:moveTo>
                    <a:pt x="1" y="0"/>
                  </a:moveTo>
                  <a:lnTo>
                    <a:pt x="1"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6"/>
            <p:cNvSpPr/>
            <p:nvPr/>
          </p:nvSpPr>
          <p:spPr>
            <a:xfrm>
              <a:off x="6598725" y="3452550"/>
              <a:ext cx="490175" cy="34250"/>
            </a:xfrm>
            <a:custGeom>
              <a:avLst/>
              <a:gdLst/>
              <a:ahLst/>
              <a:cxnLst/>
              <a:rect l="l" t="t" r="r" b="b"/>
              <a:pathLst>
                <a:path w="19607" h="1370" extrusionOk="0">
                  <a:moveTo>
                    <a:pt x="0" y="0"/>
                  </a:moveTo>
                  <a:lnTo>
                    <a:pt x="0" y="1370"/>
                  </a:lnTo>
                  <a:lnTo>
                    <a:pt x="19606" y="1370"/>
                  </a:lnTo>
                  <a:lnTo>
                    <a:pt x="196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6"/>
            <p:cNvSpPr/>
            <p:nvPr/>
          </p:nvSpPr>
          <p:spPr>
            <a:xfrm>
              <a:off x="6002575" y="3697025"/>
              <a:ext cx="410975" cy="733025"/>
            </a:xfrm>
            <a:custGeom>
              <a:avLst/>
              <a:gdLst/>
              <a:ahLst/>
              <a:cxnLst/>
              <a:rect l="l" t="t" r="r" b="b"/>
              <a:pathLst>
                <a:path w="16439" h="29321" extrusionOk="0">
                  <a:moveTo>
                    <a:pt x="8220" y="1"/>
                  </a:moveTo>
                  <a:cubicBezTo>
                    <a:pt x="3681" y="1"/>
                    <a:pt x="2" y="3680"/>
                    <a:pt x="2" y="8220"/>
                  </a:cubicBezTo>
                  <a:lnTo>
                    <a:pt x="1" y="29321"/>
                  </a:lnTo>
                  <a:lnTo>
                    <a:pt x="16439" y="29321"/>
                  </a:lnTo>
                  <a:lnTo>
                    <a:pt x="16439" y="8220"/>
                  </a:lnTo>
                  <a:cubicBezTo>
                    <a:pt x="16439" y="3680"/>
                    <a:pt x="12760" y="1"/>
                    <a:pt x="82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6"/>
            <p:cNvSpPr/>
            <p:nvPr/>
          </p:nvSpPr>
          <p:spPr>
            <a:xfrm>
              <a:off x="6002575" y="3891275"/>
              <a:ext cx="410975" cy="22475"/>
            </a:xfrm>
            <a:custGeom>
              <a:avLst/>
              <a:gdLst/>
              <a:ahLst/>
              <a:cxnLst/>
              <a:rect l="l" t="t" r="r" b="b"/>
              <a:pathLst>
                <a:path w="16439" h="899" extrusionOk="0">
                  <a:moveTo>
                    <a:pt x="1" y="0"/>
                  </a:moveTo>
                  <a:lnTo>
                    <a:pt x="1" y="898"/>
                  </a:lnTo>
                  <a:lnTo>
                    <a:pt x="16439" y="898"/>
                  </a:lnTo>
                  <a:lnTo>
                    <a:pt x="164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6"/>
            <p:cNvSpPr/>
            <p:nvPr/>
          </p:nvSpPr>
          <p:spPr>
            <a:xfrm>
              <a:off x="6122250" y="3902475"/>
              <a:ext cx="22500" cy="527550"/>
            </a:xfrm>
            <a:custGeom>
              <a:avLst/>
              <a:gdLst/>
              <a:ahLst/>
              <a:cxnLst/>
              <a:rect l="l" t="t" r="r" b="b"/>
              <a:pathLst>
                <a:path w="900" h="21102" extrusionOk="0">
                  <a:moveTo>
                    <a:pt x="1" y="1"/>
                  </a:moveTo>
                  <a:lnTo>
                    <a:pt x="1" y="21101"/>
                  </a:lnTo>
                  <a:lnTo>
                    <a:pt x="900" y="21101"/>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6"/>
            <p:cNvSpPr/>
            <p:nvPr/>
          </p:nvSpPr>
          <p:spPr>
            <a:xfrm>
              <a:off x="6276525" y="3902475"/>
              <a:ext cx="22500" cy="527550"/>
            </a:xfrm>
            <a:custGeom>
              <a:avLst/>
              <a:gdLst/>
              <a:ahLst/>
              <a:cxnLst/>
              <a:rect l="l" t="t" r="r" b="b"/>
              <a:pathLst>
                <a:path w="900" h="21102" extrusionOk="0">
                  <a:moveTo>
                    <a:pt x="0" y="1"/>
                  </a:moveTo>
                  <a:lnTo>
                    <a:pt x="0" y="21101"/>
                  </a:lnTo>
                  <a:lnTo>
                    <a:pt x="900" y="21101"/>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6"/>
            <p:cNvSpPr/>
            <p:nvPr/>
          </p:nvSpPr>
          <p:spPr>
            <a:xfrm>
              <a:off x="5962975" y="4430025"/>
              <a:ext cx="490175" cy="34275"/>
            </a:xfrm>
            <a:custGeom>
              <a:avLst/>
              <a:gdLst/>
              <a:ahLst/>
              <a:cxnLst/>
              <a:rect l="l" t="t" r="r" b="b"/>
              <a:pathLst>
                <a:path w="19607" h="1371" extrusionOk="0">
                  <a:moveTo>
                    <a:pt x="1" y="1"/>
                  </a:moveTo>
                  <a:lnTo>
                    <a:pt x="1" y="1370"/>
                  </a:lnTo>
                  <a:lnTo>
                    <a:pt x="19607" y="1370"/>
                  </a:lnTo>
                  <a:lnTo>
                    <a:pt x="196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6"/>
            <p:cNvSpPr/>
            <p:nvPr/>
          </p:nvSpPr>
          <p:spPr>
            <a:xfrm>
              <a:off x="6638325" y="3697025"/>
              <a:ext cx="410975" cy="733025"/>
            </a:xfrm>
            <a:custGeom>
              <a:avLst/>
              <a:gdLst/>
              <a:ahLst/>
              <a:cxnLst/>
              <a:rect l="l" t="t" r="r" b="b"/>
              <a:pathLst>
                <a:path w="16439" h="29321" extrusionOk="0">
                  <a:moveTo>
                    <a:pt x="8219" y="1"/>
                  </a:moveTo>
                  <a:cubicBezTo>
                    <a:pt x="3680" y="1"/>
                    <a:pt x="0" y="3680"/>
                    <a:pt x="0" y="8220"/>
                  </a:cubicBezTo>
                  <a:lnTo>
                    <a:pt x="0" y="29321"/>
                  </a:lnTo>
                  <a:lnTo>
                    <a:pt x="16438" y="29321"/>
                  </a:lnTo>
                  <a:lnTo>
                    <a:pt x="16438" y="8220"/>
                  </a:lnTo>
                  <a:cubicBezTo>
                    <a:pt x="16438" y="3680"/>
                    <a:pt x="12758" y="1"/>
                    <a:pt x="82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6"/>
            <p:cNvSpPr/>
            <p:nvPr/>
          </p:nvSpPr>
          <p:spPr>
            <a:xfrm>
              <a:off x="6638325" y="3891275"/>
              <a:ext cx="410975" cy="22475"/>
            </a:xfrm>
            <a:custGeom>
              <a:avLst/>
              <a:gdLst/>
              <a:ahLst/>
              <a:cxnLst/>
              <a:rect l="l" t="t" r="r" b="b"/>
              <a:pathLst>
                <a:path w="16439" h="899" extrusionOk="0">
                  <a:moveTo>
                    <a:pt x="0" y="0"/>
                  </a:moveTo>
                  <a:lnTo>
                    <a:pt x="0" y="898"/>
                  </a:lnTo>
                  <a:lnTo>
                    <a:pt x="16438" y="898"/>
                  </a:lnTo>
                  <a:lnTo>
                    <a:pt x="164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6"/>
            <p:cNvSpPr/>
            <p:nvPr/>
          </p:nvSpPr>
          <p:spPr>
            <a:xfrm>
              <a:off x="6757950" y="3902475"/>
              <a:ext cx="22500" cy="527550"/>
            </a:xfrm>
            <a:custGeom>
              <a:avLst/>
              <a:gdLst/>
              <a:ahLst/>
              <a:cxnLst/>
              <a:rect l="l" t="t" r="r" b="b"/>
              <a:pathLst>
                <a:path w="900" h="21102" extrusionOk="0">
                  <a:moveTo>
                    <a:pt x="1" y="1"/>
                  </a:moveTo>
                  <a:lnTo>
                    <a:pt x="1" y="21101"/>
                  </a:lnTo>
                  <a:lnTo>
                    <a:pt x="900" y="21101"/>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6"/>
            <p:cNvSpPr/>
            <p:nvPr/>
          </p:nvSpPr>
          <p:spPr>
            <a:xfrm>
              <a:off x="6912250" y="3902475"/>
              <a:ext cx="22525" cy="527550"/>
            </a:xfrm>
            <a:custGeom>
              <a:avLst/>
              <a:gdLst/>
              <a:ahLst/>
              <a:cxnLst/>
              <a:rect l="l" t="t" r="r" b="b"/>
              <a:pathLst>
                <a:path w="901" h="21102" extrusionOk="0">
                  <a:moveTo>
                    <a:pt x="1" y="1"/>
                  </a:moveTo>
                  <a:lnTo>
                    <a:pt x="1" y="21101"/>
                  </a:lnTo>
                  <a:lnTo>
                    <a:pt x="900" y="21101"/>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6"/>
            <p:cNvSpPr/>
            <p:nvPr/>
          </p:nvSpPr>
          <p:spPr>
            <a:xfrm>
              <a:off x="6598725" y="4430025"/>
              <a:ext cx="490175" cy="34275"/>
            </a:xfrm>
            <a:custGeom>
              <a:avLst/>
              <a:gdLst/>
              <a:ahLst/>
              <a:cxnLst/>
              <a:rect l="l" t="t" r="r" b="b"/>
              <a:pathLst>
                <a:path w="19607" h="1371" extrusionOk="0">
                  <a:moveTo>
                    <a:pt x="0" y="1"/>
                  </a:moveTo>
                  <a:lnTo>
                    <a:pt x="0" y="1370"/>
                  </a:lnTo>
                  <a:lnTo>
                    <a:pt x="19606" y="1370"/>
                  </a:lnTo>
                  <a:lnTo>
                    <a:pt x="1960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6"/>
            <p:cNvSpPr/>
            <p:nvPr/>
          </p:nvSpPr>
          <p:spPr>
            <a:xfrm>
              <a:off x="4715050" y="3707325"/>
              <a:ext cx="410950" cy="733025"/>
            </a:xfrm>
            <a:custGeom>
              <a:avLst/>
              <a:gdLst/>
              <a:ahLst/>
              <a:cxnLst/>
              <a:rect l="l" t="t" r="r" b="b"/>
              <a:pathLst>
                <a:path w="16438" h="29321" extrusionOk="0">
                  <a:moveTo>
                    <a:pt x="8218" y="1"/>
                  </a:moveTo>
                  <a:cubicBezTo>
                    <a:pt x="3679" y="1"/>
                    <a:pt x="1" y="3679"/>
                    <a:pt x="1" y="8218"/>
                  </a:cubicBezTo>
                  <a:lnTo>
                    <a:pt x="1" y="29321"/>
                  </a:lnTo>
                  <a:lnTo>
                    <a:pt x="16437" y="29321"/>
                  </a:lnTo>
                  <a:lnTo>
                    <a:pt x="16437" y="8218"/>
                  </a:lnTo>
                  <a:cubicBezTo>
                    <a:pt x="16437" y="3679"/>
                    <a:pt x="12758" y="1"/>
                    <a:pt x="82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6"/>
            <p:cNvSpPr/>
            <p:nvPr/>
          </p:nvSpPr>
          <p:spPr>
            <a:xfrm>
              <a:off x="4715050" y="3901575"/>
              <a:ext cx="410950" cy="22450"/>
            </a:xfrm>
            <a:custGeom>
              <a:avLst/>
              <a:gdLst/>
              <a:ahLst/>
              <a:cxnLst/>
              <a:rect l="l" t="t" r="r" b="b"/>
              <a:pathLst>
                <a:path w="16438" h="898" extrusionOk="0">
                  <a:moveTo>
                    <a:pt x="1" y="0"/>
                  </a:moveTo>
                  <a:lnTo>
                    <a:pt x="1" y="898"/>
                  </a:lnTo>
                  <a:lnTo>
                    <a:pt x="16437" y="898"/>
                  </a:lnTo>
                  <a:lnTo>
                    <a:pt x="1643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6"/>
            <p:cNvSpPr/>
            <p:nvPr/>
          </p:nvSpPr>
          <p:spPr>
            <a:xfrm>
              <a:off x="4834675" y="3912800"/>
              <a:ext cx="22475" cy="527525"/>
            </a:xfrm>
            <a:custGeom>
              <a:avLst/>
              <a:gdLst/>
              <a:ahLst/>
              <a:cxnLst/>
              <a:rect l="l" t="t" r="r" b="b"/>
              <a:pathLst>
                <a:path w="899" h="21101" extrusionOk="0">
                  <a:moveTo>
                    <a:pt x="1" y="1"/>
                  </a:moveTo>
                  <a:lnTo>
                    <a:pt x="1" y="21100"/>
                  </a:lnTo>
                  <a:lnTo>
                    <a:pt x="899" y="21100"/>
                  </a:lnTo>
                  <a:lnTo>
                    <a:pt x="8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6"/>
            <p:cNvSpPr/>
            <p:nvPr/>
          </p:nvSpPr>
          <p:spPr>
            <a:xfrm>
              <a:off x="4988950" y="3912800"/>
              <a:ext cx="22525" cy="527525"/>
            </a:xfrm>
            <a:custGeom>
              <a:avLst/>
              <a:gdLst/>
              <a:ahLst/>
              <a:cxnLst/>
              <a:rect l="l" t="t" r="r" b="b"/>
              <a:pathLst>
                <a:path w="901" h="21101" extrusionOk="0">
                  <a:moveTo>
                    <a:pt x="1" y="1"/>
                  </a:moveTo>
                  <a:lnTo>
                    <a:pt x="1" y="21100"/>
                  </a:lnTo>
                  <a:lnTo>
                    <a:pt x="900" y="21100"/>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6"/>
            <p:cNvSpPr/>
            <p:nvPr/>
          </p:nvSpPr>
          <p:spPr>
            <a:xfrm>
              <a:off x="4675425" y="4440325"/>
              <a:ext cx="490175" cy="34250"/>
            </a:xfrm>
            <a:custGeom>
              <a:avLst/>
              <a:gdLst/>
              <a:ahLst/>
              <a:cxnLst/>
              <a:rect l="l" t="t" r="r" b="b"/>
              <a:pathLst>
                <a:path w="19607" h="1370" extrusionOk="0">
                  <a:moveTo>
                    <a:pt x="0" y="1"/>
                  </a:moveTo>
                  <a:lnTo>
                    <a:pt x="0" y="1370"/>
                  </a:lnTo>
                  <a:lnTo>
                    <a:pt x="19606" y="1370"/>
                  </a:lnTo>
                  <a:lnTo>
                    <a:pt x="1960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6"/>
            <p:cNvSpPr/>
            <p:nvPr/>
          </p:nvSpPr>
          <p:spPr>
            <a:xfrm>
              <a:off x="5350750" y="3707325"/>
              <a:ext cx="410975" cy="733025"/>
            </a:xfrm>
            <a:custGeom>
              <a:avLst/>
              <a:gdLst/>
              <a:ahLst/>
              <a:cxnLst/>
              <a:rect l="l" t="t" r="r" b="b"/>
              <a:pathLst>
                <a:path w="16439" h="29321" extrusionOk="0">
                  <a:moveTo>
                    <a:pt x="8220" y="1"/>
                  </a:moveTo>
                  <a:cubicBezTo>
                    <a:pt x="3681" y="1"/>
                    <a:pt x="0" y="3679"/>
                    <a:pt x="0" y="8218"/>
                  </a:cubicBezTo>
                  <a:lnTo>
                    <a:pt x="0" y="29321"/>
                  </a:lnTo>
                  <a:lnTo>
                    <a:pt x="16439" y="29321"/>
                  </a:lnTo>
                  <a:lnTo>
                    <a:pt x="16439" y="8218"/>
                  </a:lnTo>
                  <a:cubicBezTo>
                    <a:pt x="16439" y="3679"/>
                    <a:pt x="12758" y="1"/>
                    <a:pt x="82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6"/>
            <p:cNvSpPr/>
            <p:nvPr/>
          </p:nvSpPr>
          <p:spPr>
            <a:xfrm>
              <a:off x="5350750" y="3901575"/>
              <a:ext cx="410975" cy="22450"/>
            </a:xfrm>
            <a:custGeom>
              <a:avLst/>
              <a:gdLst/>
              <a:ahLst/>
              <a:cxnLst/>
              <a:rect l="l" t="t" r="r" b="b"/>
              <a:pathLst>
                <a:path w="16439" h="898" extrusionOk="0">
                  <a:moveTo>
                    <a:pt x="0" y="0"/>
                  </a:moveTo>
                  <a:lnTo>
                    <a:pt x="0" y="898"/>
                  </a:lnTo>
                  <a:lnTo>
                    <a:pt x="16439" y="898"/>
                  </a:lnTo>
                  <a:lnTo>
                    <a:pt x="164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6"/>
            <p:cNvSpPr/>
            <p:nvPr/>
          </p:nvSpPr>
          <p:spPr>
            <a:xfrm>
              <a:off x="5470375" y="3912800"/>
              <a:ext cx="22525" cy="527525"/>
            </a:xfrm>
            <a:custGeom>
              <a:avLst/>
              <a:gdLst/>
              <a:ahLst/>
              <a:cxnLst/>
              <a:rect l="l" t="t" r="r" b="b"/>
              <a:pathLst>
                <a:path w="901" h="21101" extrusionOk="0">
                  <a:moveTo>
                    <a:pt x="1" y="1"/>
                  </a:moveTo>
                  <a:lnTo>
                    <a:pt x="1" y="21100"/>
                  </a:lnTo>
                  <a:lnTo>
                    <a:pt x="900" y="21100"/>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6"/>
            <p:cNvSpPr/>
            <p:nvPr/>
          </p:nvSpPr>
          <p:spPr>
            <a:xfrm>
              <a:off x="5624700" y="3912800"/>
              <a:ext cx="22500" cy="527525"/>
            </a:xfrm>
            <a:custGeom>
              <a:avLst/>
              <a:gdLst/>
              <a:ahLst/>
              <a:cxnLst/>
              <a:rect l="l" t="t" r="r" b="b"/>
              <a:pathLst>
                <a:path w="900" h="21101" extrusionOk="0">
                  <a:moveTo>
                    <a:pt x="0" y="1"/>
                  </a:moveTo>
                  <a:lnTo>
                    <a:pt x="0" y="21100"/>
                  </a:lnTo>
                  <a:lnTo>
                    <a:pt x="900" y="21100"/>
                  </a:lnTo>
                  <a:lnTo>
                    <a:pt x="90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6"/>
            <p:cNvSpPr/>
            <p:nvPr/>
          </p:nvSpPr>
          <p:spPr>
            <a:xfrm>
              <a:off x="5311150" y="4440325"/>
              <a:ext cx="490175" cy="34250"/>
            </a:xfrm>
            <a:custGeom>
              <a:avLst/>
              <a:gdLst/>
              <a:ahLst/>
              <a:cxnLst/>
              <a:rect l="l" t="t" r="r" b="b"/>
              <a:pathLst>
                <a:path w="19607" h="1370" extrusionOk="0">
                  <a:moveTo>
                    <a:pt x="1" y="1"/>
                  </a:moveTo>
                  <a:lnTo>
                    <a:pt x="1" y="1370"/>
                  </a:lnTo>
                  <a:lnTo>
                    <a:pt x="19607" y="1370"/>
                  </a:lnTo>
                  <a:lnTo>
                    <a:pt x="196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6"/>
            <p:cNvSpPr/>
            <p:nvPr/>
          </p:nvSpPr>
          <p:spPr>
            <a:xfrm>
              <a:off x="4715050" y="2719550"/>
              <a:ext cx="410950" cy="733025"/>
            </a:xfrm>
            <a:custGeom>
              <a:avLst/>
              <a:gdLst/>
              <a:ahLst/>
              <a:cxnLst/>
              <a:rect l="l" t="t" r="r" b="b"/>
              <a:pathLst>
                <a:path w="16438" h="29321" extrusionOk="0">
                  <a:moveTo>
                    <a:pt x="8218" y="0"/>
                  </a:moveTo>
                  <a:cubicBezTo>
                    <a:pt x="3679" y="0"/>
                    <a:pt x="1" y="3679"/>
                    <a:pt x="1" y="8219"/>
                  </a:cubicBezTo>
                  <a:lnTo>
                    <a:pt x="1" y="29320"/>
                  </a:lnTo>
                  <a:lnTo>
                    <a:pt x="16437" y="29320"/>
                  </a:lnTo>
                  <a:lnTo>
                    <a:pt x="16437" y="8219"/>
                  </a:lnTo>
                  <a:cubicBezTo>
                    <a:pt x="16437" y="3679"/>
                    <a:pt x="12758" y="0"/>
                    <a:pt x="82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6"/>
            <p:cNvSpPr/>
            <p:nvPr/>
          </p:nvSpPr>
          <p:spPr>
            <a:xfrm>
              <a:off x="4715050" y="2913775"/>
              <a:ext cx="410950" cy="22525"/>
            </a:xfrm>
            <a:custGeom>
              <a:avLst/>
              <a:gdLst/>
              <a:ahLst/>
              <a:cxnLst/>
              <a:rect l="l" t="t" r="r" b="b"/>
              <a:pathLst>
                <a:path w="16438" h="901" extrusionOk="0">
                  <a:moveTo>
                    <a:pt x="1" y="1"/>
                  </a:moveTo>
                  <a:lnTo>
                    <a:pt x="1" y="900"/>
                  </a:lnTo>
                  <a:lnTo>
                    <a:pt x="16437" y="900"/>
                  </a:lnTo>
                  <a:lnTo>
                    <a:pt x="1643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6"/>
            <p:cNvSpPr/>
            <p:nvPr/>
          </p:nvSpPr>
          <p:spPr>
            <a:xfrm>
              <a:off x="4834675" y="2925025"/>
              <a:ext cx="22475" cy="527550"/>
            </a:xfrm>
            <a:custGeom>
              <a:avLst/>
              <a:gdLst/>
              <a:ahLst/>
              <a:cxnLst/>
              <a:rect l="l" t="t" r="r" b="b"/>
              <a:pathLst>
                <a:path w="899" h="21102" extrusionOk="0">
                  <a:moveTo>
                    <a:pt x="1" y="0"/>
                  </a:moveTo>
                  <a:lnTo>
                    <a:pt x="1" y="21101"/>
                  </a:lnTo>
                  <a:lnTo>
                    <a:pt x="899" y="21101"/>
                  </a:lnTo>
                  <a:lnTo>
                    <a:pt x="89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6"/>
            <p:cNvSpPr/>
            <p:nvPr/>
          </p:nvSpPr>
          <p:spPr>
            <a:xfrm>
              <a:off x="4988950" y="2925025"/>
              <a:ext cx="22525" cy="527550"/>
            </a:xfrm>
            <a:custGeom>
              <a:avLst/>
              <a:gdLst/>
              <a:ahLst/>
              <a:cxnLst/>
              <a:rect l="l" t="t" r="r" b="b"/>
              <a:pathLst>
                <a:path w="901" h="21102" extrusionOk="0">
                  <a:moveTo>
                    <a:pt x="1" y="0"/>
                  </a:moveTo>
                  <a:lnTo>
                    <a:pt x="1"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6"/>
            <p:cNvSpPr/>
            <p:nvPr/>
          </p:nvSpPr>
          <p:spPr>
            <a:xfrm>
              <a:off x="4675425" y="3452550"/>
              <a:ext cx="490175" cy="34250"/>
            </a:xfrm>
            <a:custGeom>
              <a:avLst/>
              <a:gdLst/>
              <a:ahLst/>
              <a:cxnLst/>
              <a:rect l="l" t="t" r="r" b="b"/>
              <a:pathLst>
                <a:path w="19607" h="1370" extrusionOk="0">
                  <a:moveTo>
                    <a:pt x="0" y="0"/>
                  </a:moveTo>
                  <a:lnTo>
                    <a:pt x="0" y="1370"/>
                  </a:lnTo>
                  <a:lnTo>
                    <a:pt x="19606" y="1370"/>
                  </a:lnTo>
                  <a:lnTo>
                    <a:pt x="196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6"/>
            <p:cNvSpPr/>
            <p:nvPr/>
          </p:nvSpPr>
          <p:spPr>
            <a:xfrm>
              <a:off x="5350750" y="2719550"/>
              <a:ext cx="410975" cy="733025"/>
            </a:xfrm>
            <a:custGeom>
              <a:avLst/>
              <a:gdLst/>
              <a:ahLst/>
              <a:cxnLst/>
              <a:rect l="l" t="t" r="r" b="b"/>
              <a:pathLst>
                <a:path w="16439" h="29321" extrusionOk="0">
                  <a:moveTo>
                    <a:pt x="8220" y="0"/>
                  </a:moveTo>
                  <a:cubicBezTo>
                    <a:pt x="3681" y="0"/>
                    <a:pt x="0" y="3679"/>
                    <a:pt x="0" y="8219"/>
                  </a:cubicBezTo>
                  <a:lnTo>
                    <a:pt x="0" y="29320"/>
                  </a:lnTo>
                  <a:lnTo>
                    <a:pt x="16439" y="29320"/>
                  </a:lnTo>
                  <a:lnTo>
                    <a:pt x="16439" y="8219"/>
                  </a:lnTo>
                  <a:cubicBezTo>
                    <a:pt x="16439" y="3679"/>
                    <a:pt x="12758" y="0"/>
                    <a:pt x="82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6"/>
            <p:cNvSpPr/>
            <p:nvPr/>
          </p:nvSpPr>
          <p:spPr>
            <a:xfrm>
              <a:off x="5350750" y="2913775"/>
              <a:ext cx="410975" cy="22525"/>
            </a:xfrm>
            <a:custGeom>
              <a:avLst/>
              <a:gdLst/>
              <a:ahLst/>
              <a:cxnLst/>
              <a:rect l="l" t="t" r="r" b="b"/>
              <a:pathLst>
                <a:path w="16439" h="901" extrusionOk="0">
                  <a:moveTo>
                    <a:pt x="0" y="1"/>
                  </a:moveTo>
                  <a:lnTo>
                    <a:pt x="0" y="900"/>
                  </a:lnTo>
                  <a:lnTo>
                    <a:pt x="16439" y="900"/>
                  </a:lnTo>
                  <a:lnTo>
                    <a:pt x="1643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6"/>
            <p:cNvSpPr/>
            <p:nvPr/>
          </p:nvSpPr>
          <p:spPr>
            <a:xfrm>
              <a:off x="5470375" y="2925025"/>
              <a:ext cx="22525" cy="527550"/>
            </a:xfrm>
            <a:custGeom>
              <a:avLst/>
              <a:gdLst/>
              <a:ahLst/>
              <a:cxnLst/>
              <a:rect l="l" t="t" r="r" b="b"/>
              <a:pathLst>
                <a:path w="901" h="21102" extrusionOk="0">
                  <a:moveTo>
                    <a:pt x="1" y="0"/>
                  </a:moveTo>
                  <a:lnTo>
                    <a:pt x="1"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6"/>
            <p:cNvSpPr/>
            <p:nvPr/>
          </p:nvSpPr>
          <p:spPr>
            <a:xfrm>
              <a:off x="5624700" y="2925025"/>
              <a:ext cx="22500" cy="527550"/>
            </a:xfrm>
            <a:custGeom>
              <a:avLst/>
              <a:gdLst/>
              <a:ahLst/>
              <a:cxnLst/>
              <a:rect l="l" t="t" r="r" b="b"/>
              <a:pathLst>
                <a:path w="900" h="21102" extrusionOk="0">
                  <a:moveTo>
                    <a:pt x="0" y="0"/>
                  </a:moveTo>
                  <a:lnTo>
                    <a:pt x="0" y="21101"/>
                  </a:lnTo>
                  <a:lnTo>
                    <a:pt x="900" y="21101"/>
                  </a:lnTo>
                  <a:lnTo>
                    <a:pt x="90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6"/>
            <p:cNvSpPr/>
            <p:nvPr/>
          </p:nvSpPr>
          <p:spPr>
            <a:xfrm>
              <a:off x="5311150" y="3452550"/>
              <a:ext cx="490175" cy="34250"/>
            </a:xfrm>
            <a:custGeom>
              <a:avLst/>
              <a:gdLst/>
              <a:ahLst/>
              <a:cxnLst/>
              <a:rect l="l" t="t" r="r" b="b"/>
              <a:pathLst>
                <a:path w="19607" h="1370" extrusionOk="0">
                  <a:moveTo>
                    <a:pt x="1" y="0"/>
                  </a:moveTo>
                  <a:lnTo>
                    <a:pt x="1" y="1370"/>
                  </a:lnTo>
                  <a:lnTo>
                    <a:pt x="19607" y="1370"/>
                  </a:lnTo>
                  <a:lnTo>
                    <a:pt x="1960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6"/>
            <p:cNvSpPr/>
            <p:nvPr/>
          </p:nvSpPr>
          <p:spPr>
            <a:xfrm>
              <a:off x="4389975" y="1814300"/>
              <a:ext cx="2991700" cy="606325"/>
            </a:xfrm>
            <a:custGeom>
              <a:avLst/>
              <a:gdLst/>
              <a:ahLst/>
              <a:cxnLst/>
              <a:rect l="l" t="t" r="r" b="b"/>
              <a:pathLst>
                <a:path w="119668" h="24253" extrusionOk="0">
                  <a:moveTo>
                    <a:pt x="13447" y="0"/>
                  </a:moveTo>
                  <a:cubicBezTo>
                    <a:pt x="13011" y="0"/>
                    <a:pt x="12609" y="237"/>
                    <a:pt x="12398" y="619"/>
                  </a:cubicBezTo>
                  <a:lnTo>
                    <a:pt x="322" y="22475"/>
                  </a:lnTo>
                  <a:cubicBezTo>
                    <a:pt x="0" y="23053"/>
                    <a:pt x="212" y="23783"/>
                    <a:pt x="792" y="24102"/>
                  </a:cubicBezTo>
                  <a:cubicBezTo>
                    <a:pt x="975" y="24204"/>
                    <a:pt x="1174" y="24252"/>
                    <a:pt x="1370" y="24252"/>
                  </a:cubicBezTo>
                  <a:cubicBezTo>
                    <a:pt x="1791" y="24252"/>
                    <a:pt x="2201" y="24029"/>
                    <a:pt x="2419" y="23634"/>
                  </a:cubicBezTo>
                  <a:lnTo>
                    <a:pt x="14154" y="2396"/>
                  </a:lnTo>
                  <a:lnTo>
                    <a:pt x="105647" y="2396"/>
                  </a:lnTo>
                  <a:lnTo>
                    <a:pt x="117365" y="23631"/>
                  </a:lnTo>
                  <a:cubicBezTo>
                    <a:pt x="117575" y="24013"/>
                    <a:pt x="117978" y="24251"/>
                    <a:pt x="118415" y="24251"/>
                  </a:cubicBezTo>
                  <a:cubicBezTo>
                    <a:pt x="118838" y="24251"/>
                    <a:pt x="119231" y="24026"/>
                    <a:pt x="119445" y="23661"/>
                  </a:cubicBezTo>
                  <a:cubicBezTo>
                    <a:pt x="119661" y="23297"/>
                    <a:pt x="119667" y="22845"/>
                    <a:pt x="119463" y="22475"/>
                  </a:cubicBezTo>
                  <a:lnTo>
                    <a:pt x="107403" y="619"/>
                  </a:lnTo>
                  <a:cubicBezTo>
                    <a:pt x="107193" y="238"/>
                    <a:pt x="106790" y="0"/>
                    <a:pt x="1063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6"/>
            <p:cNvSpPr/>
            <p:nvPr/>
          </p:nvSpPr>
          <p:spPr>
            <a:xfrm>
              <a:off x="3656125" y="1088050"/>
              <a:ext cx="285225" cy="285200"/>
            </a:xfrm>
            <a:custGeom>
              <a:avLst/>
              <a:gdLst/>
              <a:ahLst/>
              <a:cxnLst/>
              <a:rect l="l" t="t" r="r" b="b"/>
              <a:pathLst>
                <a:path w="11409" h="11408" extrusionOk="0">
                  <a:moveTo>
                    <a:pt x="5705" y="0"/>
                  </a:moveTo>
                  <a:cubicBezTo>
                    <a:pt x="2554" y="0"/>
                    <a:pt x="1" y="2554"/>
                    <a:pt x="1" y="5704"/>
                  </a:cubicBezTo>
                  <a:cubicBezTo>
                    <a:pt x="1" y="8854"/>
                    <a:pt x="2554" y="11408"/>
                    <a:pt x="5705" y="11408"/>
                  </a:cubicBezTo>
                  <a:cubicBezTo>
                    <a:pt x="8855" y="11408"/>
                    <a:pt x="11408" y="8854"/>
                    <a:pt x="11408" y="5704"/>
                  </a:cubicBezTo>
                  <a:cubicBezTo>
                    <a:pt x="11408" y="2554"/>
                    <a:pt x="8855" y="0"/>
                    <a:pt x="570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72"/>
        <p:cNvGrpSpPr/>
        <p:nvPr/>
      </p:nvGrpSpPr>
      <p:grpSpPr>
        <a:xfrm>
          <a:off x="0" y="0"/>
          <a:ext cx="0" cy="0"/>
          <a:chOff x="0" y="0"/>
          <a:chExt cx="0" cy="0"/>
        </a:xfrm>
      </p:grpSpPr>
      <p:sp>
        <p:nvSpPr>
          <p:cNvPr id="1873" name="Google Shape;1873;p57"/>
          <p:cNvSpPr txBox="1">
            <a:spLocks noGrp="1"/>
          </p:cNvSpPr>
          <p:nvPr>
            <p:ph type="title"/>
          </p:nvPr>
        </p:nvSpPr>
        <p:spPr>
          <a:xfrm>
            <a:off x="550925" y="53700"/>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b="1" dirty="0">
                <a:solidFill>
                  <a:srgbClr val="C00000"/>
                </a:solidFill>
                <a:effectLst/>
                <a:latin typeface="Times New Roman" panose="02020603050405020304" pitchFamily="18" charset="0"/>
                <a:ea typeface="Calibri" panose="020F0502020204030204" pitchFamily="34" charset="0"/>
              </a:rPr>
              <a:t>3D layout modeling </a:t>
            </a:r>
            <a:endParaRPr dirty="0"/>
          </a:p>
        </p:txBody>
      </p:sp>
      <p:pic>
        <p:nvPicPr>
          <p:cNvPr id="78" name="Picture 77">
            <a:extLst>
              <a:ext uri="{FF2B5EF4-FFF2-40B4-BE49-F238E27FC236}">
                <a16:creationId xmlns:a16="http://schemas.microsoft.com/office/drawing/2014/main" id="{53F06BFE-4EE1-4310-B3C0-BB6097814F49}"/>
              </a:ext>
            </a:extLst>
          </p:cNvPr>
          <p:cNvPicPr/>
          <p:nvPr/>
        </p:nvPicPr>
        <p:blipFill>
          <a:blip r:embed="rId3"/>
          <a:stretch>
            <a:fillRect/>
          </a:stretch>
        </p:blipFill>
        <p:spPr>
          <a:xfrm>
            <a:off x="790257" y="1379537"/>
            <a:ext cx="7706043" cy="336772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5"/>
          <p:cNvSpPr txBox="1">
            <a:spLocks noGrp="1"/>
          </p:cNvSpPr>
          <p:nvPr>
            <p:ph type="ctrTitle"/>
          </p:nvPr>
        </p:nvSpPr>
        <p:spPr>
          <a:xfrm>
            <a:off x="1431405" y="334752"/>
            <a:ext cx="3189998" cy="138167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1800" b="1" dirty="0">
                <a:solidFill>
                  <a:schemeClr val="accent2">
                    <a:lumMod val="75000"/>
                  </a:schemeClr>
                </a:solidFill>
                <a:effectLst/>
                <a:latin typeface="Times New Roman" panose="02020603050405020304" pitchFamily="18" charset="0"/>
                <a:ea typeface="Calibri" panose="020F0502020204030204" pitchFamily="34" charset="0"/>
              </a:rPr>
              <a:t>Workstation Specification </a:t>
            </a:r>
            <a:endParaRPr dirty="0">
              <a:solidFill>
                <a:schemeClr val="accent2">
                  <a:lumMod val="75000"/>
                </a:schemeClr>
              </a:solidFill>
            </a:endParaRPr>
          </a:p>
        </p:txBody>
      </p:sp>
      <p:grpSp>
        <p:nvGrpSpPr>
          <p:cNvPr id="257" name="Google Shape;257;p35"/>
          <p:cNvGrpSpPr/>
          <p:nvPr/>
        </p:nvGrpSpPr>
        <p:grpSpPr>
          <a:xfrm>
            <a:off x="1791950" y="676699"/>
            <a:ext cx="3230805" cy="1532909"/>
            <a:chOff x="1791950" y="676699"/>
            <a:chExt cx="3230805" cy="1532909"/>
          </a:xfrm>
        </p:grpSpPr>
        <p:sp>
          <p:nvSpPr>
            <p:cNvPr id="258" name="Google Shape;258;p35"/>
            <p:cNvSpPr/>
            <p:nvPr/>
          </p:nvSpPr>
          <p:spPr>
            <a:xfrm>
              <a:off x="1791950" y="676699"/>
              <a:ext cx="2870260" cy="735100"/>
            </a:xfrm>
            <a:custGeom>
              <a:avLst/>
              <a:gdLst/>
              <a:ahLst/>
              <a:cxnLst/>
              <a:rect l="l" t="t" r="r" b="b"/>
              <a:pathLst>
                <a:path w="125861" h="29404" extrusionOk="0">
                  <a:moveTo>
                    <a:pt x="1419" y="29404"/>
                  </a:moveTo>
                  <a:cubicBezTo>
                    <a:pt x="1478" y="25006"/>
                    <a:pt x="-1850" y="7713"/>
                    <a:pt x="1775" y="3018"/>
                  </a:cubicBezTo>
                  <a:cubicBezTo>
                    <a:pt x="5400" y="-1677"/>
                    <a:pt x="4687" y="1532"/>
                    <a:pt x="23169" y="1235"/>
                  </a:cubicBezTo>
                  <a:cubicBezTo>
                    <a:pt x="41651" y="938"/>
                    <a:pt x="95553" y="-1261"/>
                    <a:pt x="112668" y="1235"/>
                  </a:cubicBezTo>
                  <a:cubicBezTo>
                    <a:pt x="129783" y="3731"/>
                    <a:pt x="123662" y="13715"/>
                    <a:pt x="125861" y="16211"/>
                  </a:cubicBezTo>
                </a:path>
              </a:pathLst>
            </a:custGeom>
            <a:noFill/>
            <a:ln w="9525" cap="flat" cmpd="sng">
              <a:solidFill>
                <a:schemeClr val="accent2"/>
              </a:solidFill>
              <a:prstDash val="solid"/>
              <a:round/>
              <a:headEnd type="none" w="med" len="med"/>
              <a:tailEnd type="none" w="med" len="med"/>
            </a:ln>
          </p:spPr>
        </p:sp>
        <p:sp>
          <p:nvSpPr>
            <p:cNvPr id="259" name="Google Shape;259;p35"/>
            <p:cNvSpPr/>
            <p:nvPr/>
          </p:nvSpPr>
          <p:spPr>
            <a:xfrm rot="10800000" flipH="1">
              <a:off x="4266200" y="1308576"/>
              <a:ext cx="756555" cy="901033"/>
            </a:xfrm>
            <a:custGeom>
              <a:avLst/>
              <a:gdLst/>
              <a:ahLst/>
              <a:cxnLst/>
              <a:rect l="l" t="t" r="r" b="b"/>
              <a:pathLst>
                <a:path w="9300" h="11076" extrusionOk="0">
                  <a:moveTo>
                    <a:pt x="4657" y="0"/>
                  </a:moveTo>
                  <a:cubicBezTo>
                    <a:pt x="2508" y="0"/>
                    <a:pt x="624" y="1207"/>
                    <a:pt x="266" y="3369"/>
                  </a:cubicBezTo>
                  <a:cubicBezTo>
                    <a:pt x="1" y="4988"/>
                    <a:pt x="624" y="6579"/>
                    <a:pt x="1553" y="7959"/>
                  </a:cubicBezTo>
                  <a:cubicBezTo>
                    <a:pt x="2481" y="9352"/>
                    <a:pt x="2694" y="11076"/>
                    <a:pt x="2694" y="11076"/>
                  </a:cubicBezTo>
                  <a:lnTo>
                    <a:pt x="6606" y="11076"/>
                  </a:lnTo>
                  <a:cubicBezTo>
                    <a:pt x="6606" y="11076"/>
                    <a:pt x="6819" y="9352"/>
                    <a:pt x="7747" y="7959"/>
                  </a:cubicBezTo>
                  <a:cubicBezTo>
                    <a:pt x="8676" y="6579"/>
                    <a:pt x="9299" y="4988"/>
                    <a:pt x="9034" y="3369"/>
                  </a:cubicBezTo>
                  <a:cubicBezTo>
                    <a:pt x="8676" y="1207"/>
                    <a:pt x="6792" y="0"/>
                    <a:pt x="46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5"/>
            <p:cNvSpPr/>
            <p:nvPr/>
          </p:nvSpPr>
          <p:spPr>
            <a:xfrm rot="10800000" flipH="1">
              <a:off x="4479904" y="1179069"/>
              <a:ext cx="329142" cy="143583"/>
            </a:xfrm>
            <a:custGeom>
              <a:avLst/>
              <a:gdLst/>
              <a:ahLst/>
              <a:cxnLst/>
              <a:rect l="l" t="t" r="r" b="b"/>
              <a:pathLst>
                <a:path w="4046" h="1765" extrusionOk="0">
                  <a:moveTo>
                    <a:pt x="0" y="0"/>
                  </a:moveTo>
                  <a:lnTo>
                    <a:pt x="0" y="1765"/>
                  </a:lnTo>
                  <a:lnTo>
                    <a:pt x="4046" y="1765"/>
                  </a:lnTo>
                  <a:lnTo>
                    <a:pt x="40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5"/>
            <p:cNvSpPr/>
            <p:nvPr/>
          </p:nvSpPr>
          <p:spPr>
            <a:xfrm rot="10800000" flipH="1">
              <a:off x="4458266" y="1431578"/>
              <a:ext cx="373478" cy="452143"/>
            </a:xfrm>
            <a:custGeom>
              <a:avLst/>
              <a:gdLst/>
              <a:ahLst/>
              <a:cxnLst/>
              <a:rect l="l" t="t" r="r" b="b"/>
              <a:pathLst>
                <a:path w="4591" h="5558" extrusionOk="0">
                  <a:moveTo>
                    <a:pt x="1871" y="345"/>
                  </a:moveTo>
                  <a:cubicBezTo>
                    <a:pt x="1951" y="438"/>
                    <a:pt x="2004" y="557"/>
                    <a:pt x="2004" y="690"/>
                  </a:cubicBezTo>
                  <a:cubicBezTo>
                    <a:pt x="2004" y="823"/>
                    <a:pt x="1951" y="942"/>
                    <a:pt x="1871" y="1035"/>
                  </a:cubicBezTo>
                  <a:cubicBezTo>
                    <a:pt x="1778" y="942"/>
                    <a:pt x="1739" y="823"/>
                    <a:pt x="1739" y="690"/>
                  </a:cubicBezTo>
                  <a:cubicBezTo>
                    <a:pt x="1739" y="557"/>
                    <a:pt x="1778" y="438"/>
                    <a:pt x="1871" y="345"/>
                  </a:cubicBezTo>
                  <a:close/>
                  <a:moveTo>
                    <a:pt x="2667" y="345"/>
                  </a:moveTo>
                  <a:cubicBezTo>
                    <a:pt x="2747" y="438"/>
                    <a:pt x="2800" y="557"/>
                    <a:pt x="2800" y="690"/>
                  </a:cubicBezTo>
                  <a:cubicBezTo>
                    <a:pt x="2800" y="823"/>
                    <a:pt x="2747" y="942"/>
                    <a:pt x="2667" y="1035"/>
                  </a:cubicBezTo>
                  <a:cubicBezTo>
                    <a:pt x="2587" y="942"/>
                    <a:pt x="2534" y="823"/>
                    <a:pt x="2534" y="690"/>
                  </a:cubicBezTo>
                  <a:cubicBezTo>
                    <a:pt x="2534" y="557"/>
                    <a:pt x="2587" y="438"/>
                    <a:pt x="2667" y="345"/>
                  </a:cubicBezTo>
                  <a:close/>
                  <a:moveTo>
                    <a:pt x="3476" y="358"/>
                  </a:moveTo>
                  <a:cubicBezTo>
                    <a:pt x="3542" y="451"/>
                    <a:pt x="3596" y="570"/>
                    <a:pt x="3596" y="690"/>
                  </a:cubicBezTo>
                  <a:cubicBezTo>
                    <a:pt x="3596" y="862"/>
                    <a:pt x="3503" y="1021"/>
                    <a:pt x="3370" y="1114"/>
                  </a:cubicBezTo>
                  <a:lnTo>
                    <a:pt x="3370" y="690"/>
                  </a:lnTo>
                  <a:cubicBezTo>
                    <a:pt x="3370" y="557"/>
                    <a:pt x="3410" y="451"/>
                    <a:pt x="3476" y="358"/>
                  </a:cubicBezTo>
                  <a:close/>
                  <a:moveTo>
                    <a:pt x="1075" y="332"/>
                  </a:moveTo>
                  <a:cubicBezTo>
                    <a:pt x="1155" y="425"/>
                    <a:pt x="1221" y="544"/>
                    <a:pt x="1221" y="690"/>
                  </a:cubicBezTo>
                  <a:lnTo>
                    <a:pt x="1221" y="1154"/>
                  </a:lnTo>
                  <a:lnTo>
                    <a:pt x="1208" y="1154"/>
                  </a:lnTo>
                  <a:cubicBezTo>
                    <a:pt x="1049" y="1061"/>
                    <a:pt x="943" y="889"/>
                    <a:pt x="943" y="690"/>
                  </a:cubicBezTo>
                  <a:cubicBezTo>
                    <a:pt x="943" y="544"/>
                    <a:pt x="996" y="425"/>
                    <a:pt x="1075" y="332"/>
                  </a:cubicBezTo>
                  <a:close/>
                  <a:moveTo>
                    <a:pt x="677" y="159"/>
                  </a:moveTo>
                  <a:cubicBezTo>
                    <a:pt x="784" y="159"/>
                    <a:pt x="876" y="186"/>
                    <a:pt x="956" y="239"/>
                  </a:cubicBezTo>
                  <a:cubicBezTo>
                    <a:pt x="850" y="358"/>
                    <a:pt x="784" y="517"/>
                    <a:pt x="784" y="690"/>
                  </a:cubicBezTo>
                  <a:cubicBezTo>
                    <a:pt x="784" y="902"/>
                    <a:pt x="876" y="1088"/>
                    <a:pt x="1036" y="1220"/>
                  </a:cubicBezTo>
                  <a:lnTo>
                    <a:pt x="677" y="1220"/>
                  </a:lnTo>
                  <a:cubicBezTo>
                    <a:pt x="386" y="1220"/>
                    <a:pt x="147" y="982"/>
                    <a:pt x="147" y="690"/>
                  </a:cubicBezTo>
                  <a:cubicBezTo>
                    <a:pt x="147" y="398"/>
                    <a:pt x="386" y="159"/>
                    <a:pt x="677" y="159"/>
                  </a:cubicBezTo>
                  <a:close/>
                  <a:moveTo>
                    <a:pt x="1473" y="159"/>
                  </a:moveTo>
                  <a:cubicBezTo>
                    <a:pt x="1566" y="159"/>
                    <a:pt x="1672" y="186"/>
                    <a:pt x="1752" y="239"/>
                  </a:cubicBezTo>
                  <a:cubicBezTo>
                    <a:pt x="1646" y="358"/>
                    <a:pt x="1579" y="517"/>
                    <a:pt x="1579" y="690"/>
                  </a:cubicBezTo>
                  <a:cubicBezTo>
                    <a:pt x="1579" y="862"/>
                    <a:pt x="1646" y="1021"/>
                    <a:pt x="1752" y="1141"/>
                  </a:cubicBezTo>
                  <a:cubicBezTo>
                    <a:pt x="1672" y="1194"/>
                    <a:pt x="1566" y="1220"/>
                    <a:pt x="1473" y="1220"/>
                  </a:cubicBezTo>
                  <a:cubicBezTo>
                    <a:pt x="1433" y="1220"/>
                    <a:pt x="1407" y="1207"/>
                    <a:pt x="1367" y="1207"/>
                  </a:cubicBezTo>
                  <a:lnTo>
                    <a:pt x="1367" y="690"/>
                  </a:lnTo>
                  <a:cubicBezTo>
                    <a:pt x="1367" y="517"/>
                    <a:pt x="1301" y="358"/>
                    <a:pt x="1195" y="239"/>
                  </a:cubicBezTo>
                  <a:cubicBezTo>
                    <a:pt x="1274" y="186"/>
                    <a:pt x="1367" y="159"/>
                    <a:pt x="1473" y="159"/>
                  </a:cubicBezTo>
                  <a:close/>
                  <a:moveTo>
                    <a:pt x="2269" y="159"/>
                  </a:moveTo>
                  <a:cubicBezTo>
                    <a:pt x="2362" y="159"/>
                    <a:pt x="2455" y="186"/>
                    <a:pt x="2548" y="239"/>
                  </a:cubicBezTo>
                  <a:cubicBezTo>
                    <a:pt x="2442" y="358"/>
                    <a:pt x="2375" y="517"/>
                    <a:pt x="2375" y="690"/>
                  </a:cubicBezTo>
                  <a:cubicBezTo>
                    <a:pt x="2375" y="862"/>
                    <a:pt x="2442" y="1008"/>
                    <a:pt x="2548" y="1141"/>
                  </a:cubicBezTo>
                  <a:cubicBezTo>
                    <a:pt x="2455" y="1194"/>
                    <a:pt x="2362" y="1220"/>
                    <a:pt x="2269" y="1220"/>
                  </a:cubicBezTo>
                  <a:cubicBezTo>
                    <a:pt x="2163" y="1220"/>
                    <a:pt x="2070" y="1194"/>
                    <a:pt x="1977" y="1141"/>
                  </a:cubicBezTo>
                  <a:cubicBezTo>
                    <a:pt x="2083" y="1021"/>
                    <a:pt x="2150" y="862"/>
                    <a:pt x="2150" y="690"/>
                  </a:cubicBezTo>
                  <a:cubicBezTo>
                    <a:pt x="2150" y="517"/>
                    <a:pt x="2083" y="358"/>
                    <a:pt x="1977" y="239"/>
                  </a:cubicBezTo>
                  <a:cubicBezTo>
                    <a:pt x="2070" y="186"/>
                    <a:pt x="2163" y="159"/>
                    <a:pt x="2269" y="159"/>
                  </a:cubicBezTo>
                  <a:close/>
                  <a:moveTo>
                    <a:pt x="3065" y="159"/>
                  </a:moveTo>
                  <a:cubicBezTo>
                    <a:pt x="3171" y="159"/>
                    <a:pt x="3277" y="186"/>
                    <a:pt x="3370" y="252"/>
                  </a:cubicBezTo>
                  <a:cubicBezTo>
                    <a:pt x="3264" y="372"/>
                    <a:pt x="3211" y="517"/>
                    <a:pt x="3211" y="690"/>
                  </a:cubicBezTo>
                  <a:lnTo>
                    <a:pt x="3211" y="1194"/>
                  </a:lnTo>
                  <a:cubicBezTo>
                    <a:pt x="3158" y="1207"/>
                    <a:pt x="3118" y="1220"/>
                    <a:pt x="3065" y="1220"/>
                  </a:cubicBezTo>
                  <a:cubicBezTo>
                    <a:pt x="2959" y="1220"/>
                    <a:pt x="2866" y="1194"/>
                    <a:pt x="2786" y="1141"/>
                  </a:cubicBezTo>
                  <a:cubicBezTo>
                    <a:pt x="2879" y="1021"/>
                    <a:pt x="2946" y="862"/>
                    <a:pt x="2946" y="690"/>
                  </a:cubicBezTo>
                  <a:cubicBezTo>
                    <a:pt x="2946" y="517"/>
                    <a:pt x="2879" y="358"/>
                    <a:pt x="2786" y="239"/>
                  </a:cubicBezTo>
                  <a:cubicBezTo>
                    <a:pt x="2866" y="186"/>
                    <a:pt x="2959" y="159"/>
                    <a:pt x="3065" y="159"/>
                  </a:cubicBezTo>
                  <a:close/>
                  <a:moveTo>
                    <a:pt x="3901" y="159"/>
                  </a:moveTo>
                  <a:cubicBezTo>
                    <a:pt x="4192" y="159"/>
                    <a:pt x="4431" y="398"/>
                    <a:pt x="4431" y="690"/>
                  </a:cubicBezTo>
                  <a:cubicBezTo>
                    <a:pt x="4431" y="982"/>
                    <a:pt x="4192" y="1220"/>
                    <a:pt x="3901" y="1220"/>
                  </a:cubicBezTo>
                  <a:lnTo>
                    <a:pt x="3489" y="1220"/>
                  </a:lnTo>
                  <a:cubicBezTo>
                    <a:pt x="3649" y="1088"/>
                    <a:pt x="3755" y="902"/>
                    <a:pt x="3755" y="690"/>
                  </a:cubicBezTo>
                  <a:cubicBezTo>
                    <a:pt x="3755" y="517"/>
                    <a:pt x="3688" y="372"/>
                    <a:pt x="3596" y="252"/>
                  </a:cubicBezTo>
                  <a:cubicBezTo>
                    <a:pt x="3675" y="199"/>
                    <a:pt x="3781" y="159"/>
                    <a:pt x="3901" y="159"/>
                  </a:cubicBezTo>
                  <a:close/>
                  <a:moveTo>
                    <a:pt x="677" y="0"/>
                  </a:moveTo>
                  <a:cubicBezTo>
                    <a:pt x="306" y="0"/>
                    <a:pt x="1" y="305"/>
                    <a:pt x="1" y="690"/>
                  </a:cubicBezTo>
                  <a:cubicBezTo>
                    <a:pt x="1" y="1061"/>
                    <a:pt x="306" y="1366"/>
                    <a:pt x="677" y="1366"/>
                  </a:cubicBezTo>
                  <a:lnTo>
                    <a:pt x="1208" y="1366"/>
                  </a:lnTo>
                  <a:lnTo>
                    <a:pt x="1208" y="5558"/>
                  </a:lnTo>
                  <a:lnTo>
                    <a:pt x="1367" y="5558"/>
                  </a:lnTo>
                  <a:lnTo>
                    <a:pt x="1367" y="1366"/>
                  </a:lnTo>
                  <a:lnTo>
                    <a:pt x="1473" y="1366"/>
                  </a:lnTo>
                  <a:cubicBezTo>
                    <a:pt x="1619" y="1366"/>
                    <a:pt x="1752" y="1327"/>
                    <a:pt x="1871" y="1247"/>
                  </a:cubicBezTo>
                  <a:cubicBezTo>
                    <a:pt x="1977" y="1327"/>
                    <a:pt x="2110" y="1366"/>
                    <a:pt x="2269" y="1366"/>
                  </a:cubicBezTo>
                  <a:cubicBezTo>
                    <a:pt x="2415" y="1366"/>
                    <a:pt x="2548" y="1327"/>
                    <a:pt x="2667" y="1247"/>
                  </a:cubicBezTo>
                  <a:cubicBezTo>
                    <a:pt x="2773" y="1327"/>
                    <a:pt x="2906" y="1366"/>
                    <a:pt x="3065" y="1366"/>
                  </a:cubicBezTo>
                  <a:cubicBezTo>
                    <a:pt x="3105" y="1366"/>
                    <a:pt x="3158" y="1366"/>
                    <a:pt x="3211" y="1353"/>
                  </a:cubicBezTo>
                  <a:lnTo>
                    <a:pt x="3211" y="1366"/>
                  </a:lnTo>
                  <a:lnTo>
                    <a:pt x="3211" y="5505"/>
                  </a:lnTo>
                  <a:lnTo>
                    <a:pt x="3370" y="5505"/>
                  </a:lnTo>
                  <a:lnTo>
                    <a:pt x="3370" y="1366"/>
                  </a:lnTo>
                  <a:lnTo>
                    <a:pt x="3901" y="1366"/>
                  </a:lnTo>
                  <a:cubicBezTo>
                    <a:pt x="4272" y="1366"/>
                    <a:pt x="4577" y="1061"/>
                    <a:pt x="4577" y="690"/>
                  </a:cubicBezTo>
                  <a:cubicBezTo>
                    <a:pt x="4590" y="305"/>
                    <a:pt x="4272" y="0"/>
                    <a:pt x="3901" y="0"/>
                  </a:cubicBezTo>
                  <a:cubicBezTo>
                    <a:pt x="3741" y="0"/>
                    <a:pt x="3596" y="53"/>
                    <a:pt x="3476" y="146"/>
                  </a:cubicBezTo>
                  <a:cubicBezTo>
                    <a:pt x="3370" y="53"/>
                    <a:pt x="3224" y="0"/>
                    <a:pt x="3065" y="0"/>
                  </a:cubicBezTo>
                  <a:cubicBezTo>
                    <a:pt x="2906" y="0"/>
                    <a:pt x="2773" y="53"/>
                    <a:pt x="2667" y="133"/>
                  </a:cubicBezTo>
                  <a:cubicBezTo>
                    <a:pt x="2548" y="53"/>
                    <a:pt x="2415" y="0"/>
                    <a:pt x="2269" y="0"/>
                  </a:cubicBezTo>
                  <a:cubicBezTo>
                    <a:pt x="2110" y="0"/>
                    <a:pt x="1977" y="53"/>
                    <a:pt x="1871" y="133"/>
                  </a:cubicBezTo>
                  <a:cubicBezTo>
                    <a:pt x="1752" y="53"/>
                    <a:pt x="1619" y="0"/>
                    <a:pt x="1473" y="0"/>
                  </a:cubicBezTo>
                  <a:cubicBezTo>
                    <a:pt x="1327" y="0"/>
                    <a:pt x="1181" y="53"/>
                    <a:pt x="1075" y="120"/>
                  </a:cubicBezTo>
                  <a:cubicBezTo>
                    <a:pt x="969" y="53"/>
                    <a:pt x="823" y="0"/>
                    <a:pt x="6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5"/>
            <p:cNvSpPr/>
            <p:nvPr/>
          </p:nvSpPr>
          <p:spPr>
            <a:xfrm rot="10800000" flipH="1">
              <a:off x="4458266" y="1007503"/>
              <a:ext cx="373478" cy="227780"/>
            </a:xfrm>
            <a:custGeom>
              <a:avLst/>
              <a:gdLst/>
              <a:ahLst/>
              <a:cxnLst/>
              <a:rect l="l" t="t" r="r" b="b"/>
              <a:pathLst>
                <a:path w="4591" h="2800" extrusionOk="0">
                  <a:moveTo>
                    <a:pt x="1" y="1"/>
                  </a:moveTo>
                  <a:lnTo>
                    <a:pt x="1" y="1778"/>
                  </a:lnTo>
                  <a:cubicBezTo>
                    <a:pt x="1" y="2123"/>
                    <a:pt x="266" y="2402"/>
                    <a:pt x="611" y="2402"/>
                  </a:cubicBezTo>
                  <a:lnTo>
                    <a:pt x="1168" y="2402"/>
                  </a:lnTo>
                  <a:lnTo>
                    <a:pt x="1168" y="2800"/>
                  </a:lnTo>
                  <a:lnTo>
                    <a:pt x="3423" y="2800"/>
                  </a:lnTo>
                  <a:lnTo>
                    <a:pt x="3423" y="2402"/>
                  </a:lnTo>
                  <a:lnTo>
                    <a:pt x="3967" y="2402"/>
                  </a:lnTo>
                  <a:cubicBezTo>
                    <a:pt x="4312" y="2402"/>
                    <a:pt x="4590" y="2123"/>
                    <a:pt x="4590" y="1778"/>
                  </a:cubicBezTo>
                  <a:lnTo>
                    <a:pt x="459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3" name="Google Shape;263;p35"/>
          <p:cNvSpPr/>
          <p:nvPr/>
        </p:nvSpPr>
        <p:spPr>
          <a:xfrm rot="10800000" flipH="1">
            <a:off x="4553282" y="1039880"/>
            <a:ext cx="164083" cy="81"/>
          </a:xfrm>
          <a:custGeom>
            <a:avLst/>
            <a:gdLst/>
            <a:ahLst/>
            <a:cxnLst/>
            <a:rect l="l" t="t" r="r" b="b"/>
            <a:pathLst>
              <a:path w="2017" h="1" fill="none" extrusionOk="0">
                <a:moveTo>
                  <a:pt x="0" y="1"/>
                </a:moveTo>
                <a:lnTo>
                  <a:pt x="2016" y="1"/>
                </a:lnTo>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4" name="Google Shape;264;p35"/>
          <p:cNvGrpSpPr/>
          <p:nvPr/>
        </p:nvGrpSpPr>
        <p:grpSpPr>
          <a:xfrm flipH="1">
            <a:off x="713223" y="1031064"/>
            <a:ext cx="2233684" cy="3434247"/>
            <a:chOff x="2653224" y="645065"/>
            <a:chExt cx="1759915" cy="2706262"/>
          </a:xfrm>
        </p:grpSpPr>
        <p:sp>
          <p:nvSpPr>
            <p:cNvPr id="265" name="Google Shape;265;p35"/>
            <p:cNvSpPr/>
            <p:nvPr/>
          </p:nvSpPr>
          <p:spPr>
            <a:xfrm>
              <a:off x="2879782" y="647181"/>
              <a:ext cx="1299241" cy="1299241"/>
            </a:xfrm>
            <a:custGeom>
              <a:avLst/>
              <a:gdLst/>
              <a:ahLst/>
              <a:cxnLst/>
              <a:rect l="l" t="t" r="r" b="b"/>
              <a:pathLst>
                <a:path w="15971" h="15971" fill="none" extrusionOk="0">
                  <a:moveTo>
                    <a:pt x="15971" y="7986"/>
                  </a:moveTo>
                  <a:cubicBezTo>
                    <a:pt x="15971" y="12390"/>
                    <a:pt x="12389" y="15971"/>
                    <a:pt x="7986" y="15971"/>
                  </a:cubicBezTo>
                  <a:cubicBezTo>
                    <a:pt x="3569" y="15971"/>
                    <a:pt x="0" y="12390"/>
                    <a:pt x="0" y="7986"/>
                  </a:cubicBezTo>
                  <a:cubicBezTo>
                    <a:pt x="0" y="3569"/>
                    <a:pt x="3569" y="1"/>
                    <a:pt x="7986" y="1"/>
                  </a:cubicBezTo>
                  <a:cubicBezTo>
                    <a:pt x="12389" y="1"/>
                    <a:pt x="15971" y="3569"/>
                    <a:pt x="15971" y="7986"/>
                  </a:cubicBezTo>
                  <a:close/>
                </a:path>
              </a:pathLst>
            </a:custGeom>
            <a:noFill/>
            <a:ln w="19050" cap="flat" cmpd="sng">
              <a:solidFill>
                <a:schemeClr val="accent3"/>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5"/>
            <p:cNvSpPr/>
            <p:nvPr/>
          </p:nvSpPr>
          <p:spPr>
            <a:xfrm>
              <a:off x="3871429" y="645065"/>
              <a:ext cx="541710" cy="700342"/>
            </a:xfrm>
            <a:custGeom>
              <a:avLst/>
              <a:gdLst/>
              <a:ahLst/>
              <a:cxnLst/>
              <a:rect l="l" t="t" r="r" b="b"/>
              <a:pathLst>
                <a:path w="6659" h="8609" extrusionOk="0">
                  <a:moveTo>
                    <a:pt x="0" y="0"/>
                  </a:moveTo>
                  <a:lnTo>
                    <a:pt x="0" y="8609"/>
                  </a:lnTo>
                  <a:lnTo>
                    <a:pt x="6659" y="8609"/>
                  </a:lnTo>
                  <a:lnTo>
                    <a:pt x="665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5"/>
            <p:cNvSpPr/>
            <p:nvPr/>
          </p:nvSpPr>
          <p:spPr>
            <a:xfrm>
              <a:off x="3925364" y="708681"/>
              <a:ext cx="252592" cy="51901"/>
            </a:xfrm>
            <a:custGeom>
              <a:avLst/>
              <a:gdLst/>
              <a:ahLst/>
              <a:cxnLst/>
              <a:rect l="l" t="t" r="r" b="b"/>
              <a:pathLst>
                <a:path w="3105" h="638" fill="none" extrusionOk="0">
                  <a:moveTo>
                    <a:pt x="2786" y="638"/>
                  </a:moveTo>
                  <a:lnTo>
                    <a:pt x="319" y="638"/>
                  </a:lnTo>
                  <a:cubicBezTo>
                    <a:pt x="146" y="638"/>
                    <a:pt x="0" y="505"/>
                    <a:pt x="0" y="319"/>
                  </a:cubicBezTo>
                  <a:lnTo>
                    <a:pt x="0" y="319"/>
                  </a:lnTo>
                  <a:cubicBezTo>
                    <a:pt x="0" y="147"/>
                    <a:pt x="146" y="1"/>
                    <a:pt x="319" y="1"/>
                  </a:cubicBezTo>
                  <a:lnTo>
                    <a:pt x="2786" y="1"/>
                  </a:lnTo>
                  <a:cubicBezTo>
                    <a:pt x="2972" y="1"/>
                    <a:pt x="3104" y="147"/>
                    <a:pt x="3104" y="319"/>
                  </a:cubicBezTo>
                  <a:lnTo>
                    <a:pt x="3104" y="319"/>
                  </a:lnTo>
                  <a:cubicBezTo>
                    <a:pt x="3104" y="505"/>
                    <a:pt x="2972" y="638"/>
                    <a:pt x="2786" y="638"/>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5"/>
            <p:cNvSpPr/>
            <p:nvPr/>
          </p:nvSpPr>
          <p:spPr>
            <a:xfrm>
              <a:off x="3925364" y="826313"/>
              <a:ext cx="433840" cy="31401"/>
            </a:xfrm>
            <a:custGeom>
              <a:avLst/>
              <a:gdLst/>
              <a:ahLst/>
              <a:cxnLst/>
              <a:rect l="l" t="t" r="r" b="b"/>
              <a:pathLst>
                <a:path w="5333" h="386" fill="none" extrusionOk="0">
                  <a:moveTo>
                    <a:pt x="5147" y="385"/>
                  </a:moveTo>
                  <a:lnTo>
                    <a:pt x="186" y="385"/>
                  </a:lnTo>
                  <a:cubicBezTo>
                    <a:pt x="80" y="385"/>
                    <a:pt x="0" y="293"/>
                    <a:pt x="0" y="186"/>
                  </a:cubicBezTo>
                  <a:lnTo>
                    <a:pt x="0" y="186"/>
                  </a:lnTo>
                  <a:cubicBezTo>
                    <a:pt x="0" y="80"/>
                    <a:pt x="80" y="1"/>
                    <a:pt x="186" y="1"/>
                  </a:cubicBezTo>
                  <a:lnTo>
                    <a:pt x="5147" y="1"/>
                  </a:lnTo>
                  <a:cubicBezTo>
                    <a:pt x="5253" y="1"/>
                    <a:pt x="5333" y="80"/>
                    <a:pt x="5333" y="186"/>
                  </a:cubicBezTo>
                  <a:lnTo>
                    <a:pt x="5333" y="186"/>
                  </a:lnTo>
                  <a:cubicBezTo>
                    <a:pt x="5333" y="293"/>
                    <a:pt x="5253" y="385"/>
                    <a:pt x="5147" y="385"/>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5"/>
            <p:cNvSpPr/>
            <p:nvPr/>
          </p:nvSpPr>
          <p:spPr>
            <a:xfrm>
              <a:off x="3925364" y="910510"/>
              <a:ext cx="433840" cy="31401"/>
            </a:xfrm>
            <a:custGeom>
              <a:avLst/>
              <a:gdLst/>
              <a:ahLst/>
              <a:cxnLst/>
              <a:rect l="l" t="t" r="r" b="b"/>
              <a:pathLst>
                <a:path w="5333" h="386" fill="none" extrusionOk="0">
                  <a:moveTo>
                    <a:pt x="5147" y="385"/>
                  </a:moveTo>
                  <a:lnTo>
                    <a:pt x="186" y="385"/>
                  </a:lnTo>
                  <a:cubicBezTo>
                    <a:pt x="80" y="385"/>
                    <a:pt x="0" y="305"/>
                    <a:pt x="0" y="199"/>
                  </a:cubicBezTo>
                  <a:lnTo>
                    <a:pt x="0" y="199"/>
                  </a:lnTo>
                  <a:cubicBezTo>
                    <a:pt x="0" y="93"/>
                    <a:pt x="80" y="0"/>
                    <a:pt x="186" y="0"/>
                  </a:cubicBezTo>
                  <a:lnTo>
                    <a:pt x="5147" y="0"/>
                  </a:lnTo>
                  <a:cubicBezTo>
                    <a:pt x="5253" y="0"/>
                    <a:pt x="5333" y="93"/>
                    <a:pt x="5333" y="199"/>
                  </a:cubicBezTo>
                  <a:lnTo>
                    <a:pt x="5333" y="199"/>
                  </a:lnTo>
                  <a:cubicBezTo>
                    <a:pt x="5333" y="305"/>
                    <a:pt x="5253" y="385"/>
                    <a:pt x="5147" y="385"/>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5"/>
            <p:cNvSpPr/>
            <p:nvPr/>
          </p:nvSpPr>
          <p:spPr>
            <a:xfrm>
              <a:off x="3925364" y="995764"/>
              <a:ext cx="433840" cy="31320"/>
            </a:xfrm>
            <a:custGeom>
              <a:avLst/>
              <a:gdLst/>
              <a:ahLst/>
              <a:cxnLst/>
              <a:rect l="l" t="t" r="r" b="b"/>
              <a:pathLst>
                <a:path w="5333" h="385" fill="none" extrusionOk="0">
                  <a:moveTo>
                    <a:pt x="5147" y="385"/>
                  </a:moveTo>
                  <a:lnTo>
                    <a:pt x="186" y="385"/>
                  </a:lnTo>
                  <a:cubicBezTo>
                    <a:pt x="80" y="385"/>
                    <a:pt x="0" y="292"/>
                    <a:pt x="0" y="186"/>
                  </a:cubicBezTo>
                  <a:lnTo>
                    <a:pt x="0" y="186"/>
                  </a:lnTo>
                  <a:cubicBezTo>
                    <a:pt x="0" y="80"/>
                    <a:pt x="80" y="0"/>
                    <a:pt x="186" y="0"/>
                  </a:cubicBezTo>
                  <a:lnTo>
                    <a:pt x="5147" y="0"/>
                  </a:lnTo>
                  <a:cubicBezTo>
                    <a:pt x="5253" y="0"/>
                    <a:pt x="5333" y="80"/>
                    <a:pt x="5333" y="186"/>
                  </a:cubicBezTo>
                  <a:lnTo>
                    <a:pt x="5333" y="186"/>
                  </a:lnTo>
                  <a:cubicBezTo>
                    <a:pt x="5333" y="292"/>
                    <a:pt x="5253" y="385"/>
                    <a:pt x="5147" y="385"/>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5"/>
            <p:cNvSpPr/>
            <p:nvPr/>
          </p:nvSpPr>
          <p:spPr>
            <a:xfrm>
              <a:off x="3925364" y="1079880"/>
              <a:ext cx="433840" cy="31401"/>
            </a:xfrm>
            <a:custGeom>
              <a:avLst/>
              <a:gdLst/>
              <a:ahLst/>
              <a:cxnLst/>
              <a:rect l="l" t="t" r="r" b="b"/>
              <a:pathLst>
                <a:path w="5333" h="386" fill="none" extrusionOk="0">
                  <a:moveTo>
                    <a:pt x="5147" y="385"/>
                  </a:moveTo>
                  <a:lnTo>
                    <a:pt x="186" y="385"/>
                  </a:lnTo>
                  <a:cubicBezTo>
                    <a:pt x="80" y="385"/>
                    <a:pt x="0" y="306"/>
                    <a:pt x="0" y="200"/>
                  </a:cubicBezTo>
                  <a:lnTo>
                    <a:pt x="0" y="200"/>
                  </a:lnTo>
                  <a:cubicBezTo>
                    <a:pt x="0" y="94"/>
                    <a:pt x="80" y="1"/>
                    <a:pt x="186" y="1"/>
                  </a:cubicBezTo>
                  <a:lnTo>
                    <a:pt x="5147" y="1"/>
                  </a:lnTo>
                  <a:cubicBezTo>
                    <a:pt x="5253" y="1"/>
                    <a:pt x="5333" y="94"/>
                    <a:pt x="5333" y="200"/>
                  </a:cubicBezTo>
                  <a:lnTo>
                    <a:pt x="5333" y="200"/>
                  </a:lnTo>
                  <a:cubicBezTo>
                    <a:pt x="5333" y="306"/>
                    <a:pt x="5253" y="385"/>
                    <a:pt x="5147" y="385"/>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5"/>
            <p:cNvSpPr/>
            <p:nvPr/>
          </p:nvSpPr>
          <p:spPr>
            <a:xfrm>
              <a:off x="4222126" y="1229889"/>
              <a:ext cx="119829" cy="229895"/>
            </a:xfrm>
            <a:custGeom>
              <a:avLst/>
              <a:gdLst/>
              <a:ahLst/>
              <a:cxnLst/>
              <a:rect l="l" t="t" r="r" b="b"/>
              <a:pathLst>
                <a:path w="1473" h="2826" extrusionOk="0">
                  <a:moveTo>
                    <a:pt x="0" y="1"/>
                  </a:moveTo>
                  <a:lnTo>
                    <a:pt x="0" y="2826"/>
                  </a:lnTo>
                  <a:lnTo>
                    <a:pt x="730" y="2255"/>
                  </a:lnTo>
                  <a:lnTo>
                    <a:pt x="1472" y="2826"/>
                  </a:lnTo>
                  <a:lnTo>
                    <a:pt x="14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5"/>
            <p:cNvSpPr/>
            <p:nvPr/>
          </p:nvSpPr>
          <p:spPr>
            <a:xfrm>
              <a:off x="4220987" y="1229889"/>
              <a:ext cx="120967" cy="104779"/>
            </a:xfrm>
            <a:custGeom>
              <a:avLst/>
              <a:gdLst/>
              <a:ahLst/>
              <a:cxnLst/>
              <a:rect l="l" t="t" r="r" b="b"/>
              <a:pathLst>
                <a:path w="1487" h="1288" extrusionOk="0">
                  <a:moveTo>
                    <a:pt x="1" y="1"/>
                  </a:moveTo>
                  <a:lnTo>
                    <a:pt x="1" y="1048"/>
                  </a:lnTo>
                  <a:lnTo>
                    <a:pt x="14" y="1048"/>
                  </a:lnTo>
                  <a:cubicBezTo>
                    <a:pt x="213" y="1194"/>
                    <a:pt x="478" y="1287"/>
                    <a:pt x="744" y="1287"/>
                  </a:cubicBezTo>
                  <a:cubicBezTo>
                    <a:pt x="1022" y="1287"/>
                    <a:pt x="1287" y="1194"/>
                    <a:pt x="1486" y="1048"/>
                  </a:cubicBezTo>
                  <a:lnTo>
                    <a:pt x="14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5"/>
            <p:cNvSpPr/>
            <p:nvPr/>
          </p:nvSpPr>
          <p:spPr>
            <a:xfrm>
              <a:off x="4204798" y="1152200"/>
              <a:ext cx="154402" cy="155460"/>
            </a:xfrm>
            <a:custGeom>
              <a:avLst/>
              <a:gdLst/>
              <a:ahLst/>
              <a:cxnLst/>
              <a:rect l="l" t="t" r="r" b="b"/>
              <a:pathLst>
                <a:path w="1898" h="1911" extrusionOk="0">
                  <a:moveTo>
                    <a:pt x="943" y="1"/>
                  </a:moveTo>
                  <a:cubicBezTo>
                    <a:pt x="425" y="1"/>
                    <a:pt x="1" y="438"/>
                    <a:pt x="1" y="956"/>
                  </a:cubicBezTo>
                  <a:cubicBezTo>
                    <a:pt x="1" y="1486"/>
                    <a:pt x="425" y="1911"/>
                    <a:pt x="943" y="1911"/>
                  </a:cubicBezTo>
                  <a:cubicBezTo>
                    <a:pt x="1473" y="1911"/>
                    <a:pt x="1898" y="1486"/>
                    <a:pt x="1898" y="956"/>
                  </a:cubicBezTo>
                  <a:cubicBezTo>
                    <a:pt x="1898" y="438"/>
                    <a:pt x="1473" y="1"/>
                    <a:pt x="9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5"/>
            <p:cNvSpPr/>
            <p:nvPr/>
          </p:nvSpPr>
          <p:spPr>
            <a:xfrm>
              <a:off x="4232864" y="1181323"/>
              <a:ext cx="98271" cy="98271"/>
            </a:xfrm>
            <a:custGeom>
              <a:avLst/>
              <a:gdLst/>
              <a:ahLst/>
              <a:cxnLst/>
              <a:rect l="l" t="t" r="r" b="b"/>
              <a:pathLst>
                <a:path w="1208" h="1208" fill="none" extrusionOk="0">
                  <a:moveTo>
                    <a:pt x="1208" y="598"/>
                  </a:moveTo>
                  <a:cubicBezTo>
                    <a:pt x="1208" y="929"/>
                    <a:pt x="943" y="1208"/>
                    <a:pt x="611" y="1208"/>
                  </a:cubicBezTo>
                  <a:cubicBezTo>
                    <a:pt x="266" y="1208"/>
                    <a:pt x="1" y="929"/>
                    <a:pt x="1" y="598"/>
                  </a:cubicBezTo>
                  <a:cubicBezTo>
                    <a:pt x="1" y="266"/>
                    <a:pt x="266" y="1"/>
                    <a:pt x="611" y="1"/>
                  </a:cubicBezTo>
                  <a:cubicBezTo>
                    <a:pt x="943" y="1"/>
                    <a:pt x="1208" y="266"/>
                    <a:pt x="1208" y="598"/>
                  </a:cubicBezTo>
                  <a:close/>
                </a:path>
              </a:pathLst>
            </a:custGeom>
            <a:noFill/>
            <a:ln w="9525"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5"/>
            <p:cNvSpPr/>
            <p:nvPr/>
          </p:nvSpPr>
          <p:spPr>
            <a:xfrm>
              <a:off x="3187282" y="3226130"/>
              <a:ext cx="323854" cy="125198"/>
            </a:xfrm>
            <a:custGeom>
              <a:avLst/>
              <a:gdLst/>
              <a:ahLst/>
              <a:cxnLst/>
              <a:rect l="l" t="t" r="r" b="b"/>
              <a:pathLst>
                <a:path w="3981" h="1539" extrusionOk="0">
                  <a:moveTo>
                    <a:pt x="3887" y="0"/>
                  </a:moveTo>
                  <a:lnTo>
                    <a:pt x="2468" y="53"/>
                  </a:lnTo>
                  <a:lnTo>
                    <a:pt x="1592" y="717"/>
                  </a:lnTo>
                  <a:cubicBezTo>
                    <a:pt x="1592" y="717"/>
                    <a:pt x="1" y="849"/>
                    <a:pt x="14" y="1114"/>
                  </a:cubicBezTo>
                  <a:cubicBezTo>
                    <a:pt x="14" y="1274"/>
                    <a:pt x="67" y="1539"/>
                    <a:pt x="1075" y="1539"/>
                  </a:cubicBezTo>
                  <a:cubicBezTo>
                    <a:pt x="2070" y="1539"/>
                    <a:pt x="2906" y="1194"/>
                    <a:pt x="2906" y="1194"/>
                  </a:cubicBezTo>
                  <a:lnTo>
                    <a:pt x="2906" y="1539"/>
                  </a:lnTo>
                  <a:lnTo>
                    <a:pt x="3980" y="1539"/>
                  </a:lnTo>
                  <a:lnTo>
                    <a:pt x="38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5"/>
            <p:cNvSpPr/>
            <p:nvPr/>
          </p:nvSpPr>
          <p:spPr>
            <a:xfrm>
              <a:off x="3719306" y="3226130"/>
              <a:ext cx="328085" cy="125198"/>
            </a:xfrm>
            <a:custGeom>
              <a:avLst/>
              <a:gdLst/>
              <a:ahLst/>
              <a:cxnLst/>
              <a:rect l="l" t="t" r="r" b="b"/>
              <a:pathLst>
                <a:path w="4033" h="1539" extrusionOk="0">
                  <a:moveTo>
                    <a:pt x="0" y="0"/>
                  </a:moveTo>
                  <a:lnTo>
                    <a:pt x="53" y="1539"/>
                  </a:lnTo>
                  <a:lnTo>
                    <a:pt x="1141" y="1539"/>
                  </a:lnTo>
                  <a:lnTo>
                    <a:pt x="1141" y="1194"/>
                  </a:lnTo>
                  <a:cubicBezTo>
                    <a:pt x="1141" y="1194"/>
                    <a:pt x="1963" y="1539"/>
                    <a:pt x="2971" y="1539"/>
                  </a:cubicBezTo>
                  <a:cubicBezTo>
                    <a:pt x="3966" y="1539"/>
                    <a:pt x="4032" y="1274"/>
                    <a:pt x="4032" y="1114"/>
                  </a:cubicBezTo>
                  <a:cubicBezTo>
                    <a:pt x="4032" y="849"/>
                    <a:pt x="2441" y="717"/>
                    <a:pt x="2441" y="717"/>
                  </a:cubicBezTo>
                  <a:lnTo>
                    <a:pt x="1565" y="53"/>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5"/>
            <p:cNvSpPr/>
            <p:nvPr/>
          </p:nvSpPr>
          <p:spPr>
            <a:xfrm>
              <a:off x="3273593" y="1881663"/>
              <a:ext cx="621677" cy="1367168"/>
            </a:xfrm>
            <a:custGeom>
              <a:avLst/>
              <a:gdLst/>
              <a:ahLst/>
              <a:cxnLst/>
              <a:rect l="l" t="t" r="r" b="b"/>
              <a:pathLst>
                <a:path w="7642" h="16806" extrusionOk="0">
                  <a:moveTo>
                    <a:pt x="1" y="0"/>
                  </a:moveTo>
                  <a:lnTo>
                    <a:pt x="757" y="16806"/>
                  </a:lnTo>
                  <a:lnTo>
                    <a:pt x="3158" y="16806"/>
                  </a:lnTo>
                  <a:lnTo>
                    <a:pt x="3503" y="186"/>
                  </a:lnTo>
                  <a:lnTo>
                    <a:pt x="5413" y="16806"/>
                  </a:lnTo>
                  <a:lnTo>
                    <a:pt x="7641" y="16806"/>
                  </a:lnTo>
                  <a:lnTo>
                    <a:pt x="701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5"/>
            <p:cNvSpPr/>
            <p:nvPr/>
          </p:nvSpPr>
          <p:spPr>
            <a:xfrm>
              <a:off x="3713856" y="2270108"/>
              <a:ext cx="321658" cy="81025"/>
            </a:xfrm>
            <a:custGeom>
              <a:avLst/>
              <a:gdLst/>
              <a:ahLst/>
              <a:cxnLst/>
              <a:rect l="l" t="t" r="r" b="b"/>
              <a:pathLst>
                <a:path w="3954" h="996" fill="none" extrusionOk="0">
                  <a:moveTo>
                    <a:pt x="1" y="995"/>
                  </a:moveTo>
                  <a:lnTo>
                    <a:pt x="3953" y="995"/>
                  </a:lnTo>
                  <a:cubicBezTo>
                    <a:pt x="3953" y="995"/>
                    <a:pt x="3025" y="0"/>
                    <a:pt x="1977" y="0"/>
                  </a:cubicBezTo>
                  <a:cubicBezTo>
                    <a:pt x="929" y="0"/>
                    <a:pt x="1" y="995"/>
                    <a:pt x="1" y="995"/>
                  </a:cubicBezTo>
                  <a:close/>
                </a:path>
              </a:pathLst>
            </a:custGeom>
            <a:noFill/>
            <a:ln w="4300" cap="flat" cmpd="sng">
              <a:solidFill>
                <a:schemeClr val="dk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5"/>
            <p:cNvSpPr/>
            <p:nvPr/>
          </p:nvSpPr>
          <p:spPr>
            <a:xfrm>
              <a:off x="3812044" y="2154591"/>
              <a:ext cx="130648" cy="154809"/>
            </a:xfrm>
            <a:custGeom>
              <a:avLst/>
              <a:gdLst/>
              <a:ahLst/>
              <a:cxnLst/>
              <a:rect l="l" t="t" r="r" b="b"/>
              <a:pathLst>
                <a:path w="1606" h="1903" extrusionOk="0">
                  <a:moveTo>
                    <a:pt x="399" y="1"/>
                  </a:moveTo>
                  <a:lnTo>
                    <a:pt x="359" y="757"/>
                  </a:lnTo>
                  <a:cubicBezTo>
                    <a:pt x="359" y="757"/>
                    <a:pt x="54" y="969"/>
                    <a:pt x="27" y="1301"/>
                  </a:cubicBezTo>
                  <a:cubicBezTo>
                    <a:pt x="1" y="1632"/>
                    <a:pt x="226" y="1646"/>
                    <a:pt x="226" y="1646"/>
                  </a:cubicBezTo>
                  <a:lnTo>
                    <a:pt x="226" y="1712"/>
                  </a:lnTo>
                  <a:cubicBezTo>
                    <a:pt x="226" y="1817"/>
                    <a:pt x="309" y="1902"/>
                    <a:pt x="402" y="1902"/>
                  </a:cubicBezTo>
                  <a:cubicBezTo>
                    <a:pt x="414" y="1902"/>
                    <a:pt x="426" y="1901"/>
                    <a:pt x="438" y="1898"/>
                  </a:cubicBezTo>
                  <a:cubicBezTo>
                    <a:pt x="478" y="1898"/>
                    <a:pt x="518" y="1884"/>
                    <a:pt x="545" y="1858"/>
                  </a:cubicBezTo>
                  <a:cubicBezTo>
                    <a:pt x="545" y="1858"/>
                    <a:pt x="615" y="1893"/>
                    <a:pt x="710" y="1893"/>
                  </a:cubicBezTo>
                  <a:cubicBezTo>
                    <a:pt x="757" y="1893"/>
                    <a:pt x="810" y="1884"/>
                    <a:pt x="863" y="1858"/>
                  </a:cubicBezTo>
                  <a:cubicBezTo>
                    <a:pt x="863" y="1858"/>
                    <a:pt x="945" y="1899"/>
                    <a:pt x="1036" y="1899"/>
                  </a:cubicBezTo>
                  <a:cubicBezTo>
                    <a:pt x="1081" y="1899"/>
                    <a:pt x="1128" y="1889"/>
                    <a:pt x="1168" y="1858"/>
                  </a:cubicBezTo>
                  <a:cubicBezTo>
                    <a:pt x="1168" y="1858"/>
                    <a:pt x="1227" y="1887"/>
                    <a:pt x="1290" y="1887"/>
                  </a:cubicBezTo>
                  <a:cubicBezTo>
                    <a:pt x="1321" y="1887"/>
                    <a:pt x="1354" y="1880"/>
                    <a:pt x="1380" y="1858"/>
                  </a:cubicBezTo>
                  <a:cubicBezTo>
                    <a:pt x="1473" y="1778"/>
                    <a:pt x="1606" y="1208"/>
                    <a:pt x="1327" y="823"/>
                  </a:cubicBezTo>
                  <a:lnTo>
                    <a:pt x="1380" y="27"/>
                  </a:lnTo>
                  <a:lnTo>
                    <a:pt x="3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5"/>
            <p:cNvSpPr/>
            <p:nvPr/>
          </p:nvSpPr>
          <p:spPr>
            <a:xfrm>
              <a:off x="3614609" y="2342346"/>
              <a:ext cx="520152" cy="358347"/>
            </a:xfrm>
            <a:custGeom>
              <a:avLst/>
              <a:gdLst/>
              <a:ahLst/>
              <a:cxnLst/>
              <a:rect l="l" t="t" r="r" b="b"/>
              <a:pathLst>
                <a:path w="6394" h="4405" extrusionOk="0">
                  <a:moveTo>
                    <a:pt x="0" y="1"/>
                  </a:moveTo>
                  <a:lnTo>
                    <a:pt x="0" y="4405"/>
                  </a:lnTo>
                  <a:lnTo>
                    <a:pt x="6394" y="4405"/>
                  </a:lnTo>
                  <a:lnTo>
                    <a:pt x="639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5"/>
            <p:cNvSpPr/>
            <p:nvPr/>
          </p:nvSpPr>
          <p:spPr>
            <a:xfrm>
              <a:off x="3614609" y="2342346"/>
              <a:ext cx="520152" cy="26032"/>
            </a:xfrm>
            <a:custGeom>
              <a:avLst/>
              <a:gdLst/>
              <a:ahLst/>
              <a:cxnLst/>
              <a:rect l="l" t="t" r="r" b="b"/>
              <a:pathLst>
                <a:path w="6394" h="320" extrusionOk="0">
                  <a:moveTo>
                    <a:pt x="0" y="1"/>
                  </a:moveTo>
                  <a:lnTo>
                    <a:pt x="0" y="319"/>
                  </a:lnTo>
                  <a:lnTo>
                    <a:pt x="6394" y="319"/>
                  </a:lnTo>
                  <a:lnTo>
                    <a:pt x="639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5"/>
            <p:cNvSpPr/>
            <p:nvPr/>
          </p:nvSpPr>
          <p:spPr>
            <a:xfrm>
              <a:off x="3677167" y="2485929"/>
              <a:ext cx="29205" cy="160829"/>
            </a:xfrm>
            <a:custGeom>
              <a:avLst/>
              <a:gdLst/>
              <a:ahLst/>
              <a:cxnLst/>
              <a:rect l="l" t="t" r="r" b="b"/>
              <a:pathLst>
                <a:path w="359" h="1977" extrusionOk="0">
                  <a:moveTo>
                    <a:pt x="1" y="0"/>
                  </a:moveTo>
                  <a:lnTo>
                    <a:pt x="1" y="1976"/>
                  </a:lnTo>
                  <a:lnTo>
                    <a:pt x="359" y="1976"/>
                  </a:lnTo>
                  <a:lnTo>
                    <a:pt x="35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5"/>
            <p:cNvSpPr/>
            <p:nvPr/>
          </p:nvSpPr>
          <p:spPr>
            <a:xfrm>
              <a:off x="3665290" y="2543118"/>
              <a:ext cx="52959" cy="52878"/>
            </a:xfrm>
            <a:custGeom>
              <a:avLst/>
              <a:gdLst/>
              <a:ahLst/>
              <a:cxnLst/>
              <a:rect l="l" t="t" r="r" b="b"/>
              <a:pathLst>
                <a:path w="651" h="650" fill="none" extrusionOk="0">
                  <a:moveTo>
                    <a:pt x="1" y="0"/>
                  </a:moveTo>
                  <a:lnTo>
                    <a:pt x="651" y="0"/>
                  </a:lnTo>
                  <a:lnTo>
                    <a:pt x="651" y="650"/>
                  </a:lnTo>
                  <a:lnTo>
                    <a:pt x="1" y="650"/>
                  </a:lnTo>
                  <a:close/>
                </a:path>
              </a:pathLst>
            </a:custGeom>
            <a:noFill/>
            <a:ln w="1000"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5"/>
            <p:cNvSpPr/>
            <p:nvPr/>
          </p:nvSpPr>
          <p:spPr>
            <a:xfrm>
              <a:off x="4042995" y="2485929"/>
              <a:ext cx="29205" cy="160829"/>
            </a:xfrm>
            <a:custGeom>
              <a:avLst/>
              <a:gdLst/>
              <a:ahLst/>
              <a:cxnLst/>
              <a:rect l="l" t="t" r="r" b="b"/>
              <a:pathLst>
                <a:path w="359" h="1977" extrusionOk="0">
                  <a:moveTo>
                    <a:pt x="0" y="0"/>
                  </a:moveTo>
                  <a:lnTo>
                    <a:pt x="0" y="1976"/>
                  </a:lnTo>
                  <a:lnTo>
                    <a:pt x="358" y="1976"/>
                  </a:lnTo>
                  <a:lnTo>
                    <a:pt x="3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5"/>
            <p:cNvSpPr/>
            <p:nvPr/>
          </p:nvSpPr>
          <p:spPr>
            <a:xfrm>
              <a:off x="4031118" y="2543118"/>
              <a:ext cx="52959" cy="52878"/>
            </a:xfrm>
            <a:custGeom>
              <a:avLst/>
              <a:gdLst/>
              <a:ahLst/>
              <a:cxnLst/>
              <a:rect l="l" t="t" r="r" b="b"/>
              <a:pathLst>
                <a:path w="651" h="650" fill="none" extrusionOk="0">
                  <a:moveTo>
                    <a:pt x="0" y="0"/>
                  </a:moveTo>
                  <a:lnTo>
                    <a:pt x="650" y="0"/>
                  </a:lnTo>
                  <a:lnTo>
                    <a:pt x="650" y="650"/>
                  </a:lnTo>
                  <a:lnTo>
                    <a:pt x="0" y="650"/>
                  </a:lnTo>
                  <a:close/>
                </a:path>
              </a:pathLst>
            </a:custGeom>
            <a:noFill/>
            <a:ln w="1000"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5"/>
            <p:cNvSpPr/>
            <p:nvPr/>
          </p:nvSpPr>
          <p:spPr>
            <a:xfrm>
              <a:off x="3614609" y="2342346"/>
              <a:ext cx="520152" cy="143664"/>
            </a:xfrm>
            <a:custGeom>
              <a:avLst/>
              <a:gdLst/>
              <a:ahLst/>
              <a:cxnLst/>
              <a:rect l="l" t="t" r="r" b="b"/>
              <a:pathLst>
                <a:path w="6394" h="1766" fill="none" extrusionOk="0">
                  <a:moveTo>
                    <a:pt x="6394" y="1"/>
                  </a:moveTo>
                  <a:lnTo>
                    <a:pt x="5810" y="1765"/>
                  </a:lnTo>
                  <a:lnTo>
                    <a:pt x="584" y="1765"/>
                  </a:lnTo>
                  <a:lnTo>
                    <a:pt x="0" y="1"/>
                  </a:lnTo>
                </a:path>
              </a:pathLst>
            </a:custGeom>
            <a:noFill/>
            <a:ln w="1000" cap="flat" cmpd="sng">
              <a:solidFill>
                <a:schemeClr val="lt1"/>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5"/>
            <p:cNvSpPr/>
            <p:nvPr/>
          </p:nvSpPr>
          <p:spPr>
            <a:xfrm>
              <a:off x="3273593" y="1881663"/>
              <a:ext cx="577422" cy="394954"/>
            </a:xfrm>
            <a:custGeom>
              <a:avLst/>
              <a:gdLst/>
              <a:ahLst/>
              <a:cxnLst/>
              <a:rect l="l" t="t" r="r" b="b"/>
              <a:pathLst>
                <a:path w="7098" h="4855" extrusionOk="0">
                  <a:moveTo>
                    <a:pt x="1" y="0"/>
                  </a:moveTo>
                  <a:lnTo>
                    <a:pt x="240" y="4855"/>
                  </a:lnTo>
                  <a:lnTo>
                    <a:pt x="3436" y="3462"/>
                  </a:lnTo>
                  <a:lnTo>
                    <a:pt x="3503" y="186"/>
                  </a:lnTo>
                  <a:lnTo>
                    <a:pt x="3861" y="3303"/>
                  </a:lnTo>
                  <a:lnTo>
                    <a:pt x="7097" y="2056"/>
                  </a:lnTo>
                  <a:lnTo>
                    <a:pt x="70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5"/>
            <p:cNvSpPr/>
            <p:nvPr/>
          </p:nvSpPr>
          <p:spPr>
            <a:xfrm>
              <a:off x="2751413" y="1284800"/>
              <a:ext cx="186698" cy="134227"/>
            </a:xfrm>
            <a:custGeom>
              <a:avLst/>
              <a:gdLst/>
              <a:ahLst/>
              <a:cxnLst/>
              <a:rect l="l" t="t" r="r" b="b"/>
              <a:pathLst>
                <a:path w="2295" h="1650" extrusionOk="0">
                  <a:moveTo>
                    <a:pt x="1717" y="0"/>
                  </a:moveTo>
                  <a:cubicBezTo>
                    <a:pt x="1467" y="0"/>
                    <a:pt x="1143" y="153"/>
                    <a:pt x="796" y="413"/>
                  </a:cubicBezTo>
                  <a:cubicBezTo>
                    <a:pt x="265" y="798"/>
                    <a:pt x="0" y="1315"/>
                    <a:pt x="133" y="1461"/>
                  </a:cubicBezTo>
                  <a:cubicBezTo>
                    <a:pt x="257" y="1603"/>
                    <a:pt x="405" y="1650"/>
                    <a:pt x="549" y="1650"/>
                  </a:cubicBezTo>
                  <a:cubicBezTo>
                    <a:pt x="836" y="1650"/>
                    <a:pt x="1101" y="1461"/>
                    <a:pt x="1101" y="1461"/>
                  </a:cubicBezTo>
                  <a:lnTo>
                    <a:pt x="1525" y="1196"/>
                  </a:lnTo>
                  <a:cubicBezTo>
                    <a:pt x="1525" y="1196"/>
                    <a:pt x="2295" y="400"/>
                    <a:pt x="2043" y="135"/>
                  </a:cubicBezTo>
                  <a:cubicBezTo>
                    <a:pt x="1960" y="43"/>
                    <a:pt x="1849" y="0"/>
                    <a:pt x="1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5"/>
            <p:cNvSpPr/>
            <p:nvPr/>
          </p:nvSpPr>
          <p:spPr>
            <a:xfrm>
              <a:off x="2653224" y="1140323"/>
              <a:ext cx="286027" cy="280658"/>
            </a:xfrm>
            <a:custGeom>
              <a:avLst/>
              <a:gdLst/>
              <a:ahLst/>
              <a:cxnLst/>
              <a:rect l="l" t="t" r="r" b="b"/>
              <a:pathLst>
                <a:path w="3516" h="3450" extrusionOk="0">
                  <a:moveTo>
                    <a:pt x="1379" y="1"/>
                  </a:moveTo>
                  <a:cubicBezTo>
                    <a:pt x="1247" y="1"/>
                    <a:pt x="1512" y="624"/>
                    <a:pt x="1512" y="624"/>
                  </a:cubicBezTo>
                  <a:lnTo>
                    <a:pt x="849" y="531"/>
                  </a:lnTo>
                  <a:cubicBezTo>
                    <a:pt x="849" y="531"/>
                    <a:pt x="491" y="147"/>
                    <a:pt x="332" y="120"/>
                  </a:cubicBezTo>
                  <a:cubicBezTo>
                    <a:pt x="239" y="120"/>
                    <a:pt x="279" y="253"/>
                    <a:pt x="279" y="253"/>
                  </a:cubicBezTo>
                  <a:cubicBezTo>
                    <a:pt x="279" y="253"/>
                    <a:pt x="272" y="252"/>
                    <a:pt x="262" y="252"/>
                  </a:cubicBezTo>
                  <a:cubicBezTo>
                    <a:pt x="222" y="252"/>
                    <a:pt x="122" y="269"/>
                    <a:pt x="133" y="438"/>
                  </a:cubicBezTo>
                  <a:cubicBezTo>
                    <a:pt x="0" y="491"/>
                    <a:pt x="27" y="651"/>
                    <a:pt x="146" y="757"/>
                  </a:cubicBezTo>
                  <a:cubicBezTo>
                    <a:pt x="27" y="757"/>
                    <a:pt x="13" y="889"/>
                    <a:pt x="159" y="995"/>
                  </a:cubicBezTo>
                  <a:cubicBezTo>
                    <a:pt x="318" y="1115"/>
                    <a:pt x="504" y="1194"/>
                    <a:pt x="676" y="1301"/>
                  </a:cubicBezTo>
                  <a:cubicBezTo>
                    <a:pt x="1220" y="1592"/>
                    <a:pt x="1910" y="1606"/>
                    <a:pt x="1910" y="1606"/>
                  </a:cubicBezTo>
                  <a:lnTo>
                    <a:pt x="2878" y="3449"/>
                  </a:lnTo>
                  <a:lnTo>
                    <a:pt x="3515" y="2295"/>
                  </a:lnTo>
                  <a:lnTo>
                    <a:pt x="2640" y="1128"/>
                  </a:lnTo>
                  <a:cubicBezTo>
                    <a:pt x="2640" y="1128"/>
                    <a:pt x="2613" y="796"/>
                    <a:pt x="2335" y="664"/>
                  </a:cubicBezTo>
                  <a:cubicBezTo>
                    <a:pt x="2029" y="518"/>
                    <a:pt x="1738" y="465"/>
                    <a:pt x="1738" y="465"/>
                  </a:cubicBezTo>
                  <a:cubicBezTo>
                    <a:pt x="1738" y="465"/>
                    <a:pt x="1499" y="1"/>
                    <a:pt x="13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5"/>
            <p:cNvSpPr/>
            <p:nvPr/>
          </p:nvSpPr>
          <p:spPr>
            <a:xfrm>
              <a:off x="2675839" y="1160823"/>
              <a:ext cx="77771" cy="43278"/>
            </a:xfrm>
            <a:custGeom>
              <a:avLst/>
              <a:gdLst/>
              <a:ahLst/>
              <a:cxnLst/>
              <a:rect l="l" t="t" r="r" b="b"/>
              <a:pathLst>
                <a:path w="956" h="532" fill="none" extrusionOk="0">
                  <a:moveTo>
                    <a:pt x="1" y="1"/>
                  </a:moveTo>
                  <a:lnTo>
                    <a:pt x="465" y="438"/>
                  </a:lnTo>
                  <a:lnTo>
                    <a:pt x="956" y="531"/>
                  </a:lnTo>
                </a:path>
              </a:pathLst>
            </a:custGeom>
            <a:noFill/>
            <a:ln w="100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5"/>
            <p:cNvSpPr/>
            <p:nvPr/>
          </p:nvSpPr>
          <p:spPr>
            <a:xfrm>
              <a:off x="2663962" y="1175954"/>
              <a:ext cx="82082" cy="42139"/>
            </a:xfrm>
            <a:custGeom>
              <a:avLst/>
              <a:gdLst/>
              <a:ahLst/>
              <a:cxnLst/>
              <a:rect l="l" t="t" r="r" b="b"/>
              <a:pathLst>
                <a:path w="1009" h="518" fill="none" extrusionOk="0">
                  <a:moveTo>
                    <a:pt x="1" y="0"/>
                  </a:moveTo>
                  <a:lnTo>
                    <a:pt x="505" y="398"/>
                  </a:lnTo>
                  <a:lnTo>
                    <a:pt x="1009" y="518"/>
                  </a:lnTo>
                </a:path>
              </a:pathLst>
            </a:custGeom>
            <a:noFill/>
            <a:ln w="100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5"/>
            <p:cNvSpPr/>
            <p:nvPr/>
          </p:nvSpPr>
          <p:spPr>
            <a:xfrm>
              <a:off x="2665020" y="1201823"/>
              <a:ext cx="75656" cy="32459"/>
            </a:xfrm>
            <a:custGeom>
              <a:avLst/>
              <a:gdLst/>
              <a:ahLst/>
              <a:cxnLst/>
              <a:rect l="l" t="t" r="r" b="b"/>
              <a:pathLst>
                <a:path w="930" h="399" fill="none" extrusionOk="0">
                  <a:moveTo>
                    <a:pt x="1" y="1"/>
                  </a:moveTo>
                  <a:lnTo>
                    <a:pt x="439" y="253"/>
                  </a:lnTo>
                  <a:lnTo>
                    <a:pt x="929" y="399"/>
                  </a:lnTo>
                </a:path>
              </a:pathLst>
            </a:custGeom>
            <a:noFill/>
            <a:ln w="100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5"/>
            <p:cNvSpPr/>
            <p:nvPr/>
          </p:nvSpPr>
          <p:spPr>
            <a:xfrm>
              <a:off x="2755724" y="1188888"/>
              <a:ext cx="86394" cy="47590"/>
            </a:xfrm>
            <a:custGeom>
              <a:avLst/>
              <a:gdLst/>
              <a:ahLst/>
              <a:cxnLst/>
              <a:rect l="l" t="t" r="r" b="b"/>
              <a:pathLst>
                <a:path w="1062" h="585" fill="none" extrusionOk="0">
                  <a:moveTo>
                    <a:pt x="0" y="558"/>
                  </a:moveTo>
                  <a:cubicBezTo>
                    <a:pt x="0" y="558"/>
                    <a:pt x="637" y="1"/>
                    <a:pt x="1061" y="584"/>
                  </a:cubicBezTo>
                </a:path>
              </a:pathLst>
            </a:custGeom>
            <a:noFill/>
            <a:ln w="100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5"/>
            <p:cNvSpPr/>
            <p:nvPr/>
          </p:nvSpPr>
          <p:spPr>
            <a:xfrm>
              <a:off x="2762151" y="1101519"/>
              <a:ext cx="1271175" cy="1088788"/>
            </a:xfrm>
            <a:custGeom>
              <a:avLst/>
              <a:gdLst/>
              <a:ahLst/>
              <a:cxnLst/>
              <a:rect l="l" t="t" r="r" b="b"/>
              <a:pathLst>
                <a:path w="15626" h="13384" extrusionOk="0">
                  <a:moveTo>
                    <a:pt x="7256" y="0"/>
                  </a:moveTo>
                  <a:cubicBezTo>
                    <a:pt x="6553" y="0"/>
                    <a:pt x="5917" y="425"/>
                    <a:pt x="5651" y="1075"/>
                  </a:cubicBezTo>
                  <a:lnTo>
                    <a:pt x="4046" y="4974"/>
                  </a:lnTo>
                  <a:lnTo>
                    <a:pt x="1924" y="2388"/>
                  </a:lnTo>
                  <a:cubicBezTo>
                    <a:pt x="949" y="3584"/>
                    <a:pt x="347" y="3729"/>
                    <a:pt x="113" y="3729"/>
                  </a:cubicBezTo>
                  <a:cubicBezTo>
                    <a:pt x="38" y="3729"/>
                    <a:pt x="1" y="3714"/>
                    <a:pt x="1" y="3714"/>
                  </a:cubicBezTo>
                  <a:lnTo>
                    <a:pt x="1" y="3714"/>
                  </a:lnTo>
                  <a:lnTo>
                    <a:pt x="2853" y="7640"/>
                  </a:lnTo>
                  <a:cubicBezTo>
                    <a:pt x="3200" y="8124"/>
                    <a:pt x="3724" y="8356"/>
                    <a:pt x="4244" y="8356"/>
                  </a:cubicBezTo>
                  <a:cubicBezTo>
                    <a:pt x="4893" y="8356"/>
                    <a:pt x="5536" y="7994"/>
                    <a:pt x="5824" y="7309"/>
                  </a:cubicBezTo>
                  <a:lnTo>
                    <a:pt x="6513" y="5677"/>
                  </a:lnTo>
                  <a:lnTo>
                    <a:pt x="6500" y="7508"/>
                  </a:lnTo>
                  <a:lnTo>
                    <a:pt x="5824" y="10850"/>
                  </a:lnTo>
                  <a:lnTo>
                    <a:pt x="12761" y="10850"/>
                  </a:lnTo>
                  <a:lnTo>
                    <a:pt x="12761" y="13384"/>
                  </a:lnTo>
                  <a:lnTo>
                    <a:pt x="14870" y="13384"/>
                  </a:lnTo>
                  <a:cubicBezTo>
                    <a:pt x="14870" y="13384"/>
                    <a:pt x="15626" y="6911"/>
                    <a:pt x="15626" y="4497"/>
                  </a:cubicBezTo>
                  <a:cubicBezTo>
                    <a:pt x="15626" y="3396"/>
                    <a:pt x="15493" y="2361"/>
                    <a:pt x="15347" y="1565"/>
                  </a:cubicBezTo>
                  <a:cubicBezTo>
                    <a:pt x="15188" y="663"/>
                    <a:pt x="14406" y="0"/>
                    <a:pt x="1349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5"/>
            <p:cNvSpPr/>
            <p:nvPr/>
          </p:nvSpPr>
          <p:spPr>
            <a:xfrm>
              <a:off x="3698806" y="1308635"/>
              <a:ext cx="101443" cy="675612"/>
            </a:xfrm>
            <a:custGeom>
              <a:avLst/>
              <a:gdLst/>
              <a:ahLst/>
              <a:cxnLst/>
              <a:rect l="l" t="t" r="r" b="b"/>
              <a:pathLst>
                <a:path w="1247" h="8305" extrusionOk="0">
                  <a:moveTo>
                    <a:pt x="1247" y="1"/>
                  </a:moveTo>
                  <a:lnTo>
                    <a:pt x="0" y="8304"/>
                  </a:lnTo>
                  <a:lnTo>
                    <a:pt x="1247" y="8304"/>
                  </a:lnTo>
                  <a:lnTo>
                    <a:pt x="12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5"/>
            <p:cNvSpPr/>
            <p:nvPr/>
          </p:nvSpPr>
          <p:spPr>
            <a:xfrm>
              <a:off x="3800167" y="1128446"/>
              <a:ext cx="126337" cy="163025"/>
            </a:xfrm>
            <a:custGeom>
              <a:avLst/>
              <a:gdLst/>
              <a:ahLst/>
              <a:cxnLst/>
              <a:rect l="l" t="t" r="r" b="b"/>
              <a:pathLst>
                <a:path w="1553" h="2004" fill="none" extrusionOk="0">
                  <a:moveTo>
                    <a:pt x="1" y="2004"/>
                  </a:moveTo>
                  <a:cubicBezTo>
                    <a:pt x="1" y="1088"/>
                    <a:pt x="638" y="1"/>
                    <a:pt x="1553" y="1"/>
                  </a:cubicBezTo>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5"/>
            <p:cNvSpPr/>
            <p:nvPr/>
          </p:nvSpPr>
          <p:spPr>
            <a:xfrm>
              <a:off x="3936183" y="1582703"/>
              <a:ext cx="92820" cy="175960"/>
            </a:xfrm>
            <a:custGeom>
              <a:avLst/>
              <a:gdLst/>
              <a:ahLst/>
              <a:cxnLst/>
              <a:rect l="l" t="t" r="r" b="b"/>
              <a:pathLst>
                <a:path w="1141" h="2163" extrusionOk="0">
                  <a:moveTo>
                    <a:pt x="1088" y="1"/>
                  </a:moveTo>
                  <a:cubicBezTo>
                    <a:pt x="491" y="1"/>
                    <a:pt x="0" y="478"/>
                    <a:pt x="0" y="1089"/>
                  </a:cubicBezTo>
                  <a:cubicBezTo>
                    <a:pt x="0" y="1646"/>
                    <a:pt x="425" y="2110"/>
                    <a:pt x="982" y="2163"/>
                  </a:cubicBezTo>
                  <a:cubicBezTo>
                    <a:pt x="1048" y="1407"/>
                    <a:pt x="1101" y="664"/>
                    <a:pt x="11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5"/>
            <p:cNvSpPr/>
            <p:nvPr/>
          </p:nvSpPr>
          <p:spPr>
            <a:xfrm>
              <a:off x="3024339" y="1671211"/>
              <a:ext cx="196460" cy="109660"/>
            </a:xfrm>
            <a:custGeom>
              <a:avLst/>
              <a:gdLst/>
              <a:ahLst/>
              <a:cxnLst/>
              <a:rect l="l" t="t" r="r" b="b"/>
              <a:pathLst>
                <a:path w="2415" h="1348" extrusionOk="0">
                  <a:moveTo>
                    <a:pt x="1301" y="1"/>
                  </a:moveTo>
                  <a:cubicBezTo>
                    <a:pt x="664" y="1"/>
                    <a:pt x="147" y="438"/>
                    <a:pt x="1" y="1022"/>
                  </a:cubicBezTo>
                  <a:cubicBezTo>
                    <a:pt x="303" y="1241"/>
                    <a:pt x="657" y="1347"/>
                    <a:pt x="1008" y="1347"/>
                  </a:cubicBezTo>
                  <a:cubicBezTo>
                    <a:pt x="1550" y="1347"/>
                    <a:pt x="2085" y="1094"/>
                    <a:pt x="2415" y="611"/>
                  </a:cubicBezTo>
                  <a:cubicBezTo>
                    <a:pt x="2189" y="239"/>
                    <a:pt x="1765" y="1"/>
                    <a:pt x="13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5"/>
            <p:cNvSpPr/>
            <p:nvPr/>
          </p:nvSpPr>
          <p:spPr>
            <a:xfrm>
              <a:off x="3091290" y="1376644"/>
              <a:ext cx="61257" cy="165710"/>
            </a:xfrm>
            <a:custGeom>
              <a:avLst/>
              <a:gdLst/>
              <a:ahLst/>
              <a:cxnLst/>
              <a:rect l="l" t="t" r="r" b="b"/>
              <a:pathLst>
                <a:path w="753" h="2037" extrusionOk="0">
                  <a:moveTo>
                    <a:pt x="663" y="0"/>
                  </a:moveTo>
                  <a:lnTo>
                    <a:pt x="0" y="1592"/>
                  </a:lnTo>
                  <a:lnTo>
                    <a:pt x="345" y="1964"/>
                  </a:lnTo>
                  <a:cubicBezTo>
                    <a:pt x="392" y="2014"/>
                    <a:pt x="451" y="2037"/>
                    <a:pt x="509" y="2037"/>
                  </a:cubicBezTo>
                  <a:cubicBezTo>
                    <a:pt x="632" y="2037"/>
                    <a:pt x="752" y="1935"/>
                    <a:pt x="743" y="1791"/>
                  </a:cubicBezTo>
                  <a:lnTo>
                    <a:pt x="66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5"/>
            <p:cNvSpPr/>
            <p:nvPr/>
          </p:nvSpPr>
          <p:spPr>
            <a:xfrm>
              <a:off x="3291978" y="1220208"/>
              <a:ext cx="81" cy="343216"/>
            </a:xfrm>
            <a:custGeom>
              <a:avLst/>
              <a:gdLst/>
              <a:ahLst/>
              <a:cxnLst/>
              <a:rect l="l" t="t" r="r" b="b"/>
              <a:pathLst>
                <a:path w="1" h="4219" fill="none" extrusionOk="0">
                  <a:moveTo>
                    <a:pt x="0" y="4218"/>
                  </a:moveTo>
                  <a:lnTo>
                    <a:pt x="0" y="0"/>
                  </a:lnTo>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5"/>
            <p:cNvSpPr/>
            <p:nvPr/>
          </p:nvSpPr>
          <p:spPr>
            <a:xfrm>
              <a:off x="3530413" y="1634522"/>
              <a:ext cx="8704" cy="349724"/>
            </a:xfrm>
            <a:custGeom>
              <a:avLst/>
              <a:gdLst/>
              <a:ahLst/>
              <a:cxnLst/>
              <a:rect l="l" t="t" r="r" b="b"/>
              <a:pathLst>
                <a:path w="107" h="4299" fill="none" extrusionOk="0">
                  <a:moveTo>
                    <a:pt x="107" y="1"/>
                  </a:moveTo>
                  <a:lnTo>
                    <a:pt x="1" y="4298"/>
                  </a:lnTo>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5"/>
            <p:cNvSpPr/>
            <p:nvPr/>
          </p:nvSpPr>
          <p:spPr>
            <a:xfrm>
              <a:off x="3384798" y="1101519"/>
              <a:ext cx="355093" cy="637784"/>
            </a:xfrm>
            <a:custGeom>
              <a:avLst/>
              <a:gdLst/>
              <a:ahLst/>
              <a:cxnLst/>
              <a:rect l="l" t="t" r="r" b="b"/>
              <a:pathLst>
                <a:path w="4365" h="7840" extrusionOk="0">
                  <a:moveTo>
                    <a:pt x="902" y="0"/>
                  </a:moveTo>
                  <a:lnTo>
                    <a:pt x="0" y="1061"/>
                  </a:lnTo>
                  <a:lnTo>
                    <a:pt x="1128" y="2733"/>
                  </a:lnTo>
                  <a:lnTo>
                    <a:pt x="159" y="3661"/>
                  </a:lnTo>
                  <a:lnTo>
                    <a:pt x="1844" y="7839"/>
                  </a:lnTo>
                  <a:lnTo>
                    <a:pt x="4245" y="3568"/>
                  </a:lnTo>
                  <a:lnTo>
                    <a:pt x="3184" y="2719"/>
                  </a:lnTo>
                  <a:lnTo>
                    <a:pt x="4364" y="1101"/>
                  </a:lnTo>
                  <a:lnTo>
                    <a:pt x="38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5"/>
            <p:cNvSpPr/>
            <p:nvPr/>
          </p:nvSpPr>
          <p:spPr>
            <a:xfrm>
              <a:off x="3334036" y="1739219"/>
              <a:ext cx="125279" cy="19443"/>
            </a:xfrm>
            <a:custGeom>
              <a:avLst/>
              <a:gdLst/>
              <a:ahLst/>
              <a:cxnLst/>
              <a:rect l="l" t="t" r="r" b="b"/>
              <a:pathLst>
                <a:path w="1540" h="239" fill="none" extrusionOk="0">
                  <a:moveTo>
                    <a:pt x="1" y="0"/>
                  </a:moveTo>
                  <a:lnTo>
                    <a:pt x="1539" y="0"/>
                  </a:lnTo>
                  <a:lnTo>
                    <a:pt x="1539" y="239"/>
                  </a:lnTo>
                  <a:lnTo>
                    <a:pt x="1" y="239"/>
                  </a:lnTo>
                  <a:close/>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5"/>
            <p:cNvSpPr/>
            <p:nvPr/>
          </p:nvSpPr>
          <p:spPr>
            <a:xfrm>
              <a:off x="3605986" y="1739219"/>
              <a:ext cx="125198" cy="19443"/>
            </a:xfrm>
            <a:custGeom>
              <a:avLst/>
              <a:gdLst/>
              <a:ahLst/>
              <a:cxnLst/>
              <a:rect l="l" t="t" r="r" b="b"/>
              <a:pathLst>
                <a:path w="1539" h="239" fill="none" extrusionOk="0">
                  <a:moveTo>
                    <a:pt x="0" y="0"/>
                  </a:moveTo>
                  <a:lnTo>
                    <a:pt x="1539" y="0"/>
                  </a:lnTo>
                  <a:lnTo>
                    <a:pt x="1539" y="239"/>
                  </a:lnTo>
                  <a:lnTo>
                    <a:pt x="0" y="239"/>
                  </a:lnTo>
                  <a:close/>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5"/>
            <p:cNvSpPr/>
            <p:nvPr/>
          </p:nvSpPr>
          <p:spPr>
            <a:xfrm>
              <a:off x="3494863" y="1061576"/>
              <a:ext cx="173764" cy="573029"/>
            </a:xfrm>
            <a:custGeom>
              <a:avLst/>
              <a:gdLst/>
              <a:ahLst/>
              <a:cxnLst/>
              <a:rect l="l" t="t" r="r" b="b"/>
              <a:pathLst>
                <a:path w="2136" h="7044" extrusionOk="0">
                  <a:moveTo>
                    <a:pt x="1937" y="0"/>
                  </a:moveTo>
                  <a:lnTo>
                    <a:pt x="173" y="146"/>
                  </a:lnTo>
                  <a:lnTo>
                    <a:pt x="0" y="796"/>
                  </a:lnTo>
                  <a:lnTo>
                    <a:pt x="544" y="7044"/>
                  </a:lnTo>
                  <a:lnTo>
                    <a:pt x="2136" y="730"/>
                  </a:lnTo>
                  <a:lnTo>
                    <a:pt x="19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5"/>
            <p:cNvSpPr/>
            <p:nvPr/>
          </p:nvSpPr>
          <p:spPr>
            <a:xfrm>
              <a:off x="3462486" y="822001"/>
              <a:ext cx="183526" cy="155460"/>
            </a:xfrm>
            <a:custGeom>
              <a:avLst/>
              <a:gdLst/>
              <a:ahLst/>
              <a:cxnLst/>
              <a:rect l="l" t="t" r="r" b="b"/>
              <a:pathLst>
                <a:path w="2256" h="1911" extrusionOk="0">
                  <a:moveTo>
                    <a:pt x="173" y="1"/>
                  </a:moveTo>
                  <a:cubicBezTo>
                    <a:pt x="66" y="1"/>
                    <a:pt x="0" y="94"/>
                    <a:pt x="13" y="186"/>
                  </a:cubicBezTo>
                  <a:lnTo>
                    <a:pt x="80" y="571"/>
                  </a:lnTo>
                  <a:lnTo>
                    <a:pt x="1884" y="1911"/>
                  </a:lnTo>
                  <a:lnTo>
                    <a:pt x="2202" y="770"/>
                  </a:lnTo>
                  <a:cubicBezTo>
                    <a:pt x="2255" y="584"/>
                    <a:pt x="2149" y="385"/>
                    <a:pt x="1977" y="306"/>
                  </a:cubicBezTo>
                  <a:lnTo>
                    <a:pt x="1711" y="200"/>
                  </a:lnTo>
                  <a:cubicBezTo>
                    <a:pt x="1711" y="200"/>
                    <a:pt x="1552" y="1"/>
                    <a:pt x="12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5"/>
            <p:cNvSpPr/>
            <p:nvPr/>
          </p:nvSpPr>
          <p:spPr>
            <a:xfrm>
              <a:off x="3463544" y="868452"/>
              <a:ext cx="180272" cy="277322"/>
            </a:xfrm>
            <a:custGeom>
              <a:avLst/>
              <a:gdLst/>
              <a:ahLst/>
              <a:cxnLst/>
              <a:rect l="l" t="t" r="r" b="b"/>
              <a:pathLst>
                <a:path w="2216" h="3409" extrusionOk="0">
                  <a:moveTo>
                    <a:pt x="67" y="0"/>
                  </a:moveTo>
                  <a:lnTo>
                    <a:pt x="186" y="942"/>
                  </a:lnTo>
                  <a:cubicBezTo>
                    <a:pt x="186" y="942"/>
                    <a:pt x="14" y="1141"/>
                    <a:pt x="0" y="1459"/>
                  </a:cubicBezTo>
                  <a:cubicBezTo>
                    <a:pt x="0" y="2056"/>
                    <a:pt x="664" y="2096"/>
                    <a:pt x="664" y="2096"/>
                  </a:cubicBezTo>
                  <a:lnTo>
                    <a:pt x="637" y="2918"/>
                  </a:lnTo>
                  <a:lnTo>
                    <a:pt x="1221" y="3409"/>
                  </a:lnTo>
                  <a:lnTo>
                    <a:pt x="2216" y="2613"/>
                  </a:lnTo>
                  <a:lnTo>
                    <a:pt x="1791" y="1074"/>
                  </a:lnTo>
                  <a:lnTo>
                    <a:pt x="1831" y="1074"/>
                  </a:lnTo>
                  <a:cubicBezTo>
                    <a:pt x="1977" y="1074"/>
                    <a:pt x="2096" y="955"/>
                    <a:pt x="2096" y="809"/>
                  </a:cubicBezTo>
                  <a:cubicBezTo>
                    <a:pt x="2096" y="663"/>
                    <a:pt x="1977" y="544"/>
                    <a:pt x="1831" y="544"/>
                  </a:cubicBezTo>
                  <a:cubicBezTo>
                    <a:pt x="1738" y="544"/>
                    <a:pt x="1672" y="584"/>
                    <a:pt x="1619" y="637"/>
                  </a:cubicBezTo>
                  <a:cubicBezTo>
                    <a:pt x="1141" y="451"/>
                    <a:pt x="1261" y="13"/>
                    <a:pt x="1261" y="13"/>
                  </a:cubicBezTo>
                  <a:lnTo>
                    <a:pt x="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5"/>
            <p:cNvSpPr/>
            <p:nvPr/>
          </p:nvSpPr>
          <p:spPr>
            <a:xfrm>
              <a:off x="3516421" y="992347"/>
              <a:ext cx="83872" cy="97376"/>
            </a:xfrm>
            <a:custGeom>
              <a:avLst/>
              <a:gdLst/>
              <a:ahLst/>
              <a:cxnLst/>
              <a:rect l="l" t="t" r="r" b="b"/>
              <a:pathLst>
                <a:path w="1031" h="1197" extrusionOk="0">
                  <a:moveTo>
                    <a:pt x="887" y="1"/>
                  </a:moveTo>
                  <a:cubicBezTo>
                    <a:pt x="851" y="1"/>
                    <a:pt x="814" y="20"/>
                    <a:pt x="796" y="55"/>
                  </a:cubicBezTo>
                  <a:cubicBezTo>
                    <a:pt x="711" y="251"/>
                    <a:pt x="422" y="594"/>
                    <a:pt x="97" y="594"/>
                  </a:cubicBezTo>
                  <a:cubicBezTo>
                    <a:pt x="69" y="594"/>
                    <a:pt x="41" y="591"/>
                    <a:pt x="14" y="586"/>
                  </a:cubicBezTo>
                  <a:lnTo>
                    <a:pt x="0" y="1196"/>
                  </a:lnTo>
                  <a:cubicBezTo>
                    <a:pt x="0" y="1196"/>
                    <a:pt x="412" y="1130"/>
                    <a:pt x="504" y="931"/>
                  </a:cubicBezTo>
                  <a:cubicBezTo>
                    <a:pt x="584" y="719"/>
                    <a:pt x="809" y="533"/>
                    <a:pt x="942" y="254"/>
                  </a:cubicBezTo>
                  <a:cubicBezTo>
                    <a:pt x="1031" y="78"/>
                    <a:pt x="960" y="1"/>
                    <a:pt x="8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5"/>
            <p:cNvSpPr/>
            <p:nvPr/>
          </p:nvSpPr>
          <p:spPr>
            <a:xfrm>
              <a:off x="3602732" y="924502"/>
              <a:ext cx="20582" cy="10901"/>
            </a:xfrm>
            <a:custGeom>
              <a:avLst/>
              <a:gdLst/>
              <a:ahLst/>
              <a:cxnLst/>
              <a:rect l="l" t="t" r="r" b="b"/>
              <a:pathLst>
                <a:path w="253" h="134" fill="none" extrusionOk="0">
                  <a:moveTo>
                    <a:pt x="0" y="133"/>
                  </a:moveTo>
                  <a:cubicBezTo>
                    <a:pt x="0" y="67"/>
                    <a:pt x="54" y="1"/>
                    <a:pt x="120" y="1"/>
                  </a:cubicBezTo>
                  <a:cubicBezTo>
                    <a:pt x="199" y="1"/>
                    <a:pt x="253" y="67"/>
                    <a:pt x="253" y="133"/>
                  </a:cubicBezTo>
                </a:path>
              </a:pathLst>
            </a:custGeom>
            <a:noFill/>
            <a:ln w="1650" cap="flat" cmpd="sng">
              <a:solidFill>
                <a:schemeClr val="dk2"/>
              </a:solidFill>
              <a:prstDash val="solid"/>
              <a:miter lim="1326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ubtitle 2">
            <a:extLst>
              <a:ext uri="{FF2B5EF4-FFF2-40B4-BE49-F238E27FC236}">
                <a16:creationId xmlns:a16="http://schemas.microsoft.com/office/drawing/2014/main" id="{A0D04797-B9A4-64F1-1105-C3C275065953}"/>
              </a:ext>
            </a:extLst>
          </p:cNvPr>
          <p:cNvSpPr>
            <a:spLocks noGrp="1"/>
          </p:cNvSpPr>
          <p:nvPr>
            <p:ph type="subTitle" idx="1"/>
          </p:nvPr>
        </p:nvSpPr>
        <p:spPr>
          <a:xfrm>
            <a:off x="2659360" y="2862661"/>
            <a:ext cx="5496300" cy="538200"/>
          </a:xfrm>
        </p:spPr>
        <p:txBody>
          <a:bodyPr/>
          <a:lstStyle/>
          <a:p>
            <a:r>
              <a:rPr lang="en-US" sz="2000" b="1" dirty="0">
                <a:effectLst/>
                <a:latin typeface="Times New Roman" panose="02020603050405020304" pitchFamily="18" charset="0"/>
                <a:ea typeface="Calibri" panose="020F0502020204030204" pitchFamily="34" charset="0"/>
                <a:cs typeface="Arial" panose="020B0604020202020204" pitchFamily="34" charset="0"/>
              </a:rPr>
              <a:t>A workstation, like any other facility, has room for equipment, supplies, and people.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37"/>
          <p:cNvSpPr/>
          <p:nvPr/>
        </p:nvSpPr>
        <p:spPr>
          <a:xfrm>
            <a:off x="6144026" y="4315226"/>
            <a:ext cx="1621800" cy="450600"/>
          </a:xfrm>
          <a:prstGeom prst="ellipse">
            <a:avLst/>
          </a:prstGeom>
          <a:solidFill>
            <a:srgbClr val="B45F06">
              <a:alpha val="19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7"/>
          <p:cNvSpPr txBox="1">
            <a:spLocks noGrp="1"/>
          </p:cNvSpPr>
          <p:nvPr>
            <p:ph type="title" idx="2"/>
          </p:nvPr>
        </p:nvSpPr>
        <p:spPr>
          <a:xfrm>
            <a:off x="254642" y="1132432"/>
            <a:ext cx="2511900" cy="789300"/>
          </a:xfrm>
          <a:prstGeom prst="rect">
            <a:avLst/>
          </a:prstGeom>
        </p:spPr>
        <p:txBody>
          <a:bodyPr spcFirstLastPara="1" wrap="square" lIns="91425" tIns="91425" rIns="91425" bIns="91425" anchor="b" anchorCtr="0">
            <a:noAutofit/>
          </a:bodyPr>
          <a:lstStyle/>
          <a:p>
            <a:r>
              <a:rPr lang="en-US" sz="2000" b="1" dirty="0">
                <a:effectLst/>
                <a:latin typeface="Times New Roman" panose="02020603050405020304" pitchFamily="18" charset="0"/>
                <a:ea typeface="Calibri" panose="020F0502020204030204" pitchFamily="34" charset="0"/>
                <a:cs typeface="Arial" panose="020B0604020202020204" pitchFamily="34" charset="0"/>
              </a:rPr>
              <a:t>Area of the factory </a:t>
            </a:r>
            <a:br>
              <a:rPr lang="en-US" sz="2000" b="1" dirty="0">
                <a:effectLst/>
                <a:latin typeface="Calibri" panose="020F0502020204030204" pitchFamily="34" charset="0"/>
                <a:ea typeface="Calibri" panose="020F0502020204030204" pitchFamily="34" charset="0"/>
                <a:cs typeface="Arial" panose="020B0604020202020204" pitchFamily="34" charset="0"/>
              </a:rPr>
            </a:br>
            <a:endParaRPr sz="8000" b="1" dirty="0"/>
          </a:p>
        </p:txBody>
      </p:sp>
      <p:sp>
        <p:nvSpPr>
          <p:cNvPr id="730" name="Google Shape;730;p37"/>
          <p:cNvSpPr txBox="1">
            <a:spLocks noGrp="1"/>
          </p:cNvSpPr>
          <p:nvPr>
            <p:ph type="subTitle" idx="1"/>
          </p:nvPr>
        </p:nvSpPr>
        <p:spPr>
          <a:xfrm>
            <a:off x="3097192" y="366728"/>
            <a:ext cx="5119057" cy="2383714"/>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 typeface="Arial" panose="020B0604020202020204" pitchFamily="34" charset="0"/>
              <a:buChar char="•"/>
            </a:pPr>
            <a:r>
              <a:rPr lang="en-US" dirty="0"/>
              <a:t>newly produced peat is only during the season for a period of 30 days </a:t>
            </a:r>
          </a:p>
          <a:p>
            <a:pPr marL="0" lvl="0" indent="0" algn="l" rtl="0">
              <a:spcBef>
                <a:spcPts val="0"/>
              </a:spcBef>
              <a:spcAft>
                <a:spcPts val="0"/>
              </a:spcAft>
              <a:buNone/>
            </a:pPr>
            <a:endParaRPr lang="en-US" dirty="0"/>
          </a:p>
          <a:p>
            <a:pPr marL="285750" lvl="0" indent="-285750" algn="l" rtl="0">
              <a:spcBef>
                <a:spcPts val="0"/>
              </a:spcBef>
              <a:spcAft>
                <a:spcPts val="0"/>
              </a:spcAft>
              <a:buFont typeface="Arial" panose="020B0604020202020204" pitchFamily="34" charset="0"/>
              <a:buChar char="•"/>
            </a:pPr>
            <a:r>
              <a:rPr lang="en-US" dirty="0"/>
              <a:t>Approximately 500 tons of peat will be supplied </a:t>
            </a:r>
          </a:p>
          <a:p>
            <a:pPr marL="285750" lvl="0" indent="-285750" algn="l" rtl="0">
              <a:spcBef>
                <a:spcPts val="0"/>
              </a:spcBef>
              <a:spcAft>
                <a:spcPts val="0"/>
              </a:spcAft>
              <a:buFont typeface="Arial" panose="020B0604020202020204" pitchFamily="34" charset="0"/>
              <a:buChar char="•"/>
            </a:pPr>
            <a:endParaRPr lang="en-US" dirty="0"/>
          </a:p>
          <a:p>
            <a:pPr marL="285750" lvl="0" indent="-285750" algn="l" rtl="0">
              <a:spcBef>
                <a:spcPts val="0"/>
              </a:spcBef>
              <a:spcAft>
                <a:spcPts val="0"/>
              </a:spcAft>
              <a:buFont typeface="Arial" panose="020B0604020202020204" pitchFamily="34" charset="0"/>
              <a:buChar char="•"/>
            </a:pPr>
            <a:r>
              <a:rPr lang="en-US" dirty="0"/>
              <a:t>  According to estimates, </a:t>
            </a:r>
            <a:r>
              <a:rPr lang="en-US" b="1" dirty="0"/>
              <a:t>one ton </a:t>
            </a:r>
            <a:r>
              <a:rPr lang="en-US" dirty="0"/>
              <a:t>needs 3 square meters, and therefore we need a huge space to store it, but if we put it in the form of high piles, the estimated area is 200 square meters </a:t>
            </a:r>
          </a:p>
        </p:txBody>
      </p:sp>
      <p:grpSp>
        <p:nvGrpSpPr>
          <p:cNvPr id="731" name="Google Shape;731;p37"/>
          <p:cNvGrpSpPr/>
          <p:nvPr/>
        </p:nvGrpSpPr>
        <p:grpSpPr>
          <a:xfrm>
            <a:off x="253326" y="1305167"/>
            <a:ext cx="1742894" cy="3076333"/>
            <a:chOff x="619400" y="238125"/>
            <a:chExt cx="2313500" cy="4166700"/>
          </a:xfrm>
        </p:grpSpPr>
        <p:sp>
          <p:nvSpPr>
            <p:cNvPr id="732" name="Google Shape;732;p37"/>
            <p:cNvSpPr/>
            <p:nvPr/>
          </p:nvSpPr>
          <p:spPr>
            <a:xfrm>
              <a:off x="619400" y="1175450"/>
              <a:ext cx="25" cy="25"/>
            </a:xfrm>
            <a:custGeom>
              <a:avLst/>
              <a:gdLst/>
              <a:ahLst/>
              <a:cxnLst/>
              <a:rect l="l" t="t" r="r" b="b"/>
              <a:pathLst>
                <a:path w="1" h="1" extrusionOk="0">
                  <a:moveTo>
                    <a:pt x="1" y="1"/>
                  </a:moveTo>
                  <a:close/>
                </a:path>
              </a:pathLst>
            </a:custGeom>
            <a:solidFill>
              <a:srgbClr val="FF75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7"/>
            <p:cNvSpPr/>
            <p:nvPr/>
          </p:nvSpPr>
          <p:spPr>
            <a:xfrm>
              <a:off x="2579050" y="1015650"/>
              <a:ext cx="216725" cy="216700"/>
            </a:xfrm>
            <a:custGeom>
              <a:avLst/>
              <a:gdLst/>
              <a:ahLst/>
              <a:cxnLst/>
              <a:rect l="l" t="t" r="r" b="b"/>
              <a:pathLst>
                <a:path w="8669" h="8668" extrusionOk="0">
                  <a:moveTo>
                    <a:pt x="4335" y="0"/>
                  </a:moveTo>
                  <a:cubicBezTo>
                    <a:pt x="1941" y="0"/>
                    <a:pt x="1" y="1941"/>
                    <a:pt x="1" y="4334"/>
                  </a:cubicBezTo>
                  <a:cubicBezTo>
                    <a:pt x="1" y="6727"/>
                    <a:pt x="1941" y="8668"/>
                    <a:pt x="4335" y="8668"/>
                  </a:cubicBezTo>
                  <a:cubicBezTo>
                    <a:pt x="6728" y="8668"/>
                    <a:pt x="8669" y="6727"/>
                    <a:pt x="8669" y="4334"/>
                  </a:cubicBezTo>
                  <a:cubicBezTo>
                    <a:pt x="8669" y="1941"/>
                    <a:pt x="6728" y="0"/>
                    <a:pt x="4335" y="0"/>
                  </a:cubicBezTo>
                  <a:close/>
                </a:path>
              </a:pathLst>
            </a:custGeom>
            <a:solidFill>
              <a:srgbClr val="9FE0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7"/>
            <p:cNvSpPr/>
            <p:nvPr/>
          </p:nvSpPr>
          <p:spPr>
            <a:xfrm>
              <a:off x="1144450" y="3654875"/>
              <a:ext cx="751250" cy="749900"/>
            </a:xfrm>
            <a:custGeom>
              <a:avLst/>
              <a:gdLst/>
              <a:ahLst/>
              <a:cxnLst/>
              <a:rect l="l" t="t" r="r" b="b"/>
              <a:pathLst>
                <a:path w="30050" h="29996" extrusionOk="0">
                  <a:moveTo>
                    <a:pt x="28323" y="0"/>
                  </a:moveTo>
                  <a:lnTo>
                    <a:pt x="0" y="28264"/>
                  </a:lnTo>
                  <a:lnTo>
                    <a:pt x="1727" y="29996"/>
                  </a:lnTo>
                  <a:lnTo>
                    <a:pt x="30050" y="1732"/>
                  </a:lnTo>
                  <a:lnTo>
                    <a:pt x="283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7"/>
            <p:cNvSpPr/>
            <p:nvPr/>
          </p:nvSpPr>
          <p:spPr>
            <a:xfrm>
              <a:off x="1852575" y="3654950"/>
              <a:ext cx="751275" cy="749875"/>
            </a:xfrm>
            <a:custGeom>
              <a:avLst/>
              <a:gdLst/>
              <a:ahLst/>
              <a:cxnLst/>
              <a:rect l="l" t="t" r="r" b="b"/>
              <a:pathLst>
                <a:path w="30051" h="29995" extrusionOk="0">
                  <a:moveTo>
                    <a:pt x="1728" y="1"/>
                  </a:moveTo>
                  <a:lnTo>
                    <a:pt x="1" y="1731"/>
                  </a:lnTo>
                  <a:lnTo>
                    <a:pt x="28322" y="29995"/>
                  </a:lnTo>
                  <a:lnTo>
                    <a:pt x="30051" y="28264"/>
                  </a:lnTo>
                  <a:lnTo>
                    <a:pt x="17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7"/>
            <p:cNvSpPr/>
            <p:nvPr/>
          </p:nvSpPr>
          <p:spPr>
            <a:xfrm>
              <a:off x="1843675" y="3572650"/>
              <a:ext cx="61225" cy="810200"/>
            </a:xfrm>
            <a:custGeom>
              <a:avLst/>
              <a:gdLst/>
              <a:ahLst/>
              <a:cxnLst/>
              <a:rect l="l" t="t" r="r" b="b"/>
              <a:pathLst>
                <a:path w="2449" h="32408" extrusionOk="0">
                  <a:moveTo>
                    <a:pt x="1" y="0"/>
                  </a:moveTo>
                  <a:lnTo>
                    <a:pt x="1" y="32407"/>
                  </a:lnTo>
                  <a:lnTo>
                    <a:pt x="2448" y="32407"/>
                  </a:lnTo>
                  <a:lnTo>
                    <a:pt x="24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7"/>
            <p:cNvSpPr/>
            <p:nvPr/>
          </p:nvSpPr>
          <p:spPr>
            <a:xfrm>
              <a:off x="1829175" y="3294475"/>
              <a:ext cx="90200" cy="426925"/>
            </a:xfrm>
            <a:custGeom>
              <a:avLst/>
              <a:gdLst/>
              <a:ahLst/>
              <a:cxnLst/>
              <a:rect l="l" t="t" r="r" b="b"/>
              <a:pathLst>
                <a:path w="3608" h="17077" extrusionOk="0">
                  <a:moveTo>
                    <a:pt x="0" y="1"/>
                  </a:moveTo>
                  <a:lnTo>
                    <a:pt x="0" y="17077"/>
                  </a:lnTo>
                  <a:lnTo>
                    <a:pt x="3607" y="17077"/>
                  </a:lnTo>
                  <a:lnTo>
                    <a:pt x="36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7"/>
            <p:cNvSpPr/>
            <p:nvPr/>
          </p:nvSpPr>
          <p:spPr>
            <a:xfrm>
              <a:off x="1784875" y="3631175"/>
              <a:ext cx="178825" cy="90225"/>
            </a:xfrm>
            <a:custGeom>
              <a:avLst/>
              <a:gdLst/>
              <a:ahLst/>
              <a:cxnLst/>
              <a:rect l="l" t="t" r="r" b="b"/>
              <a:pathLst>
                <a:path w="7153" h="3609" extrusionOk="0">
                  <a:moveTo>
                    <a:pt x="1" y="0"/>
                  </a:moveTo>
                  <a:lnTo>
                    <a:pt x="1" y="3609"/>
                  </a:lnTo>
                  <a:lnTo>
                    <a:pt x="7153" y="3609"/>
                  </a:lnTo>
                  <a:lnTo>
                    <a:pt x="7153" y="0"/>
                  </a:lnTo>
                  <a:close/>
                </a:path>
              </a:pathLst>
            </a:custGeom>
            <a:solidFill>
              <a:srgbClr val="85BC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7"/>
            <p:cNvSpPr/>
            <p:nvPr/>
          </p:nvSpPr>
          <p:spPr>
            <a:xfrm>
              <a:off x="853650" y="333050"/>
              <a:ext cx="2041250" cy="2961450"/>
            </a:xfrm>
            <a:custGeom>
              <a:avLst/>
              <a:gdLst/>
              <a:ahLst/>
              <a:cxnLst/>
              <a:rect l="l" t="t" r="r" b="b"/>
              <a:pathLst>
                <a:path w="81650" h="118458" extrusionOk="0">
                  <a:moveTo>
                    <a:pt x="0" y="0"/>
                  </a:moveTo>
                  <a:lnTo>
                    <a:pt x="0" y="118458"/>
                  </a:lnTo>
                  <a:lnTo>
                    <a:pt x="81649" y="118458"/>
                  </a:lnTo>
                  <a:lnTo>
                    <a:pt x="81649" y="0"/>
                  </a:lnTo>
                  <a:close/>
                </a:path>
              </a:pathLst>
            </a:custGeom>
            <a:solidFill>
              <a:srgbClr val="FDDC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7"/>
            <p:cNvSpPr/>
            <p:nvPr/>
          </p:nvSpPr>
          <p:spPr>
            <a:xfrm>
              <a:off x="815675" y="3294475"/>
              <a:ext cx="2117225" cy="75975"/>
            </a:xfrm>
            <a:custGeom>
              <a:avLst/>
              <a:gdLst/>
              <a:ahLst/>
              <a:cxnLst/>
              <a:rect l="l" t="t" r="r" b="b"/>
              <a:pathLst>
                <a:path w="84689" h="3039" extrusionOk="0">
                  <a:moveTo>
                    <a:pt x="0" y="1"/>
                  </a:moveTo>
                  <a:lnTo>
                    <a:pt x="0" y="3039"/>
                  </a:lnTo>
                  <a:lnTo>
                    <a:pt x="84689" y="3039"/>
                  </a:lnTo>
                  <a:lnTo>
                    <a:pt x="8468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7"/>
            <p:cNvSpPr/>
            <p:nvPr/>
          </p:nvSpPr>
          <p:spPr>
            <a:xfrm>
              <a:off x="815675" y="238125"/>
              <a:ext cx="2117225" cy="94950"/>
            </a:xfrm>
            <a:custGeom>
              <a:avLst/>
              <a:gdLst/>
              <a:ahLst/>
              <a:cxnLst/>
              <a:rect l="l" t="t" r="r" b="b"/>
              <a:pathLst>
                <a:path w="84689" h="3798" extrusionOk="0">
                  <a:moveTo>
                    <a:pt x="0" y="0"/>
                  </a:moveTo>
                  <a:lnTo>
                    <a:pt x="0" y="3797"/>
                  </a:lnTo>
                  <a:lnTo>
                    <a:pt x="84689" y="3797"/>
                  </a:lnTo>
                  <a:lnTo>
                    <a:pt x="846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7"/>
            <p:cNvSpPr/>
            <p:nvPr/>
          </p:nvSpPr>
          <p:spPr>
            <a:xfrm>
              <a:off x="1009275" y="554575"/>
              <a:ext cx="790525" cy="165700"/>
            </a:xfrm>
            <a:custGeom>
              <a:avLst/>
              <a:gdLst/>
              <a:ahLst/>
              <a:cxnLst/>
              <a:rect l="l" t="t" r="r" b="b"/>
              <a:pathLst>
                <a:path w="31621" h="6628" extrusionOk="0">
                  <a:moveTo>
                    <a:pt x="1" y="1"/>
                  </a:moveTo>
                  <a:lnTo>
                    <a:pt x="1" y="6628"/>
                  </a:lnTo>
                  <a:lnTo>
                    <a:pt x="31620" y="6628"/>
                  </a:lnTo>
                  <a:lnTo>
                    <a:pt x="3162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7"/>
            <p:cNvSpPr/>
            <p:nvPr/>
          </p:nvSpPr>
          <p:spPr>
            <a:xfrm>
              <a:off x="1009275" y="793875"/>
              <a:ext cx="253625" cy="53175"/>
            </a:xfrm>
            <a:custGeom>
              <a:avLst/>
              <a:gdLst/>
              <a:ahLst/>
              <a:cxnLst/>
              <a:rect l="l" t="t" r="r" b="b"/>
              <a:pathLst>
                <a:path w="10145" h="2127" extrusionOk="0">
                  <a:moveTo>
                    <a:pt x="1" y="0"/>
                  </a:moveTo>
                  <a:lnTo>
                    <a:pt x="1" y="2126"/>
                  </a:lnTo>
                  <a:lnTo>
                    <a:pt x="10145" y="2126"/>
                  </a:lnTo>
                  <a:lnTo>
                    <a:pt x="101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7"/>
            <p:cNvSpPr/>
            <p:nvPr/>
          </p:nvSpPr>
          <p:spPr>
            <a:xfrm>
              <a:off x="1009275" y="894250"/>
              <a:ext cx="412300" cy="53225"/>
            </a:xfrm>
            <a:custGeom>
              <a:avLst/>
              <a:gdLst/>
              <a:ahLst/>
              <a:cxnLst/>
              <a:rect l="l" t="t" r="r" b="b"/>
              <a:pathLst>
                <a:path w="16492" h="2129" extrusionOk="0">
                  <a:moveTo>
                    <a:pt x="1" y="1"/>
                  </a:moveTo>
                  <a:lnTo>
                    <a:pt x="1" y="2128"/>
                  </a:lnTo>
                  <a:lnTo>
                    <a:pt x="16491" y="2128"/>
                  </a:lnTo>
                  <a:lnTo>
                    <a:pt x="1649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7"/>
            <p:cNvSpPr/>
            <p:nvPr/>
          </p:nvSpPr>
          <p:spPr>
            <a:xfrm>
              <a:off x="1009275" y="994700"/>
              <a:ext cx="253625" cy="53150"/>
            </a:xfrm>
            <a:custGeom>
              <a:avLst/>
              <a:gdLst/>
              <a:ahLst/>
              <a:cxnLst/>
              <a:rect l="l" t="t" r="r" b="b"/>
              <a:pathLst>
                <a:path w="10145" h="2126" extrusionOk="0">
                  <a:moveTo>
                    <a:pt x="1" y="0"/>
                  </a:moveTo>
                  <a:lnTo>
                    <a:pt x="1" y="2126"/>
                  </a:lnTo>
                  <a:lnTo>
                    <a:pt x="10145" y="2126"/>
                  </a:lnTo>
                  <a:lnTo>
                    <a:pt x="101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7"/>
            <p:cNvSpPr/>
            <p:nvPr/>
          </p:nvSpPr>
          <p:spPr>
            <a:xfrm>
              <a:off x="1009275" y="1095075"/>
              <a:ext cx="412300" cy="53175"/>
            </a:xfrm>
            <a:custGeom>
              <a:avLst/>
              <a:gdLst/>
              <a:ahLst/>
              <a:cxnLst/>
              <a:rect l="l" t="t" r="r" b="b"/>
              <a:pathLst>
                <a:path w="16492" h="2127" extrusionOk="0">
                  <a:moveTo>
                    <a:pt x="1" y="1"/>
                  </a:moveTo>
                  <a:lnTo>
                    <a:pt x="1" y="2127"/>
                  </a:lnTo>
                  <a:lnTo>
                    <a:pt x="16491" y="2127"/>
                  </a:lnTo>
                  <a:lnTo>
                    <a:pt x="1649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7"/>
            <p:cNvSpPr/>
            <p:nvPr/>
          </p:nvSpPr>
          <p:spPr>
            <a:xfrm>
              <a:off x="1948750" y="554575"/>
              <a:ext cx="790550" cy="165700"/>
            </a:xfrm>
            <a:custGeom>
              <a:avLst/>
              <a:gdLst/>
              <a:ahLst/>
              <a:cxnLst/>
              <a:rect l="l" t="t" r="r" b="b"/>
              <a:pathLst>
                <a:path w="31622" h="6628" extrusionOk="0">
                  <a:moveTo>
                    <a:pt x="1" y="1"/>
                  </a:moveTo>
                  <a:lnTo>
                    <a:pt x="1" y="6628"/>
                  </a:lnTo>
                  <a:lnTo>
                    <a:pt x="31622" y="6628"/>
                  </a:lnTo>
                  <a:lnTo>
                    <a:pt x="3162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7"/>
            <p:cNvSpPr/>
            <p:nvPr/>
          </p:nvSpPr>
          <p:spPr>
            <a:xfrm>
              <a:off x="1948750" y="793875"/>
              <a:ext cx="253625" cy="53175"/>
            </a:xfrm>
            <a:custGeom>
              <a:avLst/>
              <a:gdLst/>
              <a:ahLst/>
              <a:cxnLst/>
              <a:rect l="l" t="t" r="r" b="b"/>
              <a:pathLst>
                <a:path w="10145" h="2127" extrusionOk="0">
                  <a:moveTo>
                    <a:pt x="1" y="0"/>
                  </a:moveTo>
                  <a:lnTo>
                    <a:pt x="1" y="2126"/>
                  </a:lnTo>
                  <a:lnTo>
                    <a:pt x="10145" y="2126"/>
                  </a:lnTo>
                  <a:lnTo>
                    <a:pt x="1014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7"/>
            <p:cNvSpPr/>
            <p:nvPr/>
          </p:nvSpPr>
          <p:spPr>
            <a:xfrm>
              <a:off x="1948750" y="894250"/>
              <a:ext cx="412300" cy="53225"/>
            </a:xfrm>
            <a:custGeom>
              <a:avLst/>
              <a:gdLst/>
              <a:ahLst/>
              <a:cxnLst/>
              <a:rect l="l" t="t" r="r" b="b"/>
              <a:pathLst>
                <a:path w="16492" h="2129" extrusionOk="0">
                  <a:moveTo>
                    <a:pt x="1" y="1"/>
                  </a:moveTo>
                  <a:lnTo>
                    <a:pt x="1" y="2128"/>
                  </a:lnTo>
                  <a:lnTo>
                    <a:pt x="16491" y="2128"/>
                  </a:lnTo>
                  <a:lnTo>
                    <a:pt x="1649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7"/>
            <p:cNvSpPr/>
            <p:nvPr/>
          </p:nvSpPr>
          <p:spPr>
            <a:xfrm>
              <a:off x="1948750" y="994700"/>
              <a:ext cx="253625" cy="53150"/>
            </a:xfrm>
            <a:custGeom>
              <a:avLst/>
              <a:gdLst/>
              <a:ahLst/>
              <a:cxnLst/>
              <a:rect l="l" t="t" r="r" b="b"/>
              <a:pathLst>
                <a:path w="10145" h="2126" extrusionOk="0">
                  <a:moveTo>
                    <a:pt x="1" y="0"/>
                  </a:moveTo>
                  <a:lnTo>
                    <a:pt x="1" y="2126"/>
                  </a:lnTo>
                  <a:lnTo>
                    <a:pt x="10145" y="2126"/>
                  </a:lnTo>
                  <a:lnTo>
                    <a:pt x="1014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7"/>
            <p:cNvSpPr/>
            <p:nvPr/>
          </p:nvSpPr>
          <p:spPr>
            <a:xfrm>
              <a:off x="1948750" y="1095075"/>
              <a:ext cx="412300" cy="53175"/>
            </a:xfrm>
            <a:custGeom>
              <a:avLst/>
              <a:gdLst/>
              <a:ahLst/>
              <a:cxnLst/>
              <a:rect l="l" t="t" r="r" b="b"/>
              <a:pathLst>
                <a:path w="16492" h="2127" extrusionOk="0">
                  <a:moveTo>
                    <a:pt x="1" y="1"/>
                  </a:moveTo>
                  <a:lnTo>
                    <a:pt x="1" y="2127"/>
                  </a:lnTo>
                  <a:lnTo>
                    <a:pt x="16491" y="2127"/>
                  </a:lnTo>
                  <a:lnTo>
                    <a:pt x="1649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7"/>
            <p:cNvSpPr/>
            <p:nvPr/>
          </p:nvSpPr>
          <p:spPr>
            <a:xfrm>
              <a:off x="1075750" y="2638425"/>
              <a:ext cx="1562875" cy="113950"/>
            </a:xfrm>
            <a:custGeom>
              <a:avLst/>
              <a:gdLst/>
              <a:ahLst/>
              <a:cxnLst/>
              <a:rect l="l" t="t" r="r" b="b"/>
              <a:pathLst>
                <a:path w="62515" h="4558" extrusionOk="0">
                  <a:moveTo>
                    <a:pt x="1" y="0"/>
                  </a:moveTo>
                  <a:lnTo>
                    <a:pt x="1" y="4557"/>
                  </a:lnTo>
                  <a:lnTo>
                    <a:pt x="62515" y="4557"/>
                  </a:lnTo>
                  <a:lnTo>
                    <a:pt x="625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7"/>
            <p:cNvSpPr/>
            <p:nvPr/>
          </p:nvSpPr>
          <p:spPr>
            <a:xfrm>
              <a:off x="1075750" y="2802950"/>
              <a:ext cx="501450" cy="36600"/>
            </a:xfrm>
            <a:custGeom>
              <a:avLst/>
              <a:gdLst/>
              <a:ahLst/>
              <a:cxnLst/>
              <a:rect l="l" t="t" r="r" b="b"/>
              <a:pathLst>
                <a:path w="20058" h="1464" extrusionOk="0">
                  <a:moveTo>
                    <a:pt x="1" y="0"/>
                  </a:moveTo>
                  <a:lnTo>
                    <a:pt x="1" y="1464"/>
                  </a:lnTo>
                  <a:lnTo>
                    <a:pt x="20057" y="1464"/>
                  </a:lnTo>
                  <a:lnTo>
                    <a:pt x="200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7"/>
            <p:cNvSpPr/>
            <p:nvPr/>
          </p:nvSpPr>
          <p:spPr>
            <a:xfrm>
              <a:off x="1075750" y="2872000"/>
              <a:ext cx="815075" cy="36575"/>
            </a:xfrm>
            <a:custGeom>
              <a:avLst/>
              <a:gdLst/>
              <a:ahLst/>
              <a:cxnLst/>
              <a:rect l="l" t="t" r="r" b="b"/>
              <a:pathLst>
                <a:path w="32603" h="1463" extrusionOk="0">
                  <a:moveTo>
                    <a:pt x="1" y="1"/>
                  </a:moveTo>
                  <a:lnTo>
                    <a:pt x="1" y="1462"/>
                  </a:lnTo>
                  <a:lnTo>
                    <a:pt x="32603" y="1462"/>
                  </a:lnTo>
                  <a:lnTo>
                    <a:pt x="326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7"/>
            <p:cNvSpPr/>
            <p:nvPr/>
          </p:nvSpPr>
          <p:spPr>
            <a:xfrm>
              <a:off x="1075750" y="2941075"/>
              <a:ext cx="501450" cy="36550"/>
            </a:xfrm>
            <a:custGeom>
              <a:avLst/>
              <a:gdLst/>
              <a:ahLst/>
              <a:cxnLst/>
              <a:rect l="l" t="t" r="r" b="b"/>
              <a:pathLst>
                <a:path w="20058" h="1462" extrusionOk="0">
                  <a:moveTo>
                    <a:pt x="1" y="0"/>
                  </a:moveTo>
                  <a:lnTo>
                    <a:pt x="1" y="1462"/>
                  </a:lnTo>
                  <a:lnTo>
                    <a:pt x="20057" y="1462"/>
                  </a:lnTo>
                  <a:lnTo>
                    <a:pt x="200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7"/>
            <p:cNvSpPr/>
            <p:nvPr/>
          </p:nvSpPr>
          <p:spPr>
            <a:xfrm>
              <a:off x="1075750" y="3010075"/>
              <a:ext cx="815075" cy="36600"/>
            </a:xfrm>
            <a:custGeom>
              <a:avLst/>
              <a:gdLst/>
              <a:ahLst/>
              <a:cxnLst/>
              <a:rect l="l" t="t" r="r" b="b"/>
              <a:pathLst>
                <a:path w="32603" h="1464" extrusionOk="0">
                  <a:moveTo>
                    <a:pt x="1" y="1"/>
                  </a:moveTo>
                  <a:lnTo>
                    <a:pt x="1" y="1464"/>
                  </a:lnTo>
                  <a:lnTo>
                    <a:pt x="32603" y="1464"/>
                  </a:lnTo>
                  <a:lnTo>
                    <a:pt x="326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7"/>
            <p:cNvSpPr/>
            <p:nvPr/>
          </p:nvSpPr>
          <p:spPr>
            <a:xfrm>
              <a:off x="1076500" y="1637350"/>
              <a:ext cx="236100" cy="780875"/>
            </a:xfrm>
            <a:custGeom>
              <a:avLst/>
              <a:gdLst/>
              <a:ahLst/>
              <a:cxnLst/>
              <a:rect l="l" t="t" r="r" b="b"/>
              <a:pathLst>
                <a:path w="9444" h="31235" extrusionOk="0">
                  <a:moveTo>
                    <a:pt x="0" y="0"/>
                  </a:moveTo>
                  <a:lnTo>
                    <a:pt x="0" y="31234"/>
                  </a:lnTo>
                  <a:lnTo>
                    <a:pt x="9444" y="31234"/>
                  </a:lnTo>
                  <a:lnTo>
                    <a:pt x="94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7"/>
            <p:cNvSpPr/>
            <p:nvPr/>
          </p:nvSpPr>
          <p:spPr>
            <a:xfrm>
              <a:off x="1514625" y="1853225"/>
              <a:ext cx="236125" cy="565000"/>
            </a:xfrm>
            <a:custGeom>
              <a:avLst/>
              <a:gdLst/>
              <a:ahLst/>
              <a:cxnLst/>
              <a:rect l="l" t="t" r="r" b="b"/>
              <a:pathLst>
                <a:path w="9445" h="22600" extrusionOk="0">
                  <a:moveTo>
                    <a:pt x="1" y="0"/>
                  </a:moveTo>
                  <a:lnTo>
                    <a:pt x="1" y="22599"/>
                  </a:lnTo>
                  <a:lnTo>
                    <a:pt x="9444" y="22599"/>
                  </a:lnTo>
                  <a:lnTo>
                    <a:pt x="944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7"/>
            <p:cNvSpPr/>
            <p:nvPr/>
          </p:nvSpPr>
          <p:spPr>
            <a:xfrm>
              <a:off x="1952775" y="2056650"/>
              <a:ext cx="236100" cy="361575"/>
            </a:xfrm>
            <a:custGeom>
              <a:avLst/>
              <a:gdLst/>
              <a:ahLst/>
              <a:cxnLst/>
              <a:rect l="l" t="t" r="r" b="b"/>
              <a:pathLst>
                <a:path w="9444" h="14463" extrusionOk="0">
                  <a:moveTo>
                    <a:pt x="0" y="1"/>
                  </a:moveTo>
                  <a:lnTo>
                    <a:pt x="0" y="14462"/>
                  </a:lnTo>
                  <a:lnTo>
                    <a:pt x="9444" y="14462"/>
                  </a:lnTo>
                  <a:lnTo>
                    <a:pt x="944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7"/>
            <p:cNvSpPr/>
            <p:nvPr/>
          </p:nvSpPr>
          <p:spPr>
            <a:xfrm>
              <a:off x="2390900" y="1637350"/>
              <a:ext cx="236125" cy="780875"/>
            </a:xfrm>
            <a:custGeom>
              <a:avLst/>
              <a:gdLst/>
              <a:ahLst/>
              <a:cxnLst/>
              <a:rect l="l" t="t" r="r" b="b"/>
              <a:pathLst>
                <a:path w="9445" h="31235" extrusionOk="0">
                  <a:moveTo>
                    <a:pt x="1" y="0"/>
                  </a:moveTo>
                  <a:lnTo>
                    <a:pt x="1" y="31234"/>
                  </a:lnTo>
                  <a:lnTo>
                    <a:pt x="9444" y="31234"/>
                  </a:lnTo>
                  <a:lnTo>
                    <a:pt x="94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7"/>
            <p:cNvSpPr/>
            <p:nvPr/>
          </p:nvSpPr>
          <p:spPr>
            <a:xfrm>
              <a:off x="1076500" y="1365300"/>
              <a:ext cx="1452750" cy="495150"/>
            </a:xfrm>
            <a:custGeom>
              <a:avLst/>
              <a:gdLst/>
              <a:ahLst/>
              <a:cxnLst/>
              <a:rect l="l" t="t" r="r" b="b"/>
              <a:pathLst>
                <a:path w="58110" h="19806" extrusionOk="0">
                  <a:moveTo>
                    <a:pt x="58110" y="0"/>
                  </a:moveTo>
                  <a:cubicBezTo>
                    <a:pt x="55013" y="3214"/>
                    <a:pt x="51901" y="6414"/>
                    <a:pt x="48829" y="9652"/>
                  </a:cubicBezTo>
                  <a:lnTo>
                    <a:pt x="39741" y="19227"/>
                  </a:lnTo>
                  <a:lnTo>
                    <a:pt x="39741" y="19227"/>
                  </a:lnTo>
                  <a:cubicBezTo>
                    <a:pt x="35538" y="16426"/>
                    <a:pt x="31323" y="13642"/>
                    <a:pt x="27094" y="10881"/>
                  </a:cubicBezTo>
                  <a:cubicBezTo>
                    <a:pt x="22827" y="8064"/>
                    <a:pt x="18548" y="5269"/>
                    <a:pt x="14253" y="2495"/>
                  </a:cubicBezTo>
                  <a:lnTo>
                    <a:pt x="14212" y="2467"/>
                  </a:lnTo>
                  <a:lnTo>
                    <a:pt x="14165" y="2467"/>
                  </a:lnTo>
                  <a:cubicBezTo>
                    <a:pt x="9444" y="2492"/>
                    <a:pt x="4721" y="2566"/>
                    <a:pt x="0" y="2628"/>
                  </a:cubicBezTo>
                  <a:cubicBezTo>
                    <a:pt x="4704" y="2688"/>
                    <a:pt x="9410" y="2764"/>
                    <a:pt x="14115" y="2787"/>
                  </a:cubicBezTo>
                  <a:lnTo>
                    <a:pt x="14115" y="2787"/>
                  </a:lnTo>
                  <a:cubicBezTo>
                    <a:pt x="18352" y="5622"/>
                    <a:pt x="22594" y="8448"/>
                    <a:pt x="26843" y="11263"/>
                  </a:cubicBezTo>
                  <a:cubicBezTo>
                    <a:pt x="31105" y="14088"/>
                    <a:pt x="35373" y="16901"/>
                    <a:pt x="39649" y="19702"/>
                  </a:cubicBezTo>
                  <a:lnTo>
                    <a:pt x="39807" y="19806"/>
                  </a:lnTo>
                  <a:lnTo>
                    <a:pt x="39935" y="19668"/>
                  </a:lnTo>
                  <a:lnTo>
                    <a:pt x="49053" y="9864"/>
                  </a:lnTo>
                  <a:cubicBezTo>
                    <a:pt x="52095" y="6596"/>
                    <a:pt x="55095" y="3291"/>
                    <a:pt x="581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Picture 3">
            <a:extLst>
              <a:ext uri="{FF2B5EF4-FFF2-40B4-BE49-F238E27FC236}">
                <a16:creationId xmlns:a16="http://schemas.microsoft.com/office/drawing/2014/main" id="{2582C8DA-3D5D-30B2-8A72-17DF0CCEC005}"/>
              </a:ext>
            </a:extLst>
          </p:cNvPr>
          <p:cNvPicPr>
            <a:picLocks noChangeAspect="1"/>
          </p:cNvPicPr>
          <p:nvPr/>
        </p:nvPicPr>
        <p:blipFill>
          <a:blip r:embed="rId3"/>
          <a:stretch>
            <a:fillRect/>
          </a:stretch>
        </p:blipFill>
        <p:spPr>
          <a:xfrm>
            <a:off x="3625074" y="2748264"/>
            <a:ext cx="3963578" cy="225730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5"/>
          <p:cNvSpPr txBox="1">
            <a:spLocks noGrp="1"/>
          </p:cNvSpPr>
          <p:nvPr>
            <p:ph type="title"/>
          </p:nvPr>
        </p:nvSpPr>
        <p:spPr>
          <a:xfrm>
            <a:off x="865699" y="2012279"/>
            <a:ext cx="2336400" cy="527700"/>
          </a:xfrm>
          <a:prstGeom prst="rect">
            <a:avLst/>
          </a:prstGeom>
        </p:spPr>
        <p:txBody>
          <a:bodyPr spcFirstLastPara="1" wrap="square" lIns="91425" tIns="91425" rIns="91425" bIns="91425" anchor="ctr" anchorCtr="0">
            <a:noAutofit/>
          </a:bodyPr>
          <a:lstStyle/>
          <a:p>
            <a:pPr>
              <a:buFont typeface="Wingdings" panose="05000000000000000000" pitchFamily="2" charset="2"/>
              <a:buChar char="q"/>
            </a:pPr>
            <a:r>
              <a:rPr lang="en-US" sz="2400" b="1" dirty="0">
                <a:latin typeface="Times New Roman" pitchFamily="18" charset="0"/>
                <a:cs typeface="Times New Roman" pitchFamily="18" charset="0"/>
              </a:rPr>
              <a:t>Introduction</a:t>
            </a:r>
          </a:p>
        </p:txBody>
      </p:sp>
      <p:sp>
        <p:nvSpPr>
          <p:cNvPr id="270" name="Google Shape;270;p35"/>
          <p:cNvSpPr txBox="1">
            <a:spLocks noGrp="1"/>
          </p:cNvSpPr>
          <p:nvPr>
            <p:ph type="title" idx="2"/>
          </p:nvPr>
        </p:nvSpPr>
        <p:spPr>
          <a:xfrm>
            <a:off x="1371000" y="12356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01</a:t>
            </a:r>
            <a:endParaRPr/>
          </a:p>
        </p:txBody>
      </p:sp>
      <p:sp>
        <p:nvSpPr>
          <p:cNvPr id="272" name="Google Shape;272;p35"/>
          <p:cNvSpPr txBox="1">
            <a:spLocks noGrp="1"/>
          </p:cNvSpPr>
          <p:nvPr>
            <p:ph type="title" idx="3"/>
          </p:nvPr>
        </p:nvSpPr>
        <p:spPr>
          <a:xfrm>
            <a:off x="3419484" y="2012279"/>
            <a:ext cx="2336400" cy="527700"/>
          </a:xfrm>
          <a:prstGeom prst="rect">
            <a:avLst/>
          </a:prstGeom>
        </p:spPr>
        <p:txBody>
          <a:bodyPr spcFirstLastPara="1" wrap="square" lIns="91425" tIns="91425" rIns="91425" bIns="91425" anchor="ctr" anchorCtr="0">
            <a:noAutofit/>
          </a:bodyPr>
          <a:lstStyle/>
          <a:p>
            <a:pPr>
              <a:buFont typeface="Wingdings" panose="05000000000000000000" pitchFamily="2" charset="2"/>
              <a:buChar char="q"/>
            </a:pPr>
            <a:r>
              <a:rPr lang="en-US" sz="2400" b="1" dirty="0">
                <a:latin typeface="Times New Roman" pitchFamily="18" charset="0"/>
                <a:cs typeface="Times New Roman" pitchFamily="18" charset="0"/>
              </a:rPr>
              <a:t> Methodology</a:t>
            </a:r>
          </a:p>
        </p:txBody>
      </p:sp>
      <p:sp>
        <p:nvSpPr>
          <p:cNvPr id="273" name="Google Shape;273;p35"/>
          <p:cNvSpPr txBox="1">
            <a:spLocks noGrp="1"/>
          </p:cNvSpPr>
          <p:nvPr>
            <p:ph type="title" idx="4"/>
          </p:nvPr>
        </p:nvSpPr>
        <p:spPr>
          <a:xfrm>
            <a:off x="3941325" y="12356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02</a:t>
            </a:r>
            <a:endParaRPr/>
          </a:p>
        </p:txBody>
      </p:sp>
      <p:sp>
        <p:nvSpPr>
          <p:cNvPr id="275" name="Google Shape;275;p35"/>
          <p:cNvSpPr txBox="1">
            <a:spLocks noGrp="1"/>
          </p:cNvSpPr>
          <p:nvPr>
            <p:ph type="title" idx="6"/>
          </p:nvPr>
        </p:nvSpPr>
        <p:spPr>
          <a:xfrm>
            <a:off x="5973269" y="2116840"/>
            <a:ext cx="2563499" cy="395069"/>
          </a:xfrm>
          <a:prstGeom prst="rect">
            <a:avLst/>
          </a:prstGeom>
        </p:spPr>
        <p:txBody>
          <a:bodyPr spcFirstLastPara="1" wrap="square" lIns="91425" tIns="91425" rIns="91425" bIns="91425" anchor="ctr" anchorCtr="0">
            <a:noAutofit/>
          </a:bodyPr>
          <a:lstStyle/>
          <a:p>
            <a:pPr>
              <a:buFont typeface="Wingdings" panose="05000000000000000000" pitchFamily="2" charset="2"/>
              <a:buChar char="q"/>
            </a:pPr>
            <a:r>
              <a:rPr lang="en-US" sz="2400" b="1" dirty="0">
                <a:latin typeface="Times New Roman" pitchFamily="18" charset="0"/>
                <a:cs typeface="Times New Roman" pitchFamily="18" charset="0"/>
              </a:rPr>
              <a:t>Production line</a:t>
            </a:r>
          </a:p>
        </p:txBody>
      </p:sp>
      <p:sp>
        <p:nvSpPr>
          <p:cNvPr id="276" name="Google Shape;276;p35"/>
          <p:cNvSpPr txBox="1">
            <a:spLocks noGrp="1"/>
          </p:cNvSpPr>
          <p:nvPr>
            <p:ph type="title" idx="7"/>
          </p:nvPr>
        </p:nvSpPr>
        <p:spPr>
          <a:xfrm>
            <a:off x="6504750" y="12356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03</a:t>
            </a:r>
            <a:endParaRPr/>
          </a:p>
        </p:txBody>
      </p:sp>
      <p:sp>
        <p:nvSpPr>
          <p:cNvPr id="278" name="Google Shape;278;p35"/>
          <p:cNvSpPr txBox="1">
            <a:spLocks noGrp="1"/>
          </p:cNvSpPr>
          <p:nvPr>
            <p:ph type="title" idx="9"/>
          </p:nvPr>
        </p:nvSpPr>
        <p:spPr>
          <a:xfrm>
            <a:off x="773550" y="3815832"/>
            <a:ext cx="2336400" cy="527700"/>
          </a:xfrm>
          <a:prstGeom prst="rect">
            <a:avLst/>
          </a:prstGeom>
        </p:spPr>
        <p:txBody>
          <a:bodyPr spcFirstLastPara="1" wrap="square" lIns="91425" tIns="91425" rIns="91425" bIns="91425" anchor="ctr" anchorCtr="0">
            <a:noAutofit/>
          </a:bodyPr>
          <a:lstStyle/>
          <a:p>
            <a:pPr marL="342900" lvl="0" indent="-342900" algn="ctr" rtl="0">
              <a:spcBef>
                <a:spcPts val="0"/>
              </a:spcBef>
              <a:spcAft>
                <a:spcPts val="0"/>
              </a:spcAft>
              <a:buFont typeface="Wingdings" panose="05000000000000000000" pitchFamily="2" charset="2"/>
              <a:buChar char="q"/>
            </a:pPr>
            <a:r>
              <a:rPr lang="en-US" dirty="0"/>
              <a:t> Layout</a:t>
            </a:r>
          </a:p>
        </p:txBody>
      </p:sp>
      <p:sp>
        <p:nvSpPr>
          <p:cNvPr id="279" name="Google Shape;279;p35"/>
          <p:cNvSpPr txBox="1">
            <a:spLocks noGrp="1"/>
          </p:cNvSpPr>
          <p:nvPr>
            <p:ph type="title" idx="13"/>
          </p:nvPr>
        </p:nvSpPr>
        <p:spPr>
          <a:xfrm>
            <a:off x="1371000" y="31312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04</a:t>
            </a:r>
            <a:endParaRPr/>
          </a:p>
        </p:txBody>
      </p:sp>
      <p:sp>
        <p:nvSpPr>
          <p:cNvPr id="281" name="Google Shape;281;p35"/>
          <p:cNvSpPr txBox="1">
            <a:spLocks noGrp="1"/>
          </p:cNvSpPr>
          <p:nvPr>
            <p:ph type="title" idx="15"/>
          </p:nvPr>
        </p:nvSpPr>
        <p:spPr>
          <a:xfrm>
            <a:off x="3093301" y="3880082"/>
            <a:ext cx="2879968" cy="527700"/>
          </a:xfrm>
          <a:prstGeom prst="rect">
            <a:avLst/>
          </a:prstGeom>
        </p:spPr>
        <p:txBody>
          <a:bodyPr spcFirstLastPara="1" wrap="square" lIns="91425" tIns="91425" rIns="91425" bIns="91425" anchor="ctr" anchorCtr="0">
            <a:noAutofit/>
          </a:bodyPr>
          <a:lstStyle/>
          <a:p>
            <a:pPr>
              <a:buFont typeface="Wingdings" panose="05000000000000000000" pitchFamily="2" charset="2"/>
              <a:buChar char="q"/>
            </a:pPr>
            <a:r>
              <a:rPr lang="en-US" sz="2400" b="1" dirty="0">
                <a:latin typeface="Times New Roman" pitchFamily="18" charset="0"/>
                <a:cs typeface="Times New Roman" pitchFamily="18" charset="0"/>
              </a:rPr>
              <a:t> Feasibility study</a:t>
            </a:r>
          </a:p>
        </p:txBody>
      </p:sp>
      <p:sp>
        <p:nvSpPr>
          <p:cNvPr id="282" name="Google Shape;282;p35"/>
          <p:cNvSpPr txBox="1">
            <a:spLocks noGrp="1"/>
          </p:cNvSpPr>
          <p:nvPr>
            <p:ph type="title" idx="16"/>
          </p:nvPr>
        </p:nvSpPr>
        <p:spPr>
          <a:xfrm>
            <a:off x="3941325" y="31312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05</a:t>
            </a:r>
            <a:endParaRPr/>
          </a:p>
        </p:txBody>
      </p:sp>
      <p:sp>
        <p:nvSpPr>
          <p:cNvPr id="284" name="Google Shape;284;p35"/>
          <p:cNvSpPr txBox="1">
            <a:spLocks noGrp="1"/>
          </p:cNvSpPr>
          <p:nvPr>
            <p:ph type="title" idx="18"/>
          </p:nvPr>
        </p:nvSpPr>
        <p:spPr>
          <a:xfrm>
            <a:off x="5801218" y="3724621"/>
            <a:ext cx="2735550" cy="1026654"/>
          </a:xfrm>
          <a:prstGeom prst="rect">
            <a:avLst/>
          </a:prstGeom>
        </p:spPr>
        <p:txBody>
          <a:bodyPr spcFirstLastPara="1" wrap="square" lIns="91425" tIns="91425" rIns="91425" bIns="91425" anchor="ctr" anchorCtr="0">
            <a:noAutofit/>
          </a:bodyPr>
          <a:lstStyle/>
          <a:p>
            <a:pPr marL="342900" lvl="0" indent="-342900" algn="ctr" rtl="0">
              <a:spcBef>
                <a:spcPts val="0"/>
              </a:spcBef>
              <a:spcAft>
                <a:spcPts val="0"/>
              </a:spcAft>
              <a:buFont typeface="Wingdings" panose="05000000000000000000" pitchFamily="2" charset="2"/>
              <a:buChar char="q"/>
            </a:pPr>
            <a:r>
              <a:rPr lang="en-US" sz="2000" dirty="0"/>
              <a:t> Conclusion and Recommendation</a:t>
            </a:r>
          </a:p>
        </p:txBody>
      </p:sp>
      <p:sp>
        <p:nvSpPr>
          <p:cNvPr id="285" name="Google Shape;285;p35"/>
          <p:cNvSpPr txBox="1">
            <a:spLocks noGrp="1"/>
          </p:cNvSpPr>
          <p:nvPr>
            <p:ph type="title" idx="19"/>
          </p:nvPr>
        </p:nvSpPr>
        <p:spPr>
          <a:xfrm>
            <a:off x="6504750" y="3131221"/>
            <a:ext cx="12753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a:t>06</a:t>
            </a:r>
            <a:endParaRPr/>
          </a:p>
        </p:txBody>
      </p:sp>
      <p:sp>
        <p:nvSpPr>
          <p:cNvPr id="287" name="Google Shape;287;p35"/>
          <p:cNvSpPr txBox="1">
            <a:spLocks noGrp="1"/>
          </p:cNvSpPr>
          <p:nvPr>
            <p:ph type="title" idx="21"/>
          </p:nvPr>
        </p:nvSpPr>
        <p:spPr>
          <a:xfrm>
            <a:off x="1005750" y="555192"/>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b="1" dirty="0">
                <a:solidFill>
                  <a:schemeClr val="tx1">
                    <a:lumMod val="50000"/>
                  </a:schemeClr>
                </a:solidFill>
                <a:latin typeface="Times New Roman" pitchFamily="18" charset="0"/>
                <a:cs typeface="Times New Roman" pitchFamily="18" charset="0"/>
              </a:rPr>
              <a:t>Outline</a:t>
            </a:r>
            <a:endParaRPr dirty="0"/>
          </a:p>
        </p:txBody>
      </p:sp>
      <p:cxnSp>
        <p:nvCxnSpPr>
          <p:cNvPr id="288" name="Google Shape;288;p35"/>
          <p:cNvCxnSpPr/>
          <p:nvPr/>
        </p:nvCxnSpPr>
        <p:spPr>
          <a:xfrm>
            <a:off x="816675" y="408325"/>
            <a:ext cx="609000" cy="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40"/>
          <p:cNvSpPr txBox="1">
            <a:spLocks noGrp="1"/>
          </p:cNvSpPr>
          <p:nvPr>
            <p:ph type="title"/>
          </p:nvPr>
        </p:nvSpPr>
        <p:spPr>
          <a:xfrm>
            <a:off x="1099151" y="138642"/>
            <a:ext cx="7066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1" i="1" u="sng" dirty="0">
                <a:effectLst/>
                <a:latin typeface="Times New Roman" panose="02020603050405020304" pitchFamily="18" charset="0"/>
                <a:ea typeface="Calibri" panose="020F0502020204030204" pitchFamily="34" charset="0"/>
              </a:rPr>
              <a:t>Area of the production line </a:t>
            </a:r>
            <a:endParaRPr dirty="0"/>
          </a:p>
        </p:txBody>
      </p:sp>
      <p:grpSp>
        <p:nvGrpSpPr>
          <p:cNvPr id="815" name="Google Shape;815;p40"/>
          <p:cNvGrpSpPr/>
          <p:nvPr/>
        </p:nvGrpSpPr>
        <p:grpSpPr>
          <a:xfrm>
            <a:off x="114300" y="36070"/>
            <a:ext cx="708208" cy="614594"/>
            <a:chOff x="2866900" y="1285975"/>
            <a:chExt cx="493250" cy="428050"/>
          </a:xfrm>
        </p:grpSpPr>
        <p:sp>
          <p:nvSpPr>
            <p:cNvPr id="816" name="Google Shape;816;p40"/>
            <p:cNvSpPr/>
            <p:nvPr/>
          </p:nvSpPr>
          <p:spPr>
            <a:xfrm>
              <a:off x="2874450" y="1416275"/>
              <a:ext cx="478175" cy="67875"/>
            </a:xfrm>
            <a:custGeom>
              <a:avLst/>
              <a:gdLst/>
              <a:ahLst/>
              <a:cxnLst/>
              <a:rect l="l" t="t" r="r" b="b"/>
              <a:pathLst>
                <a:path w="19127" h="2715" extrusionOk="0">
                  <a:moveTo>
                    <a:pt x="1935" y="0"/>
                  </a:moveTo>
                  <a:cubicBezTo>
                    <a:pt x="1708" y="0"/>
                    <a:pt x="1426" y="160"/>
                    <a:pt x="1310" y="356"/>
                  </a:cubicBezTo>
                  <a:lnTo>
                    <a:pt x="117" y="2359"/>
                  </a:lnTo>
                  <a:cubicBezTo>
                    <a:pt x="1" y="2554"/>
                    <a:pt x="92" y="2715"/>
                    <a:pt x="320" y="2715"/>
                  </a:cubicBezTo>
                  <a:lnTo>
                    <a:pt x="18807" y="2715"/>
                  </a:lnTo>
                  <a:cubicBezTo>
                    <a:pt x="19035" y="2715"/>
                    <a:pt x="19127" y="2554"/>
                    <a:pt x="19010" y="2359"/>
                  </a:cubicBezTo>
                  <a:lnTo>
                    <a:pt x="17816" y="356"/>
                  </a:lnTo>
                  <a:cubicBezTo>
                    <a:pt x="17700" y="160"/>
                    <a:pt x="17419" y="0"/>
                    <a:pt x="1719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0"/>
            <p:cNvSpPr/>
            <p:nvPr/>
          </p:nvSpPr>
          <p:spPr>
            <a:xfrm>
              <a:off x="2878325" y="1395300"/>
              <a:ext cx="468300" cy="295025"/>
            </a:xfrm>
            <a:custGeom>
              <a:avLst/>
              <a:gdLst/>
              <a:ahLst/>
              <a:cxnLst/>
              <a:rect l="l" t="t" r="r" b="b"/>
              <a:pathLst>
                <a:path w="18732" h="11801" extrusionOk="0">
                  <a:moveTo>
                    <a:pt x="9366" y="1"/>
                  </a:moveTo>
                  <a:lnTo>
                    <a:pt x="7216" y="3452"/>
                  </a:lnTo>
                  <a:lnTo>
                    <a:pt x="0" y="3452"/>
                  </a:lnTo>
                  <a:lnTo>
                    <a:pt x="0" y="11800"/>
                  </a:lnTo>
                  <a:lnTo>
                    <a:pt x="18732" y="11800"/>
                  </a:lnTo>
                  <a:lnTo>
                    <a:pt x="18732" y="3452"/>
                  </a:lnTo>
                  <a:lnTo>
                    <a:pt x="11516" y="3452"/>
                  </a:lnTo>
                  <a:lnTo>
                    <a:pt x="93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8" name="Google Shape;818;p40"/>
            <p:cNvSpPr/>
            <p:nvPr/>
          </p:nvSpPr>
          <p:spPr>
            <a:xfrm>
              <a:off x="3073375" y="1582825"/>
              <a:ext cx="78150" cy="107500"/>
            </a:xfrm>
            <a:custGeom>
              <a:avLst/>
              <a:gdLst/>
              <a:ahLst/>
              <a:cxnLst/>
              <a:rect l="l" t="t" r="r" b="b"/>
              <a:pathLst>
                <a:path w="3126" h="4300" extrusionOk="0">
                  <a:moveTo>
                    <a:pt x="1" y="1"/>
                  </a:moveTo>
                  <a:lnTo>
                    <a:pt x="1" y="4299"/>
                  </a:lnTo>
                  <a:lnTo>
                    <a:pt x="3126" y="4299"/>
                  </a:lnTo>
                  <a:lnTo>
                    <a:pt x="31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0"/>
            <p:cNvSpPr/>
            <p:nvPr/>
          </p:nvSpPr>
          <p:spPr>
            <a:xfrm>
              <a:off x="3088275" y="1607700"/>
              <a:ext cx="15825" cy="29750"/>
            </a:xfrm>
            <a:custGeom>
              <a:avLst/>
              <a:gdLst/>
              <a:ahLst/>
              <a:cxnLst/>
              <a:rect l="l" t="t" r="r" b="b"/>
              <a:pathLst>
                <a:path w="633" h="1190" extrusionOk="0">
                  <a:moveTo>
                    <a:pt x="0" y="0"/>
                  </a:moveTo>
                  <a:lnTo>
                    <a:pt x="0" y="1190"/>
                  </a:lnTo>
                  <a:lnTo>
                    <a:pt x="633" y="1190"/>
                  </a:lnTo>
                  <a:lnTo>
                    <a:pt x="6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0"/>
            <p:cNvSpPr/>
            <p:nvPr/>
          </p:nvSpPr>
          <p:spPr>
            <a:xfrm>
              <a:off x="3120800" y="1607700"/>
              <a:ext cx="15850" cy="29750"/>
            </a:xfrm>
            <a:custGeom>
              <a:avLst/>
              <a:gdLst/>
              <a:ahLst/>
              <a:cxnLst/>
              <a:rect l="l" t="t" r="r" b="b"/>
              <a:pathLst>
                <a:path w="634" h="1190" extrusionOk="0">
                  <a:moveTo>
                    <a:pt x="1" y="0"/>
                  </a:moveTo>
                  <a:lnTo>
                    <a:pt x="1" y="1190"/>
                  </a:lnTo>
                  <a:lnTo>
                    <a:pt x="633" y="1190"/>
                  </a:lnTo>
                  <a:lnTo>
                    <a:pt x="6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0"/>
            <p:cNvSpPr/>
            <p:nvPr/>
          </p:nvSpPr>
          <p:spPr>
            <a:xfrm>
              <a:off x="2983800" y="1556850"/>
              <a:ext cx="61750" cy="78950"/>
            </a:xfrm>
            <a:custGeom>
              <a:avLst/>
              <a:gdLst/>
              <a:ahLst/>
              <a:cxnLst/>
              <a:rect l="l" t="t" r="r" b="b"/>
              <a:pathLst>
                <a:path w="2470" h="3158" extrusionOk="0">
                  <a:moveTo>
                    <a:pt x="1837" y="631"/>
                  </a:moveTo>
                  <a:lnTo>
                    <a:pt x="1837" y="2527"/>
                  </a:lnTo>
                  <a:lnTo>
                    <a:pt x="633" y="2527"/>
                  </a:lnTo>
                  <a:lnTo>
                    <a:pt x="633" y="631"/>
                  </a:lnTo>
                  <a:close/>
                  <a:moveTo>
                    <a:pt x="2156" y="0"/>
                  </a:moveTo>
                  <a:cubicBezTo>
                    <a:pt x="2155" y="0"/>
                    <a:pt x="2154" y="0"/>
                    <a:pt x="2153" y="0"/>
                  </a:cubicBezTo>
                  <a:lnTo>
                    <a:pt x="316" y="0"/>
                  </a:lnTo>
                  <a:cubicBezTo>
                    <a:pt x="141" y="0"/>
                    <a:pt x="0" y="141"/>
                    <a:pt x="0" y="315"/>
                  </a:cubicBezTo>
                  <a:lnTo>
                    <a:pt x="0" y="2843"/>
                  </a:lnTo>
                  <a:cubicBezTo>
                    <a:pt x="0" y="3016"/>
                    <a:pt x="141" y="3157"/>
                    <a:pt x="316" y="3157"/>
                  </a:cubicBezTo>
                  <a:lnTo>
                    <a:pt x="2153" y="3157"/>
                  </a:lnTo>
                  <a:cubicBezTo>
                    <a:pt x="2328" y="3157"/>
                    <a:pt x="2469" y="3016"/>
                    <a:pt x="2469" y="2843"/>
                  </a:cubicBezTo>
                  <a:lnTo>
                    <a:pt x="2469" y="315"/>
                  </a:lnTo>
                  <a:cubicBezTo>
                    <a:pt x="2469" y="142"/>
                    <a:pt x="2330" y="0"/>
                    <a:pt x="21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0"/>
            <p:cNvSpPr/>
            <p:nvPr/>
          </p:nvSpPr>
          <p:spPr>
            <a:xfrm>
              <a:off x="2894675" y="1556850"/>
              <a:ext cx="61750" cy="78950"/>
            </a:xfrm>
            <a:custGeom>
              <a:avLst/>
              <a:gdLst/>
              <a:ahLst/>
              <a:cxnLst/>
              <a:rect l="l" t="t" r="r" b="b"/>
              <a:pathLst>
                <a:path w="2470" h="3158" extrusionOk="0">
                  <a:moveTo>
                    <a:pt x="1840" y="631"/>
                  </a:moveTo>
                  <a:lnTo>
                    <a:pt x="1840" y="2527"/>
                  </a:lnTo>
                  <a:lnTo>
                    <a:pt x="633" y="2527"/>
                  </a:lnTo>
                  <a:lnTo>
                    <a:pt x="635" y="631"/>
                  </a:lnTo>
                  <a:close/>
                  <a:moveTo>
                    <a:pt x="314" y="0"/>
                  </a:moveTo>
                  <a:cubicBezTo>
                    <a:pt x="142" y="0"/>
                    <a:pt x="2" y="142"/>
                    <a:pt x="2" y="315"/>
                  </a:cubicBezTo>
                  <a:lnTo>
                    <a:pt x="2" y="2843"/>
                  </a:lnTo>
                  <a:cubicBezTo>
                    <a:pt x="1" y="3015"/>
                    <a:pt x="142" y="3158"/>
                    <a:pt x="316" y="3158"/>
                  </a:cubicBezTo>
                  <a:cubicBezTo>
                    <a:pt x="317" y="3158"/>
                    <a:pt x="317" y="3158"/>
                    <a:pt x="318" y="3157"/>
                  </a:cubicBezTo>
                  <a:lnTo>
                    <a:pt x="2155" y="3157"/>
                  </a:lnTo>
                  <a:cubicBezTo>
                    <a:pt x="2329" y="3157"/>
                    <a:pt x="2470" y="3016"/>
                    <a:pt x="2470" y="2843"/>
                  </a:cubicBezTo>
                  <a:lnTo>
                    <a:pt x="2470" y="315"/>
                  </a:lnTo>
                  <a:cubicBezTo>
                    <a:pt x="2470" y="142"/>
                    <a:pt x="2330" y="0"/>
                    <a:pt x="2156" y="0"/>
                  </a:cubicBezTo>
                  <a:cubicBezTo>
                    <a:pt x="2155" y="0"/>
                    <a:pt x="2154" y="0"/>
                    <a:pt x="2154" y="0"/>
                  </a:cubicBezTo>
                  <a:lnTo>
                    <a:pt x="317" y="0"/>
                  </a:lnTo>
                  <a:cubicBezTo>
                    <a:pt x="316" y="0"/>
                    <a:pt x="315" y="0"/>
                    <a:pt x="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0"/>
            <p:cNvSpPr/>
            <p:nvPr/>
          </p:nvSpPr>
          <p:spPr>
            <a:xfrm>
              <a:off x="3179375" y="1556850"/>
              <a:ext cx="61750" cy="78950"/>
            </a:xfrm>
            <a:custGeom>
              <a:avLst/>
              <a:gdLst/>
              <a:ahLst/>
              <a:cxnLst/>
              <a:rect l="l" t="t" r="r" b="b"/>
              <a:pathLst>
                <a:path w="2470" h="3158" extrusionOk="0">
                  <a:moveTo>
                    <a:pt x="1837" y="631"/>
                  </a:moveTo>
                  <a:lnTo>
                    <a:pt x="1837" y="2527"/>
                  </a:lnTo>
                  <a:lnTo>
                    <a:pt x="633" y="2527"/>
                  </a:lnTo>
                  <a:lnTo>
                    <a:pt x="633" y="631"/>
                  </a:lnTo>
                  <a:close/>
                  <a:moveTo>
                    <a:pt x="314" y="0"/>
                  </a:moveTo>
                  <a:cubicBezTo>
                    <a:pt x="140" y="0"/>
                    <a:pt x="0" y="142"/>
                    <a:pt x="0" y="315"/>
                  </a:cubicBezTo>
                  <a:lnTo>
                    <a:pt x="0" y="2843"/>
                  </a:lnTo>
                  <a:cubicBezTo>
                    <a:pt x="0" y="3016"/>
                    <a:pt x="142" y="3157"/>
                    <a:pt x="317" y="3157"/>
                  </a:cubicBezTo>
                  <a:lnTo>
                    <a:pt x="2153" y="3157"/>
                  </a:lnTo>
                  <a:cubicBezTo>
                    <a:pt x="2328" y="3157"/>
                    <a:pt x="2469" y="3016"/>
                    <a:pt x="2469" y="2843"/>
                  </a:cubicBezTo>
                  <a:lnTo>
                    <a:pt x="2469" y="315"/>
                  </a:lnTo>
                  <a:cubicBezTo>
                    <a:pt x="2469" y="142"/>
                    <a:pt x="2330" y="0"/>
                    <a:pt x="2156" y="0"/>
                  </a:cubicBezTo>
                  <a:cubicBezTo>
                    <a:pt x="2155" y="0"/>
                    <a:pt x="2154" y="0"/>
                    <a:pt x="2153" y="0"/>
                  </a:cubicBezTo>
                  <a:lnTo>
                    <a:pt x="317" y="0"/>
                  </a:lnTo>
                  <a:cubicBezTo>
                    <a:pt x="316" y="0"/>
                    <a:pt x="315" y="0"/>
                    <a:pt x="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0"/>
            <p:cNvSpPr/>
            <p:nvPr/>
          </p:nvSpPr>
          <p:spPr>
            <a:xfrm>
              <a:off x="3268475" y="1556850"/>
              <a:ext cx="61750" cy="78950"/>
            </a:xfrm>
            <a:custGeom>
              <a:avLst/>
              <a:gdLst/>
              <a:ahLst/>
              <a:cxnLst/>
              <a:rect l="l" t="t" r="r" b="b"/>
              <a:pathLst>
                <a:path w="2470" h="3158" extrusionOk="0">
                  <a:moveTo>
                    <a:pt x="1838" y="631"/>
                  </a:moveTo>
                  <a:lnTo>
                    <a:pt x="1838" y="2527"/>
                  </a:lnTo>
                  <a:lnTo>
                    <a:pt x="633" y="2527"/>
                  </a:lnTo>
                  <a:lnTo>
                    <a:pt x="633" y="631"/>
                  </a:lnTo>
                  <a:close/>
                  <a:moveTo>
                    <a:pt x="314" y="0"/>
                  </a:moveTo>
                  <a:cubicBezTo>
                    <a:pt x="141" y="0"/>
                    <a:pt x="1" y="142"/>
                    <a:pt x="1" y="315"/>
                  </a:cubicBezTo>
                  <a:lnTo>
                    <a:pt x="1" y="2843"/>
                  </a:lnTo>
                  <a:cubicBezTo>
                    <a:pt x="1" y="3016"/>
                    <a:pt x="142" y="3157"/>
                    <a:pt x="317" y="3157"/>
                  </a:cubicBezTo>
                  <a:lnTo>
                    <a:pt x="2154" y="3157"/>
                  </a:lnTo>
                  <a:cubicBezTo>
                    <a:pt x="2327" y="3157"/>
                    <a:pt x="2470" y="3016"/>
                    <a:pt x="2470" y="2843"/>
                  </a:cubicBezTo>
                  <a:lnTo>
                    <a:pt x="2470" y="315"/>
                  </a:lnTo>
                  <a:cubicBezTo>
                    <a:pt x="2470" y="141"/>
                    <a:pt x="2327" y="0"/>
                    <a:pt x="2154" y="0"/>
                  </a:cubicBezTo>
                  <a:lnTo>
                    <a:pt x="317" y="0"/>
                  </a:lnTo>
                  <a:cubicBezTo>
                    <a:pt x="316" y="0"/>
                    <a:pt x="315" y="0"/>
                    <a:pt x="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0"/>
            <p:cNvSpPr/>
            <p:nvPr/>
          </p:nvSpPr>
          <p:spPr>
            <a:xfrm>
              <a:off x="3112475" y="1300950"/>
              <a:ext cx="91175" cy="52250"/>
            </a:xfrm>
            <a:custGeom>
              <a:avLst/>
              <a:gdLst/>
              <a:ahLst/>
              <a:cxnLst/>
              <a:rect l="l" t="t" r="r" b="b"/>
              <a:pathLst>
                <a:path w="3647" h="2090" extrusionOk="0">
                  <a:moveTo>
                    <a:pt x="0" y="0"/>
                  </a:moveTo>
                  <a:lnTo>
                    <a:pt x="0" y="2090"/>
                  </a:lnTo>
                  <a:lnTo>
                    <a:pt x="3647" y="2090"/>
                  </a:lnTo>
                  <a:lnTo>
                    <a:pt x="364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0"/>
            <p:cNvSpPr/>
            <p:nvPr/>
          </p:nvSpPr>
          <p:spPr>
            <a:xfrm>
              <a:off x="3104550" y="1285975"/>
              <a:ext cx="15800" cy="117275"/>
            </a:xfrm>
            <a:custGeom>
              <a:avLst/>
              <a:gdLst/>
              <a:ahLst/>
              <a:cxnLst/>
              <a:rect l="l" t="t" r="r" b="b"/>
              <a:pathLst>
                <a:path w="632" h="4691" extrusionOk="0">
                  <a:moveTo>
                    <a:pt x="317" y="1"/>
                  </a:moveTo>
                  <a:cubicBezTo>
                    <a:pt x="145" y="1"/>
                    <a:pt x="5" y="137"/>
                    <a:pt x="1" y="309"/>
                  </a:cubicBezTo>
                  <a:lnTo>
                    <a:pt x="1" y="4374"/>
                  </a:lnTo>
                  <a:cubicBezTo>
                    <a:pt x="1" y="4549"/>
                    <a:pt x="142" y="4690"/>
                    <a:pt x="317" y="4690"/>
                  </a:cubicBezTo>
                  <a:cubicBezTo>
                    <a:pt x="491" y="4690"/>
                    <a:pt x="632" y="4549"/>
                    <a:pt x="632" y="4374"/>
                  </a:cubicBezTo>
                  <a:lnTo>
                    <a:pt x="632" y="309"/>
                  </a:lnTo>
                  <a:cubicBezTo>
                    <a:pt x="629" y="137"/>
                    <a:pt x="488" y="1"/>
                    <a:pt x="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0"/>
            <p:cNvSpPr/>
            <p:nvPr/>
          </p:nvSpPr>
          <p:spPr>
            <a:xfrm>
              <a:off x="2866900" y="1381100"/>
              <a:ext cx="491125" cy="120150"/>
            </a:xfrm>
            <a:custGeom>
              <a:avLst/>
              <a:gdLst/>
              <a:ahLst/>
              <a:cxnLst/>
              <a:rect l="l" t="t" r="r" b="b"/>
              <a:pathLst>
                <a:path w="19645" h="4806" extrusionOk="0">
                  <a:moveTo>
                    <a:pt x="9823" y="0"/>
                  </a:moveTo>
                  <a:cubicBezTo>
                    <a:pt x="9686" y="0"/>
                    <a:pt x="9550" y="83"/>
                    <a:pt x="9447" y="248"/>
                  </a:cubicBezTo>
                  <a:lnTo>
                    <a:pt x="7436" y="3455"/>
                  </a:lnTo>
                  <a:cubicBezTo>
                    <a:pt x="7353" y="3588"/>
                    <a:pt x="7157" y="3697"/>
                    <a:pt x="7001" y="3697"/>
                  </a:cubicBezTo>
                  <a:lnTo>
                    <a:pt x="284" y="3697"/>
                  </a:lnTo>
                  <a:cubicBezTo>
                    <a:pt x="128" y="3697"/>
                    <a:pt x="1" y="3823"/>
                    <a:pt x="0" y="3980"/>
                  </a:cubicBezTo>
                  <a:lnTo>
                    <a:pt x="0" y="4522"/>
                  </a:lnTo>
                  <a:cubicBezTo>
                    <a:pt x="1" y="4677"/>
                    <a:pt x="128" y="4805"/>
                    <a:pt x="284" y="4805"/>
                  </a:cubicBezTo>
                  <a:lnTo>
                    <a:pt x="7353" y="4805"/>
                  </a:lnTo>
                  <a:cubicBezTo>
                    <a:pt x="7510" y="4805"/>
                    <a:pt x="7701" y="4695"/>
                    <a:pt x="7779" y="4560"/>
                  </a:cubicBezTo>
                  <a:lnTo>
                    <a:pt x="9464" y="1982"/>
                  </a:lnTo>
                  <a:cubicBezTo>
                    <a:pt x="9563" y="1814"/>
                    <a:pt x="9693" y="1729"/>
                    <a:pt x="9823" y="1729"/>
                  </a:cubicBezTo>
                  <a:cubicBezTo>
                    <a:pt x="9953" y="1729"/>
                    <a:pt x="10083" y="1814"/>
                    <a:pt x="10182" y="1982"/>
                  </a:cubicBezTo>
                  <a:lnTo>
                    <a:pt x="11866" y="4560"/>
                  </a:lnTo>
                  <a:cubicBezTo>
                    <a:pt x="11944" y="4695"/>
                    <a:pt x="12136" y="4805"/>
                    <a:pt x="12292" y="4805"/>
                  </a:cubicBezTo>
                  <a:lnTo>
                    <a:pt x="19361" y="4805"/>
                  </a:lnTo>
                  <a:cubicBezTo>
                    <a:pt x="19518" y="4805"/>
                    <a:pt x="19645" y="4677"/>
                    <a:pt x="19645" y="4522"/>
                  </a:cubicBezTo>
                  <a:lnTo>
                    <a:pt x="19645" y="3980"/>
                  </a:lnTo>
                  <a:cubicBezTo>
                    <a:pt x="19645" y="3823"/>
                    <a:pt x="19518" y="3697"/>
                    <a:pt x="19361" y="3697"/>
                  </a:cubicBezTo>
                  <a:lnTo>
                    <a:pt x="12645" y="3697"/>
                  </a:lnTo>
                  <a:cubicBezTo>
                    <a:pt x="12489" y="3697"/>
                    <a:pt x="12294" y="3588"/>
                    <a:pt x="12210" y="3455"/>
                  </a:cubicBezTo>
                  <a:lnTo>
                    <a:pt x="10200" y="248"/>
                  </a:lnTo>
                  <a:cubicBezTo>
                    <a:pt x="10096" y="83"/>
                    <a:pt x="9959" y="0"/>
                    <a:pt x="98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0"/>
            <p:cNvSpPr/>
            <p:nvPr/>
          </p:nvSpPr>
          <p:spPr>
            <a:xfrm>
              <a:off x="3073125" y="1489675"/>
              <a:ext cx="78700" cy="71675"/>
            </a:xfrm>
            <a:custGeom>
              <a:avLst/>
              <a:gdLst/>
              <a:ahLst/>
              <a:cxnLst/>
              <a:rect l="l" t="t" r="r" b="b"/>
              <a:pathLst>
                <a:path w="3148" h="2867" extrusionOk="0">
                  <a:moveTo>
                    <a:pt x="1574" y="1"/>
                  </a:moveTo>
                  <a:cubicBezTo>
                    <a:pt x="1207" y="1"/>
                    <a:pt x="840" y="140"/>
                    <a:pt x="561" y="420"/>
                  </a:cubicBezTo>
                  <a:cubicBezTo>
                    <a:pt x="1" y="980"/>
                    <a:pt x="1" y="1887"/>
                    <a:pt x="561" y="2448"/>
                  </a:cubicBezTo>
                  <a:cubicBezTo>
                    <a:pt x="840" y="2727"/>
                    <a:pt x="1207" y="2867"/>
                    <a:pt x="1574" y="2867"/>
                  </a:cubicBezTo>
                  <a:cubicBezTo>
                    <a:pt x="1940" y="2867"/>
                    <a:pt x="2307" y="2727"/>
                    <a:pt x="2587" y="2448"/>
                  </a:cubicBezTo>
                  <a:cubicBezTo>
                    <a:pt x="3148" y="1887"/>
                    <a:pt x="3148" y="980"/>
                    <a:pt x="2587" y="420"/>
                  </a:cubicBezTo>
                  <a:cubicBezTo>
                    <a:pt x="2307" y="140"/>
                    <a:pt x="1940" y="1"/>
                    <a:pt x="15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0"/>
            <p:cNvSpPr/>
            <p:nvPr/>
          </p:nvSpPr>
          <p:spPr>
            <a:xfrm>
              <a:off x="2866900" y="1690300"/>
              <a:ext cx="493250" cy="23725"/>
            </a:xfrm>
            <a:custGeom>
              <a:avLst/>
              <a:gdLst/>
              <a:ahLst/>
              <a:cxnLst/>
              <a:rect l="l" t="t" r="r" b="b"/>
              <a:pathLst>
                <a:path w="19730" h="949" extrusionOk="0">
                  <a:moveTo>
                    <a:pt x="171" y="0"/>
                  </a:moveTo>
                  <a:cubicBezTo>
                    <a:pt x="76" y="0"/>
                    <a:pt x="0" y="77"/>
                    <a:pt x="0" y="171"/>
                  </a:cubicBezTo>
                  <a:lnTo>
                    <a:pt x="0" y="780"/>
                  </a:lnTo>
                  <a:cubicBezTo>
                    <a:pt x="0" y="872"/>
                    <a:pt x="76" y="949"/>
                    <a:pt x="171" y="949"/>
                  </a:cubicBezTo>
                  <a:lnTo>
                    <a:pt x="19561" y="949"/>
                  </a:lnTo>
                  <a:cubicBezTo>
                    <a:pt x="19654" y="949"/>
                    <a:pt x="19730" y="872"/>
                    <a:pt x="19730" y="780"/>
                  </a:cubicBezTo>
                  <a:lnTo>
                    <a:pt x="19730" y="171"/>
                  </a:lnTo>
                  <a:cubicBezTo>
                    <a:pt x="19730" y="77"/>
                    <a:pt x="19654" y="0"/>
                    <a:pt x="195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0"/>
            <p:cNvSpPr/>
            <p:nvPr/>
          </p:nvSpPr>
          <p:spPr>
            <a:xfrm>
              <a:off x="3049850" y="1690300"/>
              <a:ext cx="127350" cy="23725"/>
            </a:xfrm>
            <a:custGeom>
              <a:avLst/>
              <a:gdLst/>
              <a:ahLst/>
              <a:cxnLst/>
              <a:rect l="l" t="t" r="r" b="b"/>
              <a:pathLst>
                <a:path w="5094" h="949" extrusionOk="0">
                  <a:moveTo>
                    <a:pt x="1" y="0"/>
                  </a:moveTo>
                  <a:lnTo>
                    <a:pt x="1" y="949"/>
                  </a:lnTo>
                  <a:lnTo>
                    <a:pt x="5093" y="949"/>
                  </a:lnTo>
                  <a:lnTo>
                    <a:pt x="509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0"/>
            <p:cNvSpPr/>
            <p:nvPr/>
          </p:nvSpPr>
          <p:spPr>
            <a:xfrm>
              <a:off x="3263375" y="1654750"/>
              <a:ext cx="71975" cy="35575"/>
            </a:xfrm>
            <a:custGeom>
              <a:avLst/>
              <a:gdLst/>
              <a:ahLst/>
              <a:cxnLst/>
              <a:rect l="l" t="t" r="r" b="b"/>
              <a:pathLst>
                <a:path w="2879" h="1423" extrusionOk="0">
                  <a:moveTo>
                    <a:pt x="1439" y="0"/>
                  </a:moveTo>
                  <a:cubicBezTo>
                    <a:pt x="651" y="0"/>
                    <a:pt x="9" y="634"/>
                    <a:pt x="1" y="1422"/>
                  </a:cubicBezTo>
                  <a:lnTo>
                    <a:pt x="2878" y="1422"/>
                  </a:lnTo>
                  <a:cubicBezTo>
                    <a:pt x="2870" y="634"/>
                    <a:pt x="2227" y="0"/>
                    <a:pt x="143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0"/>
            <p:cNvSpPr/>
            <p:nvPr/>
          </p:nvSpPr>
          <p:spPr>
            <a:xfrm>
              <a:off x="2912550" y="1654750"/>
              <a:ext cx="71975" cy="35575"/>
            </a:xfrm>
            <a:custGeom>
              <a:avLst/>
              <a:gdLst/>
              <a:ahLst/>
              <a:cxnLst/>
              <a:rect l="l" t="t" r="r" b="b"/>
              <a:pathLst>
                <a:path w="2879" h="1423" extrusionOk="0">
                  <a:moveTo>
                    <a:pt x="1440" y="0"/>
                  </a:moveTo>
                  <a:cubicBezTo>
                    <a:pt x="650" y="0"/>
                    <a:pt x="9" y="634"/>
                    <a:pt x="0" y="1422"/>
                  </a:cubicBezTo>
                  <a:lnTo>
                    <a:pt x="2878" y="1422"/>
                  </a:lnTo>
                  <a:cubicBezTo>
                    <a:pt x="2869" y="634"/>
                    <a:pt x="2228" y="0"/>
                    <a:pt x="14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12" name="Table 11">
            <a:extLst>
              <a:ext uri="{FF2B5EF4-FFF2-40B4-BE49-F238E27FC236}">
                <a16:creationId xmlns:a16="http://schemas.microsoft.com/office/drawing/2014/main" id="{D9675B6E-E5AC-132A-4A3E-0ECB085554FE}"/>
              </a:ext>
            </a:extLst>
          </p:cNvPr>
          <p:cNvGraphicFramePr>
            <a:graphicFrameLocks noGrp="1"/>
          </p:cNvGraphicFramePr>
          <p:nvPr>
            <p:extLst>
              <p:ext uri="{D42A27DB-BD31-4B8C-83A1-F6EECF244321}">
                <p14:modId xmlns:p14="http://schemas.microsoft.com/office/powerpoint/2010/main" val="1485097239"/>
              </p:ext>
            </p:extLst>
          </p:nvPr>
        </p:nvGraphicFramePr>
        <p:xfrm>
          <a:off x="470535" y="1654427"/>
          <a:ext cx="7446646" cy="3160532"/>
        </p:xfrm>
        <a:graphic>
          <a:graphicData uri="http://schemas.openxmlformats.org/drawingml/2006/table">
            <a:tbl>
              <a:tblPr firstRow="1" firstCol="1" bandRow="1">
                <a:tableStyleId>{69012ECD-51FC-41F1-AA8D-1B2483CD663E}</a:tableStyleId>
              </a:tblPr>
              <a:tblGrid>
                <a:gridCol w="411589">
                  <a:extLst>
                    <a:ext uri="{9D8B030D-6E8A-4147-A177-3AD203B41FA5}">
                      <a16:colId xmlns:a16="http://schemas.microsoft.com/office/drawing/2014/main" val="1138208340"/>
                    </a:ext>
                  </a:extLst>
                </a:gridCol>
                <a:gridCol w="2566377">
                  <a:extLst>
                    <a:ext uri="{9D8B030D-6E8A-4147-A177-3AD203B41FA5}">
                      <a16:colId xmlns:a16="http://schemas.microsoft.com/office/drawing/2014/main" val="3655326001"/>
                    </a:ext>
                  </a:extLst>
                </a:gridCol>
                <a:gridCol w="1489560">
                  <a:extLst>
                    <a:ext uri="{9D8B030D-6E8A-4147-A177-3AD203B41FA5}">
                      <a16:colId xmlns:a16="http://schemas.microsoft.com/office/drawing/2014/main" val="3229729229"/>
                    </a:ext>
                  </a:extLst>
                </a:gridCol>
                <a:gridCol w="1489560">
                  <a:extLst>
                    <a:ext uri="{9D8B030D-6E8A-4147-A177-3AD203B41FA5}">
                      <a16:colId xmlns:a16="http://schemas.microsoft.com/office/drawing/2014/main" val="4172650219"/>
                    </a:ext>
                  </a:extLst>
                </a:gridCol>
                <a:gridCol w="1489560">
                  <a:extLst>
                    <a:ext uri="{9D8B030D-6E8A-4147-A177-3AD203B41FA5}">
                      <a16:colId xmlns:a16="http://schemas.microsoft.com/office/drawing/2014/main" val="3119912833"/>
                    </a:ext>
                  </a:extLst>
                </a:gridCol>
              </a:tblGrid>
              <a:tr h="690678">
                <a:tc>
                  <a:txBody>
                    <a:bodyPr/>
                    <a:lstStyle/>
                    <a:p>
                      <a:pPr marL="2540" marR="0">
                        <a:lnSpc>
                          <a:spcPct val="107000"/>
                        </a:lnSpc>
                        <a:spcBef>
                          <a:spcPts val="0"/>
                        </a:spcBef>
                        <a:spcAft>
                          <a:spcPts val="0"/>
                        </a:spcAft>
                      </a:pPr>
                      <a:r>
                        <a:rPr lang="en-US" sz="1100">
                          <a:effectLst/>
                        </a:rPr>
                        <a:t>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Machine Name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Number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55"/>
                        </a:spcAft>
                      </a:pPr>
                      <a:r>
                        <a:rPr lang="en-US" sz="1100">
                          <a:effectLst/>
                        </a:rPr>
                        <a:t>Dimensions </a:t>
                      </a:r>
                    </a:p>
                    <a:p>
                      <a:pPr marL="635" marR="0">
                        <a:lnSpc>
                          <a:spcPct val="107000"/>
                        </a:lnSpc>
                        <a:spcBef>
                          <a:spcPts val="0"/>
                        </a:spcBef>
                        <a:spcAft>
                          <a:spcPts val="0"/>
                        </a:spcAft>
                      </a:pPr>
                      <a:r>
                        <a:rPr lang="en-US" sz="1100">
                          <a:effectLst/>
                        </a:rPr>
                        <a:t>“m”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Area “m2”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3256176661"/>
                  </a:ext>
                </a:extLst>
              </a:tr>
              <a:tr h="449224">
                <a:tc>
                  <a:txBody>
                    <a:bodyPr/>
                    <a:lstStyle/>
                    <a:p>
                      <a:pPr marL="2540" marR="0">
                        <a:lnSpc>
                          <a:spcPct val="107000"/>
                        </a:lnSpc>
                        <a:spcBef>
                          <a:spcPts val="0"/>
                        </a:spcBef>
                        <a:spcAft>
                          <a:spcPts val="0"/>
                        </a:spcAft>
                      </a:pPr>
                      <a:r>
                        <a:rPr lang="en-US" sz="1100">
                          <a:effectLst/>
                        </a:rPr>
                        <a:t>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050">
                          <a:effectLst/>
                        </a:rPr>
                        <a:t>Carton</a:t>
                      </a:r>
                      <a:r>
                        <a:rPr lang="en-US" sz="1100">
                          <a:effectLst/>
                        </a:rPr>
                        <a:t> </a:t>
                      </a:r>
                      <a:r>
                        <a:rPr lang="en-US" sz="1050">
                          <a:effectLst/>
                        </a:rPr>
                        <a:t>Box</a:t>
                      </a:r>
                      <a:r>
                        <a:rPr lang="en-US" sz="1100">
                          <a:effectLst/>
                        </a:rPr>
                        <a:t> </a:t>
                      </a:r>
                      <a:r>
                        <a:rPr lang="en-US" sz="1050">
                          <a:effectLst/>
                        </a:rPr>
                        <a:t>Forming</a:t>
                      </a:r>
                      <a:r>
                        <a:rPr lang="en-US" sz="1100">
                          <a:effectLst/>
                        </a:rPr>
                        <a:t> </a:t>
                      </a:r>
                      <a:r>
                        <a:rPr lang="en-US" sz="1050">
                          <a:effectLst/>
                        </a:rPr>
                        <a:t>Machine</a:t>
                      </a: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29210" algn="ctr">
                        <a:lnSpc>
                          <a:spcPct val="107000"/>
                        </a:lnSpc>
                        <a:spcBef>
                          <a:spcPts val="0"/>
                        </a:spcBef>
                        <a:spcAft>
                          <a:spcPts val="0"/>
                        </a:spcAft>
                      </a:pPr>
                      <a:r>
                        <a:rPr lang="en-US" sz="1100">
                          <a:effectLst/>
                        </a:rPr>
                        <a:t>2.8 × 2.5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7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2784952794"/>
                  </a:ext>
                </a:extLst>
              </a:tr>
              <a:tr h="449224">
                <a:tc>
                  <a:txBody>
                    <a:bodyPr/>
                    <a:lstStyle/>
                    <a:p>
                      <a:pPr marL="2540" marR="0">
                        <a:lnSpc>
                          <a:spcPct val="107000"/>
                        </a:lnSpc>
                        <a:spcBef>
                          <a:spcPts val="0"/>
                        </a:spcBef>
                        <a:spcAft>
                          <a:spcPts val="0"/>
                        </a:spcAft>
                      </a:pPr>
                      <a:r>
                        <a:rPr lang="en-US" sz="1100">
                          <a:effectLst/>
                        </a:rPr>
                        <a:t>2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paper packaging machine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29210" algn="ctr">
                        <a:lnSpc>
                          <a:spcPct val="107000"/>
                        </a:lnSpc>
                        <a:spcBef>
                          <a:spcPts val="0"/>
                        </a:spcBef>
                        <a:spcAft>
                          <a:spcPts val="0"/>
                        </a:spcAft>
                      </a:pPr>
                      <a:r>
                        <a:rPr lang="en-US" sz="1100">
                          <a:effectLst/>
                        </a:rPr>
                        <a:t>2.5 × 1.7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4.25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3475124205"/>
                  </a:ext>
                </a:extLst>
              </a:tr>
              <a:tr h="449224">
                <a:tc>
                  <a:txBody>
                    <a:bodyPr/>
                    <a:lstStyle/>
                    <a:p>
                      <a:pPr marL="2540" marR="0">
                        <a:lnSpc>
                          <a:spcPct val="107000"/>
                        </a:lnSpc>
                        <a:spcBef>
                          <a:spcPts val="0"/>
                        </a:spcBef>
                        <a:spcAft>
                          <a:spcPts val="0"/>
                        </a:spcAft>
                      </a:pPr>
                      <a:r>
                        <a:rPr lang="en-US" sz="1100">
                          <a:effectLst/>
                        </a:rPr>
                        <a:t>3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Forced Air Drying Oven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29210" algn="ctr">
                        <a:lnSpc>
                          <a:spcPct val="107000"/>
                        </a:lnSpc>
                        <a:spcBef>
                          <a:spcPts val="0"/>
                        </a:spcBef>
                        <a:spcAft>
                          <a:spcPts val="0"/>
                        </a:spcAft>
                      </a:pPr>
                      <a:r>
                        <a:rPr lang="en-US" sz="1100">
                          <a:effectLst/>
                        </a:rPr>
                        <a:t>5.5 × 1.5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8.25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4068238058"/>
                  </a:ext>
                </a:extLst>
              </a:tr>
              <a:tr h="449224">
                <a:tc>
                  <a:txBody>
                    <a:bodyPr/>
                    <a:lstStyle/>
                    <a:p>
                      <a:pPr marL="2540" marR="0">
                        <a:lnSpc>
                          <a:spcPct val="107000"/>
                        </a:lnSpc>
                        <a:spcBef>
                          <a:spcPts val="0"/>
                        </a:spcBef>
                        <a:spcAft>
                          <a:spcPts val="0"/>
                        </a:spcAft>
                      </a:pPr>
                      <a:r>
                        <a:rPr lang="en-US" sz="1100">
                          <a:effectLst/>
                        </a:rPr>
                        <a:t>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The peat pressing machine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3 parts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29210" algn="ctr">
                        <a:lnSpc>
                          <a:spcPct val="107000"/>
                        </a:lnSpc>
                        <a:spcBef>
                          <a:spcPts val="0"/>
                        </a:spcBef>
                        <a:spcAft>
                          <a:spcPts val="0"/>
                        </a:spcAft>
                      </a:pPr>
                      <a:r>
                        <a:rPr lang="en-US" sz="1100">
                          <a:effectLst/>
                        </a:rPr>
                        <a:t>9 × 1.4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12.6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1060055335"/>
                  </a:ext>
                </a:extLst>
              </a:tr>
              <a:tr h="223734">
                <a:tc>
                  <a:txBody>
                    <a:bodyPr/>
                    <a:lstStyle/>
                    <a:p>
                      <a:pPr marL="254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636507055"/>
                  </a:ext>
                </a:extLst>
              </a:tr>
              <a:tr h="449224">
                <a:tc gridSpan="2">
                  <a:txBody>
                    <a:bodyPr/>
                    <a:lstStyle/>
                    <a:p>
                      <a:pPr marL="2540" marR="0">
                        <a:lnSpc>
                          <a:spcPct val="107000"/>
                        </a:lnSpc>
                        <a:spcBef>
                          <a:spcPts val="0"/>
                        </a:spcBef>
                        <a:spcAft>
                          <a:spcPts val="0"/>
                        </a:spcAft>
                      </a:pPr>
                      <a:r>
                        <a:rPr lang="en-US" sz="1100">
                          <a:effectLst/>
                        </a:rPr>
                        <a:t>The Total area of machines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hMerge="1">
                  <a:txBody>
                    <a:bodyPr/>
                    <a:lstStyle/>
                    <a:p>
                      <a:endParaRPr lang="en-US"/>
                    </a:p>
                  </a:txBody>
                  <a:tcPr/>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0" marR="0">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tc>
                  <a:txBody>
                    <a:bodyPr/>
                    <a:lstStyle/>
                    <a:p>
                      <a:pPr marL="635" marR="0">
                        <a:lnSpc>
                          <a:spcPct val="107000"/>
                        </a:lnSpc>
                        <a:spcBef>
                          <a:spcPts val="0"/>
                        </a:spcBef>
                        <a:spcAft>
                          <a:spcPts val="0"/>
                        </a:spcAft>
                      </a:pPr>
                      <a:r>
                        <a:rPr lang="en-US" sz="1100" dirty="0">
                          <a:effectLst/>
                        </a:rPr>
                        <a:t>40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0800" marR="24130" marT="7620" marB="0"/>
                </a:tc>
                <a:extLst>
                  <a:ext uri="{0D108BD9-81ED-4DB2-BD59-A6C34878D82A}">
                    <a16:rowId xmlns:a16="http://schemas.microsoft.com/office/drawing/2014/main" val="3259052668"/>
                  </a:ext>
                </a:extLst>
              </a:tr>
            </a:tbl>
          </a:graphicData>
        </a:graphic>
      </p:graphicFrame>
      <p:sp>
        <p:nvSpPr>
          <p:cNvPr id="74" name="TextBox 73">
            <a:extLst>
              <a:ext uri="{FF2B5EF4-FFF2-40B4-BE49-F238E27FC236}">
                <a16:creationId xmlns:a16="http://schemas.microsoft.com/office/drawing/2014/main" id="{CE9160A7-1929-5EC7-AE07-3184674491A6}"/>
              </a:ext>
            </a:extLst>
          </p:cNvPr>
          <p:cNvSpPr txBox="1"/>
          <p:nvPr/>
        </p:nvSpPr>
        <p:spPr>
          <a:xfrm>
            <a:off x="326475" y="931014"/>
            <a:ext cx="7558370" cy="542008"/>
          </a:xfrm>
          <a:prstGeom prst="rect">
            <a:avLst/>
          </a:prstGeom>
          <a:noFill/>
        </p:spPr>
        <p:txBody>
          <a:bodyPr wrap="square">
            <a:spAutoFit/>
          </a:body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Depending on the Market share percentage (30%) , we need the following spaces for machines that mentioned in the following table:.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75"/>
        <p:cNvGrpSpPr/>
        <p:nvPr/>
      </p:nvGrpSpPr>
      <p:grpSpPr>
        <a:xfrm>
          <a:off x="0" y="0"/>
          <a:ext cx="0" cy="0"/>
          <a:chOff x="0" y="0"/>
          <a:chExt cx="0" cy="0"/>
        </a:xfrm>
      </p:grpSpPr>
      <p:grpSp>
        <p:nvGrpSpPr>
          <p:cNvPr id="1283" name="Google Shape;1283;p90"/>
          <p:cNvGrpSpPr/>
          <p:nvPr/>
        </p:nvGrpSpPr>
        <p:grpSpPr>
          <a:xfrm>
            <a:off x="3522808" y="2055410"/>
            <a:ext cx="1541574" cy="1469637"/>
            <a:chOff x="2952375" y="2196100"/>
            <a:chExt cx="1812550" cy="1732450"/>
          </a:xfrm>
        </p:grpSpPr>
        <p:sp>
          <p:nvSpPr>
            <p:cNvPr id="1284" name="Google Shape;1284;p90"/>
            <p:cNvSpPr/>
            <p:nvPr/>
          </p:nvSpPr>
          <p:spPr>
            <a:xfrm>
              <a:off x="3724225" y="3212775"/>
              <a:ext cx="501075" cy="714150"/>
            </a:xfrm>
            <a:custGeom>
              <a:avLst/>
              <a:gdLst/>
              <a:ahLst/>
              <a:cxnLst/>
              <a:rect l="l" t="t" r="r" b="b"/>
              <a:pathLst>
                <a:path w="20043" h="28566" extrusionOk="0">
                  <a:moveTo>
                    <a:pt x="0" y="3407"/>
                  </a:moveTo>
                  <a:lnTo>
                    <a:pt x="2025" y="7160"/>
                  </a:lnTo>
                  <a:lnTo>
                    <a:pt x="4181" y="9393"/>
                  </a:lnTo>
                  <a:lnTo>
                    <a:pt x="4258" y="10625"/>
                  </a:lnTo>
                  <a:lnTo>
                    <a:pt x="10495" y="16631"/>
                  </a:lnTo>
                  <a:lnTo>
                    <a:pt x="12574" y="19480"/>
                  </a:lnTo>
                  <a:lnTo>
                    <a:pt x="12882" y="26795"/>
                  </a:lnTo>
                  <a:lnTo>
                    <a:pt x="18349" y="28566"/>
                  </a:lnTo>
                  <a:lnTo>
                    <a:pt x="18811" y="23946"/>
                  </a:lnTo>
                  <a:lnTo>
                    <a:pt x="17194" y="19018"/>
                  </a:lnTo>
                  <a:lnTo>
                    <a:pt x="14884" y="15168"/>
                  </a:lnTo>
                  <a:lnTo>
                    <a:pt x="15346" y="12088"/>
                  </a:lnTo>
                  <a:lnTo>
                    <a:pt x="20043" y="9008"/>
                  </a:lnTo>
                  <a:lnTo>
                    <a:pt x="17733" y="8469"/>
                  </a:lnTo>
                  <a:lnTo>
                    <a:pt x="15423" y="6313"/>
                  </a:lnTo>
                  <a:lnTo>
                    <a:pt x="15269" y="4773"/>
                  </a:lnTo>
                  <a:lnTo>
                    <a:pt x="15962" y="3156"/>
                  </a:lnTo>
                  <a:lnTo>
                    <a:pt x="17425" y="3926"/>
                  </a:lnTo>
                  <a:lnTo>
                    <a:pt x="17964" y="1077"/>
                  </a:lnTo>
                  <a:lnTo>
                    <a:pt x="16270" y="538"/>
                  </a:lnTo>
                  <a:lnTo>
                    <a:pt x="12882" y="0"/>
                  </a:lnTo>
                  <a:lnTo>
                    <a:pt x="9725" y="1308"/>
                  </a:lnTo>
                  <a:lnTo>
                    <a:pt x="7107" y="1385"/>
                  </a:lnTo>
                  <a:lnTo>
                    <a:pt x="4412" y="1077"/>
                  </a:lnTo>
                  <a:close/>
                </a:path>
              </a:pathLst>
            </a:custGeom>
            <a:solidFill>
              <a:schemeClr val="accent1"/>
            </a:solidFill>
            <a:ln>
              <a:noFill/>
            </a:ln>
          </p:spPr>
        </p:sp>
        <p:sp>
          <p:nvSpPr>
            <p:cNvPr id="1285" name="Google Shape;1285;p90"/>
            <p:cNvSpPr/>
            <p:nvPr/>
          </p:nvSpPr>
          <p:spPr>
            <a:xfrm>
              <a:off x="4100175" y="3216600"/>
              <a:ext cx="435025" cy="346500"/>
            </a:xfrm>
            <a:custGeom>
              <a:avLst/>
              <a:gdLst/>
              <a:ahLst/>
              <a:cxnLst/>
              <a:rect l="l" t="t" r="r" b="b"/>
              <a:pathLst>
                <a:path w="17401" h="13860" extrusionOk="0">
                  <a:moveTo>
                    <a:pt x="6930" y="4620"/>
                  </a:moveTo>
                  <a:lnTo>
                    <a:pt x="5621" y="1848"/>
                  </a:lnTo>
                  <a:lnTo>
                    <a:pt x="2541" y="1694"/>
                  </a:lnTo>
                  <a:lnTo>
                    <a:pt x="2156" y="3542"/>
                  </a:lnTo>
                  <a:lnTo>
                    <a:pt x="847" y="3234"/>
                  </a:lnTo>
                  <a:lnTo>
                    <a:pt x="0" y="4928"/>
                  </a:lnTo>
                  <a:lnTo>
                    <a:pt x="1001" y="7238"/>
                  </a:lnTo>
                  <a:lnTo>
                    <a:pt x="4851" y="9471"/>
                  </a:lnTo>
                  <a:lnTo>
                    <a:pt x="4774" y="11935"/>
                  </a:lnTo>
                  <a:lnTo>
                    <a:pt x="5544" y="13860"/>
                  </a:lnTo>
                  <a:lnTo>
                    <a:pt x="6545" y="13706"/>
                  </a:lnTo>
                  <a:lnTo>
                    <a:pt x="6776" y="9933"/>
                  </a:lnTo>
                  <a:lnTo>
                    <a:pt x="9009" y="13244"/>
                  </a:lnTo>
                  <a:lnTo>
                    <a:pt x="10626" y="13475"/>
                  </a:lnTo>
                  <a:lnTo>
                    <a:pt x="11011" y="12166"/>
                  </a:lnTo>
                  <a:lnTo>
                    <a:pt x="9163" y="9471"/>
                  </a:lnTo>
                  <a:lnTo>
                    <a:pt x="13167" y="11858"/>
                  </a:lnTo>
                  <a:lnTo>
                    <a:pt x="14707" y="11088"/>
                  </a:lnTo>
                  <a:lnTo>
                    <a:pt x="14014" y="9163"/>
                  </a:lnTo>
                  <a:lnTo>
                    <a:pt x="12628" y="8316"/>
                  </a:lnTo>
                  <a:lnTo>
                    <a:pt x="15323" y="9317"/>
                  </a:lnTo>
                  <a:lnTo>
                    <a:pt x="16862" y="8624"/>
                  </a:lnTo>
                  <a:lnTo>
                    <a:pt x="14707" y="7007"/>
                  </a:lnTo>
                  <a:lnTo>
                    <a:pt x="16631" y="6006"/>
                  </a:lnTo>
                  <a:lnTo>
                    <a:pt x="17401" y="3388"/>
                  </a:lnTo>
                  <a:lnTo>
                    <a:pt x="15862" y="2310"/>
                  </a:lnTo>
                  <a:lnTo>
                    <a:pt x="14553" y="2772"/>
                  </a:lnTo>
                  <a:lnTo>
                    <a:pt x="13013" y="4235"/>
                  </a:lnTo>
                  <a:lnTo>
                    <a:pt x="13244" y="1848"/>
                  </a:lnTo>
                  <a:lnTo>
                    <a:pt x="11088" y="693"/>
                  </a:lnTo>
                  <a:lnTo>
                    <a:pt x="10395" y="1848"/>
                  </a:lnTo>
                  <a:lnTo>
                    <a:pt x="9317" y="0"/>
                  </a:lnTo>
                  <a:lnTo>
                    <a:pt x="7546" y="1386"/>
                  </a:lnTo>
                  <a:close/>
                </a:path>
              </a:pathLst>
            </a:custGeom>
            <a:solidFill>
              <a:schemeClr val="accent2"/>
            </a:solidFill>
            <a:ln>
              <a:noFill/>
            </a:ln>
          </p:spPr>
        </p:sp>
        <p:sp>
          <p:nvSpPr>
            <p:cNvPr id="1286" name="Google Shape;1286;p90"/>
            <p:cNvSpPr/>
            <p:nvPr/>
          </p:nvSpPr>
          <p:spPr>
            <a:xfrm>
              <a:off x="3206600" y="2705425"/>
              <a:ext cx="1104275" cy="641500"/>
            </a:xfrm>
            <a:custGeom>
              <a:avLst/>
              <a:gdLst/>
              <a:ahLst/>
              <a:cxnLst/>
              <a:rect l="l" t="t" r="r" b="b"/>
              <a:pathLst>
                <a:path w="44171" h="25660" extrusionOk="0">
                  <a:moveTo>
                    <a:pt x="25862" y="10487"/>
                  </a:moveTo>
                  <a:cubicBezTo>
                    <a:pt x="25946" y="10571"/>
                    <a:pt x="26030" y="10655"/>
                    <a:pt x="26134" y="10718"/>
                  </a:cubicBezTo>
                  <a:cubicBezTo>
                    <a:pt x="26134" y="10759"/>
                    <a:pt x="26113" y="10801"/>
                    <a:pt x="26092" y="10843"/>
                  </a:cubicBezTo>
                  <a:cubicBezTo>
                    <a:pt x="26009" y="10739"/>
                    <a:pt x="25883" y="10634"/>
                    <a:pt x="25779" y="10529"/>
                  </a:cubicBezTo>
                  <a:cubicBezTo>
                    <a:pt x="25799" y="10529"/>
                    <a:pt x="25820" y="10508"/>
                    <a:pt x="25862" y="10487"/>
                  </a:cubicBezTo>
                  <a:close/>
                  <a:moveTo>
                    <a:pt x="27934" y="16723"/>
                  </a:moveTo>
                  <a:cubicBezTo>
                    <a:pt x="28080" y="16744"/>
                    <a:pt x="28247" y="16765"/>
                    <a:pt x="28415" y="16785"/>
                  </a:cubicBezTo>
                  <a:cubicBezTo>
                    <a:pt x="28436" y="16806"/>
                    <a:pt x="28478" y="16827"/>
                    <a:pt x="28499" y="16827"/>
                  </a:cubicBezTo>
                  <a:cubicBezTo>
                    <a:pt x="28708" y="16911"/>
                    <a:pt x="28854" y="16995"/>
                    <a:pt x="29001" y="17120"/>
                  </a:cubicBezTo>
                  <a:cubicBezTo>
                    <a:pt x="28708" y="17204"/>
                    <a:pt x="28415" y="17267"/>
                    <a:pt x="28122" y="17350"/>
                  </a:cubicBezTo>
                  <a:cubicBezTo>
                    <a:pt x="27996" y="17329"/>
                    <a:pt x="27871" y="17329"/>
                    <a:pt x="27724" y="17309"/>
                  </a:cubicBezTo>
                  <a:cubicBezTo>
                    <a:pt x="27766" y="17099"/>
                    <a:pt x="27808" y="16911"/>
                    <a:pt x="27892" y="16723"/>
                  </a:cubicBezTo>
                  <a:close/>
                  <a:moveTo>
                    <a:pt x="18246" y="20322"/>
                  </a:moveTo>
                  <a:cubicBezTo>
                    <a:pt x="18455" y="20426"/>
                    <a:pt x="18664" y="20510"/>
                    <a:pt x="18874" y="20552"/>
                  </a:cubicBezTo>
                  <a:cubicBezTo>
                    <a:pt x="18811" y="20594"/>
                    <a:pt x="18748" y="20656"/>
                    <a:pt x="18664" y="20698"/>
                  </a:cubicBezTo>
                  <a:cubicBezTo>
                    <a:pt x="18602" y="20614"/>
                    <a:pt x="18518" y="20552"/>
                    <a:pt x="18413" y="20489"/>
                  </a:cubicBezTo>
                  <a:cubicBezTo>
                    <a:pt x="18372" y="20447"/>
                    <a:pt x="18309" y="20426"/>
                    <a:pt x="18246" y="20405"/>
                  </a:cubicBezTo>
                  <a:cubicBezTo>
                    <a:pt x="18246" y="20363"/>
                    <a:pt x="18246" y="20342"/>
                    <a:pt x="18246" y="20322"/>
                  </a:cubicBezTo>
                  <a:close/>
                  <a:moveTo>
                    <a:pt x="32335" y="0"/>
                  </a:moveTo>
                  <a:cubicBezTo>
                    <a:pt x="32091" y="0"/>
                    <a:pt x="31844" y="9"/>
                    <a:pt x="31595" y="26"/>
                  </a:cubicBezTo>
                  <a:cubicBezTo>
                    <a:pt x="29942" y="151"/>
                    <a:pt x="27829" y="402"/>
                    <a:pt x="26302" y="1302"/>
                  </a:cubicBezTo>
                  <a:cubicBezTo>
                    <a:pt x="25297" y="1407"/>
                    <a:pt x="24293" y="1574"/>
                    <a:pt x="23289" y="1783"/>
                  </a:cubicBezTo>
                  <a:cubicBezTo>
                    <a:pt x="21385" y="2181"/>
                    <a:pt x="19376" y="2348"/>
                    <a:pt x="17493" y="2871"/>
                  </a:cubicBezTo>
                  <a:cubicBezTo>
                    <a:pt x="14773" y="3645"/>
                    <a:pt x="11488" y="5989"/>
                    <a:pt x="11425" y="9065"/>
                  </a:cubicBezTo>
                  <a:cubicBezTo>
                    <a:pt x="11341" y="9441"/>
                    <a:pt x="11299" y="9797"/>
                    <a:pt x="11278" y="10174"/>
                  </a:cubicBezTo>
                  <a:cubicBezTo>
                    <a:pt x="11027" y="10362"/>
                    <a:pt x="10902" y="10655"/>
                    <a:pt x="10944" y="11073"/>
                  </a:cubicBezTo>
                  <a:cubicBezTo>
                    <a:pt x="11153" y="12454"/>
                    <a:pt x="11760" y="13731"/>
                    <a:pt x="12513" y="14881"/>
                  </a:cubicBezTo>
                  <a:cubicBezTo>
                    <a:pt x="12659" y="15112"/>
                    <a:pt x="12806" y="15342"/>
                    <a:pt x="12994" y="15551"/>
                  </a:cubicBezTo>
                  <a:cubicBezTo>
                    <a:pt x="13182" y="15760"/>
                    <a:pt x="13392" y="15886"/>
                    <a:pt x="13622" y="15948"/>
                  </a:cubicBezTo>
                  <a:cubicBezTo>
                    <a:pt x="13350" y="16765"/>
                    <a:pt x="13120" y="17622"/>
                    <a:pt x="12869" y="18459"/>
                  </a:cubicBezTo>
                  <a:cubicBezTo>
                    <a:pt x="12638" y="18501"/>
                    <a:pt x="12450" y="18669"/>
                    <a:pt x="12387" y="18941"/>
                  </a:cubicBezTo>
                  <a:cubicBezTo>
                    <a:pt x="12325" y="19171"/>
                    <a:pt x="12262" y="19401"/>
                    <a:pt x="12220" y="19610"/>
                  </a:cubicBezTo>
                  <a:cubicBezTo>
                    <a:pt x="11948" y="20531"/>
                    <a:pt x="11571" y="21389"/>
                    <a:pt x="11153" y="22246"/>
                  </a:cubicBezTo>
                  <a:cubicBezTo>
                    <a:pt x="11132" y="22288"/>
                    <a:pt x="11111" y="22309"/>
                    <a:pt x="11111" y="22351"/>
                  </a:cubicBezTo>
                  <a:cubicBezTo>
                    <a:pt x="11069" y="22372"/>
                    <a:pt x="11027" y="22372"/>
                    <a:pt x="10986" y="22414"/>
                  </a:cubicBezTo>
                  <a:cubicBezTo>
                    <a:pt x="10797" y="22498"/>
                    <a:pt x="10693" y="22623"/>
                    <a:pt x="10630" y="22791"/>
                  </a:cubicBezTo>
                  <a:cubicBezTo>
                    <a:pt x="10400" y="23063"/>
                    <a:pt x="10149" y="23314"/>
                    <a:pt x="9877" y="23523"/>
                  </a:cubicBezTo>
                  <a:cubicBezTo>
                    <a:pt x="9804" y="23486"/>
                    <a:pt x="9724" y="23464"/>
                    <a:pt x="9632" y="23464"/>
                  </a:cubicBezTo>
                  <a:cubicBezTo>
                    <a:pt x="9567" y="23464"/>
                    <a:pt x="9495" y="23476"/>
                    <a:pt x="9416" y="23502"/>
                  </a:cubicBezTo>
                  <a:cubicBezTo>
                    <a:pt x="8977" y="23627"/>
                    <a:pt x="8579" y="23753"/>
                    <a:pt x="8161" y="23983"/>
                  </a:cubicBezTo>
                  <a:cubicBezTo>
                    <a:pt x="8098" y="24025"/>
                    <a:pt x="8035" y="24067"/>
                    <a:pt x="7993" y="24130"/>
                  </a:cubicBezTo>
                  <a:cubicBezTo>
                    <a:pt x="7931" y="24151"/>
                    <a:pt x="7847" y="24171"/>
                    <a:pt x="7763" y="24192"/>
                  </a:cubicBezTo>
                  <a:cubicBezTo>
                    <a:pt x="7701" y="24192"/>
                    <a:pt x="7638" y="24171"/>
                    <a:pt x="7596" y="24171"/>
                  </a:cubicBezTo>
                  <a:lnTo>
                    <a:pt x="6445" y="24171"/>
                  </a:lnTo>
                  <a:cubicBezTo>
                    <a:pt x="6194" y="24171"/>
                    <a:pt x="6048" y="24297"/>
                    <a:pt x="5985" y="24485"/>
                  </a:cubicBezTo>
                  <a:cubicBezTo>
                    <a:pt x="5922" y="24485"/>
                    <a:pt x="5859" y="24506"/>
                    <a:pt x="5796" y="24506"/>
                  </a:cubicBezTo>
                  <a:cubicBezTo>
                    <a:pt x="5776" y="24339"/>
                    <a:pt x="5671" y="24171"/>
                    <a:pt x="5462" y="24088"/>
                  </a:cubicBezTo>
                  <a:cubicBezTo>
                    <a:pt x="5273" y="24025"/>
                    <a:pt x="5064" y="23941"/>
                    <a:pt x="4876" y="23879"/>
                  </a:cubicBezTo>
                  <a:cubicBezTo>
                    <a:pt x="4813" y="23795"/>
                    <a:pt x="4729" y="23711"/>
                    <a:pt x="4625" y="23669"/>
                  </a:cubicBezTo>
                  <a:cubicBezTo>
                    <a:pt x="4332" y="23544"/>
                    <a:pt x="4081" y="23502"/>
                    <a:pt x="3788" y="23481"/>
                  </a:cubicBezTo>
                  <a:cubicBezTo>
                    <a:pt x="3788" y="23481"/>
                    <a:pt x="3683" y="23481"/>
                    <a:pt x="3620" y="23460"/>
                  </a:cubicBezTo>
                  <a:cubicBezTo>
                    <a:pt x="3579" y="23460"/>
                    <a:pt x="3537" y="23481"/>
                    <a:pt x="3495" y="23481"/>
                  </a:cubicBezTo>
                  <a:cubicBezTo>
                    <a:pt x="3411" y="23502"/>
                    <a:pt x="3327" y="23523"/>
                    <a:pt x="3265" y="23586"/>
                  </a:cubicBezTo>
                  <a:cubicBezTo>
                    <a:pt x="3265" y="23565"/>
                    <a:pt x="3265" y="23565"/>
                    <a:pt x="3265" y="23544"/>
                  </a:cubicBezTo>
                  <a:cubicBezTo>
                    <a:pt x="3286" y="23502"/>
                    <a:pt x="3286" y="23439"/>
                    <a:pt x="3286" y="23397"/>
                  </a:cubicBezTo>
                  <a:cubicBezTo>
                    <a:pt x="3307" y="23167"/>
                    <a:pt x="3160" y="23000"/>
                    <a:pt x="2909" y="23000"/>
                  </a:cubicBezTo>
                  <a:cubicBezTo>
                    <a:pt x="2868" y="22998"/>
                    <a:pt x="2827" y="22997"/>
                    <a:pt x="2787" y="22997"/>
                  </a:cubicBezTo>
                  <a:cubicBezTo>
                    <a:pt x="2439" y="22997"/>
                    <a:pt x="2126" y="23075"/>
                    <a:pt x="1863" y="23188"/>
                  </a:cubicBezTo>
                  <a:cubicBezTo>
                    <a:pt x="1800" y="23167"/>
                    <a:pt x="1716" y="23146"/>
                    <a:pt x="1612" y="23146"/>
                  </a:cubicBezTo>
                  <a:cubicBezTo>
                    <a:pt x="1172" y="23167"/>
                    <a:pt x="817" y="23251"/>
                    <a:pt x="461" y="23502"/>
                  </a:cubicBezTo>
                  <a:cubicBezTo>
                    <a:pt x="1" y="23837"/>
                    <a:pt x="126" y="24569"/>
                    <a:pt x="691" y="24674"/>
                  </a:cubicBezTo>
                  <a:cubicBezTo>
                    <a:pt x="754" y="24695"/>
                    <a:pt x="817" y="24695"/>
                    <a:pt x="879" y="24715"/>
                  </a:cubicBezTo>
                  <a:cubicBezTo>
                    <a:pt x="879" y="24778"/>
                    <a:pt x="858" y="24862"/>
                    <a:pt x="858" y="24925"/>
                  </a:cubicBezTo>
                  <a:cubicBezTo>
                    <a:pt x="858" y="25224"/>
                    <a:pt x="1147" y="25404"/>
                    <a:pt x="1417" y="25404"/>
                  </a:cubicBezTo>
                  <a:cubicBezTo>
                    <a:pt x="1600" y="25404"/>
                    <a:pt x="1774" y="25320"/>
                    <a:pt x="1842" y="25134"/>
                  </a:cubicBezTo>
                  <a:cubicBezTo>
                    <a:pt x="1863" y="25092"/>
                    <a:pt x="1863" y="25071"/>
                    <a:pt x="1884" y="25029"/>
                  </a:cubicBezTo>
                  <a:cubicBezTo>
                    <a:pt x="1967" y="25050"/>
                    <a:pt x="2051" y="25071"/>
                    <a:pt x="2156" y="25071"/>
                  </a:cubicBezTo>
                  <a:cubicBezTo>
                    <a:pt x="2177" y="25092"/>
                    <a:pt x="2198" y="25092"/>
                    <a:pt x="2219" y="25113"/>
                  </a:cubicBezTo>
                  <a:cubicBezTo>
                    <a:pt x="2281" y="25239"/>
                    <a:pt x="2407" y="25364"/>
                    <a:pt x="2553" y="25406"/>
                  </a:cubicBezTo>
                  <a:cubicBezTo>
                    <a:pt x="3076" y="25532"/>
                    <a:pt x="3579" y="25532"/>
                    <a:pt x="4123" y="25532"/>
                  </a:cubicBezTo>
                  <a:lnTo>
                    <a:pt x="4206" y="25532"/>
                  </a:lnTo>
                  <a:cubicBezTo>
                    <a:pt x="4554" y="25625"/>
                    <a:pt x="4889" y="25660"/>
                    <a:pt x="5218" y="25660"/>
                  </a:cubicBezTo>
                  <a:cubicBezTo>
                    <a:pt x="5700" y="25660"/>
                    <a:pt x="6170" y="25585"/>
                    <a:pt x="6654" y="25511"/>
                  </a:cubicBezTo>
                  <a:cubicBezTo>
                    <a:pt x="6801" y="25532"/>
                    <a:pt x="6947" y="25573"/>
                    <a:pt x="7094" y="25615"/>
                  </a:cubicBezTo>
                  <a:cubicBezTo>
                    <a:pt x="7128" y="25621"/>
                    <a:pt x="7161" y="25624"/>
                    <a:pt x="7194" y="25624"/>
                  </a:cubicBezTo>
                  <a:cubicBezTo>
                    <a:pt x="7379" y="25624"/>
                    <a:pt x="7531" y="25527"/>
                    <a:pt x="7638" y="25385"/>
                  </a:cubicBezTo>
                  <a:cubicBezTo>
                    <a:pt x="8014" y="25322"/>
                    <a:pt x="8349" y="25218"/>
                    <a:pt x="8705" y="25071"/>
                  </a:cubicBezTo>
                  <a:cubicBezTo>
                    <a:pt x="8738" y="25072"/>
                    <a:pt x="8771" y="25073"/>
                    <a:pt x="8804" y="25073"/>
                  </a:cubicBezTo>
                  <a:cubicBezTo>
                    <a:pt x="9908" y="25073"/>
                    <a:pt x="10778" y="24398"/>
                    <a:pt x="11530" y="23586"/>
                  </a:cubicBezTo>
                  <a:cubicBezTo>
                    <a:pt x="12074" y="23439"/>
                    <a:pt x="12555" y="23188"/>
                    <a:pt x="12973" y="22832"/>
                  </a:cubicBezTo>
                  <a:cubicBezTo>
                    <a:pt x="12973" y="22832"/>
                    <a:pt x="12994" y="22853"/>
                    <a:pt x="12994" y="22853"/>
                  </a:cubicBezTo>
                  <a:cubicBezTo>
                    <a:pt x="13475" y="23042"/>
                    <a:pt x="13957" y="23042"/>
                    <a:pt x="14480" y="23042"/>
                  </a:cubicBezTo>
                  <a:cubicBezTo>
                    <a:pt x="14794" y="23042"/>
                    <a:pt x="14961" y="22644"/>
                    <a:pt x="14794" y="22393"/>
                  </a:cubicBezTo>
                  <a:cubicBezTo>
                    <a:pt x="14773" y="22372"/>
                    <a:pt x="14773" y="22351"/>
                    <a:pt x="14752" y="22330"/>
                  </a:cubicBezTo>
                  <a:cubicBezTo>
                    <a:pt x="14815" y="22226"/>
                    <a:pt x="14815" y="22079"/>
                    <a:pt x="14731" y="21974"/>
                  </a:cubicBezTo>
                  <a:cubicBezTo>
                    <a:pt x="14752" y="21807"/>
                    <a:pt x="14668" y="21619"/>
                    <a:pt x="14543" y="21472"/>
                  </a:cubicBezTo>
                  <a:cubicBezTo>
                    <a:pt x="14522" y="21326"/>
                    <a:pt x="14501" y="21158"/>
                    <a:pt x="14480" y="20991"/>
                  </a:cubicBezTo>
                  <a:cubicBezTo>
                    <a:pt x="14689" y="20949"/>
                    <a:pt x="14856" y="20782"/>
                    <a:pt x="14856" y="20510"/>
                  </a:cubicBezTo>
                  <a:cubicBezTo>
                    <a:pt x="14940" y="19924"/>
                    <a:pt x="14982" y="19359"/>
                    <a:pt x="15045" y="18815"/>
                  </a:cubicBezTo>
                  <a:cubicBezTo>
                    <a:pt x="15066" y="18815"/>
                    <a:pt x="15087" y="18794"/>
                    <a:pt x="15107" y="18794"/>
                  </a:cubicBezTo>
                  <a:cubicBezTo>
                    <a:pt x="15128" y="18920"/>
                    <a:pt x="15149" y="19045"/>
                    <a:pt x="15191" y="19171"/>
                  </a:cubicBezTo>
                  <a:cubicBezTo>
                    <a:pt x="15149" y="19296"/>
                    <a:pt x="15107" y="19443"/>
                    <a:pt x="15087" y="19589"/>
                  </a:cubicBezTo>
                  <a:cubicBezTo>
                    <a:pt x="14961" y="19882"/>
                    <a:pt x="14940" y="20217"/>
                    <a:pt x="15066" y="20489"/>
                  </a:cubicBezTo>
                  <a:cubicBezTo>
                    <a:pt x="15149" y="20719"/>
                    <a:pt x="15254" y="20928"/>
                    <a:pt x="15359" y="21138"/>
                  </a:cubicBezTo>
                  <a:cubicBezTo>
                    <a:pt x="15212" y="21493"/>
                    <a:pt x="15212" y="21933"/>
                    <a:pt x="15442" y="22309"/>
                  </a:cubicBezTo>
                  <a:cubicBezTo>
                    <a:pt x="15965" y="23188"/>
                    <a:pt x="16928" y="24192"/>
                    <a:pt x="17995" y="24234"/>
                  </a:cubicBezTo>
                  <a:cubicBezTo>
                    <a:pt x="18120" y="24234"/>
                    <a:pt x="18225" y="24234"/>
                    <a:pt x="18351" y="24213"/>
                  </a:cubicBezTo>
                  <a:cubicBezTo>
                    <a:pt x="18449" y="24219"/>
                    <a:pt x="18547" y="24222"/>
                    <a:pt x="18644" y="24222"/>
                  </a:cubicBezTo>
                  <a:cubicBezTo>
                    <a:pt x="19248" y="24222"/>
                    <a:pt x="19827" y="24107"/>
                    <a:pt x="20422" y="23837"/>
                  </a:cubicBezTo>
                  <a:cubicBezTo>
                    <a:pt x="20820" y="23648"/>
                    <a:pt x="21050" y="23355"/>
                    <a:pt x="21154" y="23042"/>
                  </a:cubicBezTo>
                  <a:cubicBezTo>
                    <a:pt x="21845" y="22623"/>
                    <a:pt x="22514" y="22184"/>
                    <a:pt x="23226" y="21807"/>
                  </a:cubicBezTo>
                  <a:cubicBezTo>
                    <a:pt x="24251" y="21661"/>
                    <a:pt x="25214" y="21326"/>
                    <a:pt x="26197" y="21054"/>
                  </a:cubicBezTo>
                  <a:cubicBezTo>
                    <a:pt x="26239" y="21075"/>
                    <a:pt x="26260" y="21096"/>
                    <a:pt x="26281" y="21096"/>
                  </a:cubicBezTo>
                  <a:cubicBezTo>
                    <a:pt x="26699" y="21305"/>
                    <a:pt x="27139" y="21410"/>
                    <a:pt x="27578" y="21451"/>
                  </a:cubicBezTo>
                  <a:cubicBezTo>
                    <a:pt x="28006" y="21614"/>
                    <a:pt x="28462" y="21692"/>
                    <a:pt x="28920" y="21692"/>
                  </a:cubicBezTo>
                  <a:cubicBezTo>
                    <a:pt x="30052" y="21692"/>
                    <a:pt x="31197" y="21218"/>
                    <a:pt x="31972" y="20384"/>
                  </a:cubicBezTo>
                  <a:cubicBezTo>
                    <a:pt x="32125" y="20446"/>
                    <a:pt x="32278" y="20484"/>
                    <a:pt x="32423" y="20484"/>
                  </a:cubicBezTo>
                  <a:cubicBezTo>
                    <a:pt x="32476" y="20484"/>
                    <a:pt x="32528" y="20479"/>
                    <a:pt x="32579" y="20468"/>
                  </a:cubicBezTo>
                  <a:cubicBezTo>
                    <a:pt x="32830" y="20426"/>
                    <a:pt x="33039" y="20384"/>
                    <a:pt x="33290" y="20259"/>
                  </a:cubicBezTo>
                  <a:cubicBezTo>
                    <a:pt x="33374" y="20217"/>
                    <a:pt x="33437" y="20154"/>
                    <a:pt x="33520" y="20112"/>
                  </a:cubicBezTo>
                  <a:lnTo>
                    <a:pt x="33541" y="20112"/>
                  </a:lnTo>
                  <a:cubicBezTo>
                    <a:pt x="33571" y="20114"/>
                    <a:pt x="33601" y="20115"/>
                    <a:pt x="33630" y="20115"/>
                  </a:cubicBezTo>
                  <a:cubicBezTo>
                    <a:pt x="33889" y="20115"/>
                    <a:pt x="34130" y="20035"/>
                    <a:pt x="34336" y="19903"/>
                  </a:cubicBezTo>
                  <a:cubicBezTo>
                    <a:pt x="34570" y="20399"/>
                    <a:pt x="35068" y="20641"/>
                    <a:pt x="35547" y="20641"/>
                  </a:cubicBezTo>
                  <a:cubicBezTo>
                    <a:pt x="35796" y="20641"/>
                    <a:pt x="36040" y="20576"/>
                    <a:pt x="36240" y="20447"/>
                  </a:cubicBezTo>
                  <a:cubicBezTo>
                    <a:pt x="36505" y="20579"/>
                    <a:pt x="36791" y="20656"/>
                    <a:pt x="37074" y="20656"/>
                  </a:cubicBezTo>
                  <a:cubicBezTo>
                    <a:pt x="37416" y="20656"/>
                    <a:pt x="37753" y="20543"/>
                    <a:pt x="38040" y="20280"/>
                  </a:cubicBezTo>
                  <a:lnTo>
                    <a:pt x="38061" y="20280"/>
                  </a:lnTo>
                  <a:cubicBezTo>
                    <a:pt x="38210" y="20381"/>
                    <a:pt x="38386" y="20427"/>
                    <a:pt x="38566" y="20427"/>
                  </a:cubicBezTo>
                  <a:cubicBezTo>
                    <a:pt x="39015" y="20427"/>
                    <a:pt x="39493" y="20145"/>
                    <a:pt x="39672" y="19757"/>
                  </a:cubicBezTo>
                  <a:cubicBezTo>
                    <a:pt x="39944" y="19108"/>
                    <a:pt x="40174" y="18438"/>
                    <a:pt x="40634" y="17915"/>
                  </a:cubicBezTo>
                  <a:cubicBezTo>
                    <a:pt x="40718" y="17873"/>
                    <a:pt x="40823" y="17811"/>
                    <a:pt x="40906" y="17727"/>
                  </a:cubicBezTo>
                  <a:cubicBezTo>
                    <a:pt x="40969" y="17664"/>
                    <a:pt x="41032" y="17601"/>
                    <a:pt x="41095" y="17539"/>
                  </a:cubicBezTo>
                  <a:cubicBezTo>
                    <a:pt x="41178" y="17455"/>
                    <a:pt x="41241" y="17392"/>
                    <a:pt x="41325" y="17309"/>
                  </a:cubicBezTo>
                  <a:cubicBezTo>
                    <a:pt x="41597" y="17037"/>
                    <a:pt x="41680" y="16744"/>
                    <a:pt x="41660" y="16451"/>
                  </a:cubicBezTo>
                  <a:cubicBezTo>
                    <a:pt x="41680" y="16367"/>
                    <a:pt x="41701" y="16262"/>
                    <a:pt x="41722" y="16179"/>
                  </a:cubicBezTo>
                  <a:cubicBezTo>
                    <a:pt x="41743" y="16095"/>
                    <a:pt x="41743" y="16011"/>
                    <a:pt x="41743" y="15928"/>
                  </a:cubicBezTo>
                  <a:cubicBezTo>
                    <a:pt x="41806" y="15907"/>
                    <a:pt x="41869" y="15886"/>
                    <a:pt x="41932" y="15865"/>
                  </a:cubicBezTo>
                  <a:cubicBezTo>
                    <a:pt x="43313" y="15216"/>
                    <a:pt x="43061" y="13584"/>
                    <a:pt x="43020" y="12329"/>
                  </a:cubicBezTo>
                  <a:cubicBezTo>
                    <a:pt x="43020" y="12308"/>
                    <a:pt x="43020" y="12308"/>
                    <a:pt x="43020" y="12308"/>
                  </a:cubicBezTo>
                  <a:cubicBezTo>
                    <a:pt x="43040" y="12224"/>
                    <a:pt x="43040" y="12140"/>
                    <a:pt x="43040" y="12036"/>
                  </a:cubicBezTo>
                  <a:cubicBezTo>
                    <a:pt x="43040" y="11764"/>
                    <a:pt x="42978" y="11534"/>
                    <a:pt x="42894" y="11324"/>
                  </a:cubicBezTo>
                  <a:cubicBezTo>
                    <a:pt x="42894" y="11262"/>
                    <a:pt x="42894" y="11199"/>
                    <a:pt x="42894" y="11136"/>
                  </a:cubicBezTo>
                  <a:cubicBezTo>
                    <a:pt x="43020" y="11011"/>
                    <a:pt x="43103" y="10864"/>
                    <a:pt x="43145" y="10676"/>
                  </a:cubicBezTo>
                  <a:cubicBezTo>
                    <a:pt x="43501" y="10571"/>
                    <a:pt x="43794" y="10320"/>
                    <a:pt x="43877" y="9902"/>
                  </a:cubicBezTo>
                  <a:cubicBezTo>
                    <a:pt x="44045" y="8981"/>
                    <a:pt x="44170" y="8081"/>
                    <a:pt x="43668" y="7265"/>
                  </a:cubicBezTo>
                  <a:cubicBezTo>
                    <a:pt x="43564" y="7098"/>
                    <a:pt x="43438" y="6930"/>
                    <a:pt x="43333" y="6784"/>
                  </a:cubicBezTo>
                  <a:cubicBezTo>
                    <a:pt x="43396" y="6533"/>
                    <a:pt x="43375" y="6282"/>
                    <a:pt x="43229" y="6031"/>
                  </a:cubicBezTo>
                  <a:cubicBezTo>
                    <a:pt x="42015" y="4064"/>
                    <a:pt x="40320" y="2746"/>
                    <a:pt x="38270" y="1867"/>
                  </a:cubicBezTo>
                  <a:cubicBezTo>
                    <a:pt x="38165" y="1637"/>
                    <a:pt x="37998" y="1427"/>
                    <a:pt x="37684" y="1281"/>
                  </a:cubicBezTo>
                  <a:cubicBezTo>
                    <a:pt x="35963" y="485"/>
                    <a:pt x="34209" y="0"/>
                    <a:pt x="323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90"/>
            <p:cNvSpPr/>
            <p:nvPr/>
          </p:nvSpPr>
          <p:spPr>
            <a:xfrm>
              <a:off x="3264725" y="2712275"/>
              <a:ext cx="1043350" cy="762275"/>
            </a:xfrm>
            <a:custGeom>
              <a:avLst/>
              <a:gdLst/>
              <a:ahLst/>
              <a:cxnLst/>
              <a:rect l="l" t="t" r="r" b="b"/>
              <a:pathLst>
                <a:path w="41734" h="30491" extrusionOk="0">
                  <a:moveTo>
                    <a:pt x="9856" y="6006"/>
                  </a:moveTo>
                  <a:lnTo>
                    <a:pt x="9163" y="21020"/>
                  </a:lnTo>
                  <a:lnTo>
                    <a:pt x="6930" y="23407"/>
                  </a:lnTo>
                  <a:lnTo>
                    <a:pt x="5082" y="24023"/>
                  </a:lnTo>
                  <a:lnTo>
                    <a:pt x="385" y="22791"/>
                  </a:lnTo>
                  <a:lnTo>
                    <a:pt x="0" y="24562"/>
                  </a:lnTo>
                  <a:lnTo>
                    <a:pt x="6776" y="25178"/>
                  </a:lnTo>
                  <a:lnTo>
                    <a:pt x="8778" y="27950"/>
                  </a:lnTo>
                  <a:lnTo>
                    <a:pt x="11473" y="28643"/>
                  </a:lnTo>
                  <a:lnTo>
                    <a:pt x="12782" y="28258"/>
                  </a:lnTo>
                  <a:lnTo>
                    <a:pt x="14322" y="29875"/>
                  </a:lnTo>
                  <a:lnTo>
                    <a:pt x="17710" y="30491"/>
                  </a:lnTo>
                  <a:lnTo>
                    <a:pt x="20944" y="27873"/>
                  </a:lnTo>
                  <a:lnTo>
                    <a:pt x="18788" y="24639"/>
                  </a:lnTo>
                  <a:lnTo>
                    <a:pt x="18480" y="23561"/>
                  </a:lnTo>
                  <a:lnTo>
                    <a:pt x="22715" y="21020"/>
                  </a:lnTo>
                  <a:lnTo>
                    <a:pt x="27643" y="21713"/>
                  </a:lnTo>
                  <a:lnTo>
                    <a:pt x="31185" y="19866"/>
                  </a:lnTo>
                  <a:lnTo>
                    <a:pt x="35805" y="20712"/>
                  </a:lnTo>
                  <a:lnTo>
                    <a:pt x="36652" y="19558"/>
                  </a:lnTo>
                  <a:lnTo>
                    <a:pt x="38500" y="17633"/>
                  </a:lnTo>
                  <a:lnTo>
                    <a:pt x="40348" y="16478"/>
                  </a:lnTo>
                  <a:lnTo>
                    <a:pt x="39886" y="13552"/>
                  </a:lnTo>
                  <a:lnTo>
                    <a:pt x="41734" y="9240"/>
                  </a:lnTo>
                  <a:lnTo>
                    <a:pt x="40656" y="6006"/>
                  </a:lnTo>
                  <a:lnTo>
                    <a:pt x="28721" y="0"/>
                  </a:lnTo>
                  <a:lnTo>
                    <a:pt x="23254" y="462"/>
                  </a:lnTo>
                  <a:lnTo>
                    <a:pt x="11319" y="4697"/>
                  </a:lnTo>
                  <a:close/>
                </a:path>
              </a:pathLst>
            </a:custGeom>
            <a:solidFill>
              <a:schemeClr val="accent6"/>
            </a:solidFill>
            <a:ln>
              <a:noFill/>
            </a:ln>
          </p:spPr>
        </p:sp>
        <p:sp>
          <p:nvSpPr>
            <p:cNvPr id="1288" name="Google Shape;1288;p90"/>
            <p:cNvSpPr/>
            <p:nvPr/>
          </p:nvSpPr>
          <p:spPr>
            <a:xfrm>
              <a:off x="4040500" y="2550575"/>
              <a:ext cx="718000" cy="719925"/>
            </a:xfrm>
            <a:custGeom>
              <a:avLst/>
              <a:gdLst/>
              <a:ahLst/>
              <a:cxnLst/>
              <a:rect l="l" t="t" r="r" b="b"/>
              <a:pathLst>
                <a:path w="28720" h="28797" extrusionOk="0">
                  <a:moveTo>
                    <a:pt x="0" y="6237"/>
                  </a:moveTo>
                  <a:lnTo>
                    <a:pt x="6083" y="8239"/>
                  </a:lnTo>
                  <a:lnTo>
                    <a:pt x="10164" y="12320"/>
                  </a:lnTo>
                  <a:lnTo>
                    <a:pt x="11011" y="14784"/>
                  </a:lnTo>
                  <a:lnTo>
                    <a:pt x="10395" y="17248"/>
                  </a:lnTo>
                  <a:lnTo>
                    <a:pt x="9317" y="21175"/>
                  </a:lnTo>
                  <a:lnTo>
                    <a:pt x="9163" y="22561"/>
                  </a:lnTo>
                  <a:lnTo>
                    <a:pt x="7931" y="24178"/>
                  </a:lnTo>
                  <a:lnTo>
                    <a:pt x="6083" y="25179"/>
                  </a:lnTo>
                  <a:lnTo>
                    <a:pt x="5390" y="26488"/>
                  </a:lnTo>
                  <a:lnTo>
                    <a:pt x="4158" y="27334"/>
                  </a:lnTo>
                  <a:lnTo>
                    <a:pt x="6314" y="28720"/>
                  </a:lnTo>
                  <a:lnTo>
                    <a:pt x="8778" y="28566"/>
                  </a:lnTo>
                  <a:lnTo>
                    <a:pt x="11935" y="26103"/>
                  </a:lnTo>
                  <a:lnTo>
                    <a:pt x="12859" y="24794"/>
                  </a:lnTo>
                  <a:lnTo>
                    <a:pt x="12782" y="26718"/>
                  </a:lnTo>
                  <a:lnTo>
                    <a:pt x="15631" y="28797"/>
                  </a:lnTo>
                  <a:lnTo>
                    <a:pt x="19634" y="28566"/>
                  </a:lnTo>
                  <a:lnTo>
                    <a:pt x="21713" y="26718"/>
                  </a:lnTo>
                  <a:lnTo>
                    <a:pt x="24947" y="27257"/>
                  </a:lnTo>
                  <a:lnTo>
                    <a:pt x="27642" y="25333"/>
                  </a:lnTo>
                  <a:lnTo>
                    <a:pt x="28720" y="22099"/>
                  </a:lnTo>
                  <a:lnTo>
                    <a:pt x="27334" y="19635"/>
                  </a:lnTo>
                  <a:lnTo>
                    <a:pt x="24947" y="17633"/>
                  </a:lnTo>
                  <a:lnTo>
                    <a:pt x="26795" y="14014"/>
                  </a:lnTo>
                  <a:lnTo>
                    <a:pt x="26102" y="10857"/>
                  </a:lnTo>
                  <a:lnTo>
                    <a:pt x="24023" y="8932"/>
                  </a:lnTo>
                  <a:lnTo>
                    <a:pt x="23946" y="5313"/>
                  </a:lnTo>
                  <a:lnTo>
                    <a:pt x="21559" y="2464"/>
                  </a:lnTo>
                  <a:lnTo>
                    <a:pt x="16940" y="0"/>
                  </a:lnTo>
                  <a:lnTo>
                    <a:pt x="15092" y="462"/>
                  </a:lnTo>
                  <a:lnTo>
                    <a:pt x="14861" y="3927"/>
                  </a:lnTo>
                  <a:lnTo>
                    <a:pt x="12397" y="5929"/>
                  </a:lnTo>
                  <a:lnTo>
                    <a:pt x="8624" y="7007"/>
                  </a:lnTo>
                  <a:lnTo>
                    <a:pt x="5698" y="5698"/>
                  </a:lnTo>
                  <a:lnTo>
                    <a:pt x="5467" y="4697"/>
                  </a:lnTo>
                  <a:lnTo>
                    <a:pt x="693" y="5621"/>
                  </a:lnTo>
                  <a:close/>
                </a:path>
              </a:pathLst>
            </a:custGeom>
            <a:solidFill>
              <a:schemeClr val="accent5"/>
            </a:solidFill>
            <a:ln>
              <a:noFill/>
            </a:ln>
          </p:spPr>
        </p:sp>
        <p:sp>
          <p:nvSpPr>
            <p:cNvPr id="1289" name="Google Shape;1289;p90"/>
            <p:cNvSpPr/>
            <p:nvPr/>
          </p:nvSpPr>
          <p:spPr>
            <a:xfrm>
              <a:off x="3472625" y="2240650"/>
              <a:ext cx="943250" cy="644875"/>
            </a:xfrm>
            <a:custGeom>
              <a:avLst/>
              <a:gdLst/>
              <a:ahLst/>
              <a:cxnLst/>
              <a:rect l="l" t="t" r="r" b="b"/>
              <a:pathLst>
                <a:path w="37730" h="25795" extrusionOk="0">
                  <a:moveTo>
                    <a:pt x="13860" y="924"/>
                  </a:moveTo>
                  <a:lnTo>
                    <a:pt x="17094" y="0"/>
                  </a:lnTo>
                  <a:lnTo>
                    <a:pt x="25256" y="2002"/>
                  </a:lnTo>
                  <a:lnTo>
                    <a:pt x="27797" y="3619"/>
                  </a:lnTo>
                  <a:lnTo>
                    <a:pt x="28721" y="6545"/>
                  </a:lnTo>
                  <a:lnTo>
                    <a:pt x="31878" y="6237"/>
                  </a:lnTo>
                  <a:lnTo>
                    <a:pt x="35959" y="8778"/>
                  </a:lnTo>
                  <a:lnTo>
                    <a:pt x="37730" y="12705"/>
                  </a:lnTo>
                  <a:lnTo>
                    <a:pt x="37499" y="16324"/>
                  </a:lnTo>
                  <a:lnTo>
                    <a:pt x="35343" y="18249"/>
                  </a:lnTo>
                  <a:lnTo>
                    <a:pt x="32956" y="19327"/>
                  </a:lnTo>
                  <a:lnTo>
                    <a:pt x="30800" y="19173"/>
                  </a:lnTo>
                  <a:lnTo>
                    <a:pt x="29183" y="18326"/>
                  </a:lnTo>
                  <a:lnTo>
                    <a:pt x="28182" y="17171"/>
                  </a:lnTo>
                  <a:lnTo>
                    <a:pt x="24948" y="18095"/>
                  </a:lnTo>
                  <a:lnTo>
                    <a:pt x="18711" y="18634"/>
                  </a:lnTo>
                  <a:lnTo>
                    <a:pt x="3696" y="22638"/>
                  </a:lnTo>
                  <a:lnTo>
                    <a:pt x="1078" y="25795"/>
                  </a:lnTo>
                  <a:lnTo>
                    <a:pt x="0" y="22638"/>
                  </a:lnTo>
                  <a:lnTo>
                    <a:pt x="3157" y="21637"/>
                  </a:lnTo>
                  <a:lnTo>
                    <a:pt x="3850" y="19173"/>
                  </a:lnTo>
                  <a:lnTo>
                    <a:pt x="4004" y="18172"/>
                  </a:lnTo>
                  <a:lnTo>
                    <a:pt x="9009" y="18095"/>
                  </a:lnTo>
                  <a:lnTo>
                    <a:pt x="11319" y="16170"/>
                  </a:lnTo>
                  <a:lnTo>
                    <a:pt x="12705" y="14091"/>
                  </a:lnTo>
                  <a:lnTo>
                    <a:pt x="11935" y="11165"/>
                  </a:lnTo>
                  <a:lnTo>
                    <a:pt x="12551" y="9856"/>
                  </a:lnTo>
                  <a:lnTo>
                    <a:pt x="14938" y="9086"/>
                  </a:lnTo>
                  <a:lnTo>
                    <a:pt x="15939" y="5390"/>
                  </a:lnTo>
                  <a:close/>
                </a:path>
              </a:pathLst>
            </a:custGeom>
            <a:solidFill>
              <a:schemeClr val="accent4"/>
            </a:solidFill>
            <a:ln>
              <a:noFill/>
            </a:ln>
          </p:spPr>
        </p:sp>
        <p:sp>
          <p:nvSpPr>
            <p:cNvPr id="1290" name="Google Shape;1290;p90"/>
            <p:cNvSpPr/>
            <p:nvPr/>
          </p:nvSpPr>
          <p:spPr>
            <a:xfrm>
              <a:off x="2970225" y="2200225"/>
              <a:ext cx="893175" cy="1147275"/>
            </a:xfrm>
            <a:custGeom>
              <a:avLst/>
              <a:gdLst/>
              <a:ahLst/>
              <a:cxnLst/>
              <a:rect l="l" t="t" r="r" b="b"/>
              <a:pathLst>
                <a:path w="35727" h="45891" extrusionOk="0">
                  <a:moveTo>
                    <a:pt x="20019" y="4697"/>
                  </a:moveTo>
                  <a:lnTo>
                    <a:pt x="21482" y="2079"/>
                  </a:lnTo>
                  <a:lnTo>
                    <a:pt x="27103" y="0"/>
                  </a:lnTo>
                  <a:lnTo>
                    <a:pt x="32339" y="1540"/>
                  </a:lnTo>
                  <a:lnTo>
                    <a:pt x="35419" y="5390"/>
                  </a:lnTo>
                  <a:lnTo>
                    <a:pt x="35727" y="9163"/>
                  </a:lnTo>
                  <a:lnTo>
                    <a:pt x="34264" y="10934"/>
                  </a:lnTo>
                  <a:lnTo>
                    <a:pt x="31954" y="12089"/>
                  </a:lnTo>
                  <a:lnTo>
                    <a:pt x="32493" y="15477"/>
                  </a:lnTo>
                  <a:lnTo>
                    <a:pt x="31646" y="17787"/>
                  </a:lnTo>
                  <a:lnTo>
                    <a:pt x="28720" y="19635"/>
                  </a:lnTo>
                  <a:lnTo>
                    <a:pt x="23869" y="19789"/>
                  </a:lnTo>
                  <a:lnTo>
                    <a:pt x="23638" y="22484"/>
                  </a:lnTo>
                  <a:lnTo>
                    <a:pt x="22175" y="23639"/>
                  </a:lnTo>
                  <a:lnTo>
                    <a:pt x="21328" y="24024"/>
                  </a:lnTo>
                  <a:lnTo>
                    <a:pt x="21020" y="27797"/>
                  </a:lnTo>
                  <a:lnTo>
                    <a:pt x="20712" y="29568"/>
                  </a:lnTo>
                  <a:lnTo>
                    <a:pt x="20789" y="31878"/>
                  </a:lnTo>
                  <a:lnTo>
                    <a:pt x="21020" y="34650"/>
                  </a:lnTo>
                  <a:lnTo>
                    <a:pt x="23022" y="36421"/>
                  </a:lnTo>
                  <a:lnTo>
                    <a:pt x="21790" y="39886"/>
                  </a:lnTo>
                  <a:lnTo>
                    <a:pt x="20096" y="42734"/>
                  </a:lnTo>
                  <a:lnTo>
                    <a:pt x="18556" y="43889"/>
                  </a:lnTo>
                  <a:lnTo>
                    <a:pt x="16785" y="44505"/>
                  </a:lnTo>
                  <a:lnTo>
                    <a:pt x="13320" y="43504"/>
                  </a:lnTo>
                  <a:lnTo>
                    <a:pt x="11241" y="43196"/>
                  </a:lnTo>
                  <a:lnTo>
                    <a:pt x="10163" y="44274"/>
                  </a:lnTo>
                  <a:lnTo>
                    <a:pt x="10317" y="45891"/>
                  </a:lnTo>
                  <a:lnTo>
                    <a:pt x="5929" y="44351"/>
                  </a:lnTo>
                  <a:lnTo>
                    <a:pt x="3927" y="41887"/>
                  </a:lnTo>
                  <a:lnTo>
                    <a:pt x="4158" y="41040"/>
                  </a:lnTo>
                  <a:lnTo>
                    <a:pt x="3311" y="41117"/>
                  </a:lnTo>
                  <a:lnTo>
                    <a:pt x="1848" y="40271"/>
                  </a:lnTo>
                  <a:lnTo>
                    <a:pt x="539" y="37576"/>
                  </a:lnTo>
                  <a:lnTo>
                    <a:pt x="385" y="34573"/>
                  </a:lnTo>
                  <a:lnTo>
                    <a:pt x="1001" y="31955"/>
                  </a:lnTo>
                  <a:lnTo>
                    <a:pt x="154" y="29876"/>
                  </a:lnTo>
                  <a:lnTo>
                    <a:pt x="0" y="25410"/>
                  </a:lnTo>
                  <a:lnTo>
                    <a:pt x="1309" y="22561"/>
                  </a:lnTo>
                  <a:lnTo>
                    <a:pt x="3080" y="20790"/>
                  </a:lnTo>
                  <a:lnTo>
                    <a:pt x="3927" y="15554"/>
                  </a:lnTo>
                  <a:lnTo>
                    <a:pt x="6314" y="12628"/>
                  </a:lnTo>
                  <a:lnTo>
                    <a:pt x="9855" y="10857"/>
                  </a:lnTo>
                  <a:lnTo>
                    <a:pt x="10394" y="10703"/>
                  </a:lnTo>
                  <a:lnTo>
                    <a:pt x="12165" y="7084"/>
                  </a:lnTo>
                  <a:lnTo>
                    <a:pt x="17324" y="4620"/>
                  </a:lnTo>
                  <a:close/>
                </a:path>
              </a:pathLst>
            </a:custGeom>
            <a:solidFill>
              <a:schemeClr val="lt2"/>
            </a:solidFill>
            <a:ln>
              <a:noFill/>
            </a:ln>
          </p:spPr>
        </p:sp>
        <p:sp>
          <p:nvSpPr>
            <p:cNvPr id="1291" name="Google Shape;1291;p90"/>
            <p:cNvSpPr/>
            <p:nvPr/>
          </p:nvSpPr>
          <p:spPr>
            <a:xfrm>
              <a:off x="3301275" y="3292425"/>
              <a:ext cx="25" cy="25"/>
            </a:xfrm>
            <a:custGeom>
              <a:avLst/>
              <a:gdLst/>
              <a:ahLst/>
              <a:cxnLst/>
              <a:rect l="l" t="t" r="r" b="b"/>
              <a:pathLst>
                <a:path w="1" h="1" extrusionOk="0">
                  <a:moveTo>
                    <a:pt x="1" y="1"/>
                  </a:move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90"/>
            <p:cNvSpPr/>
            <p:nvPr/>
          </p:nvSpPr>
          <p:spPr>
            <a:xfrm>
              <a:off x="3411650" y="3156975"/>
              <a:ext cx="356250" cy="320150"/>
            </a:xfrm>
            <a:custGeom>
              <a:avLst/>
              <a:gdLst/>
              <a:ahLst/>
              <a:cxnLst/>
              <a:rect l="l" t="t" r="r" b="b"/>
              <a:pathLst>
                <a:path w="14250" h="12806" extrusionOk="0">
                  <a:moveTo>
                    <a:pt x="9061" y="3640"/>
                  </a:moveTo>
                  <a:cubicBezTo>
                    <a:pt x="9877" y="4394"/>
                    <a:pt x="10337" y="5524"/>
                    <a:pt x="10965" y="6486"/>
                  </a:cubicBezTo>
                  <a:lnTo>
                    <a:pt x="10923" y="6486"/>
                  </a:lnTo>
                  <a:cubicBezTo>
                    <a:pt x="10902" y="6484"/>
                    <a:pt x="10880" y="6483"/>
                    <a:pt x="10859" y="6483"/>
                  </a:cubicBezTo>
                  <a:cubicBezTo>
                    <a:pt x="10623" y="6483"/>
                    <a:pt x="10363" y="6587"/>
                    <a:pt x="10190" y="6779"/>
                  </a:cubicBezTo>
                  <a:cubicBezTo>
                    <a:pt x="10170" y="6758"/>
                    <a:pt x="10170" y="6737"/>
                    <a:pt x="10170" y="6737"/>
                  </a:cubicBezTo>
                  <a:cubicBezTo>
                    <a:pt x="10044" y="6507"/>
                    <a:pt x="9856" y="6381"/>
                    <a:pt x="9667" y="6340"/>
                  </a:cubicBezTo>
                  <a:cubicBezTo>
                    <a:pt x="9584" y="5984"/>
                    <a:pt x="9416" y="5628"/>
                    <a:pt x="9207" y="5314"/>
                  </a:cubicBezTo>
                  <a:cubicBezTo>
                    <a:pt x="9207" y="4749"/>
                    <a:pt x="9165" y="4205"/>
                    <a:pt x="9040" y="3682"/>
                  </a:cubicBezTo>
                  <a:cubicBezTo>
                    <a:pt x="9040" y="3682"/>
                    <a:pt x="9061" y="3661"/>
                    <a:pt x="9061" y="3640"/>
                  </a:cubicBezTo>
                  <a:close/>
                  <a:moveTo>
                    <a:pt x="7038" y="0"/>
                  </a:moveTo>
                  <a:cubicBezTo>
                    <a:pt x="6650" y="0"/>
                    <a:pt x="6293" y="265"/>
                    <a:pt x="6341" y="795"/>
                  </a:cubicBezTo>
                  <a:cubicBezTo>
                    <a:pt x="6361" y="1025"/>
                    <a:pt x="6382" y="1255"/>
                    <a:pt x="6403" y="1485"/>
                  </a:cubicBezTo>
                  <a:cubicBezTo>
                    <a:pt x="6069" y="1611"/>
                    <a:pt x="5755" y="1883"/>
                    <a:pt x="5692" y="2239"/>
                  </a:cubicBezTo>
                  <a:cubicBezTo>
                    <a:pt x="5566" y="2762"/>
                    <a:pt x="5483" y="3306"/>
                    <a:pt x="5420" y="3829"/>
                  </a:cubicBezTo>
                  <a:cubicBezTo>
                    <a:pt x="4562" y="3871"/>
                    <a:pt x="3997" y="4540"/>
                    <a:pt x="3683" y="5314"/>
                  </a:cubicBezTo>
                  <a:cubicBezTo>
                    <a:pt x="3516" y="5398"/>
                    <a:pt x="3390" y="5545"/>
                    <a:pt x="3265" y="5733"/>
                  </a:cubicBezTo>
                  <a:cubicBezTo>
                    <a:pt x="2825" y="5837"/>
                    <a:pt x="2407" y="6089"/>
                    <a:pt x="2114" y="6444"/>
                  </a:cubicBezTo>
                  <a:cubicBezTo>
                    <a:pt x="1967" y="6444"/>
                    <a:pt x="1842" y="6465"/>
                    <a:pt x="1695" y="6486"/>
                  </a:cubicBezTo>
                  <a:cubicBezTo>
                    <a:pt x="1131" y="6633"/>
                    <a:pt x="817" y="6988"/>
                    <a:pt x="712" y="7407"/>
                  </a:cubicBezTo>
                  <a:cubicBezTo>
                    <a:pt x="1" y="7762"/>
                    <a:pt x="105" y="8934"/>
                    <a:pt x="796" y="9374"/>
                  </a:cubicBezTo>
                  <a:cubicBezTo>
                    <a:pt x="1649" y="9959"/>
                    <a:pt x="2588" y="10243"/>
                    <a:pt x="3527" y="10243"/>
                  </a:cubicBezTo>
                  <a:cubicBezTo>
                    <a:pt x="4130" y="10243"/>
                    <a:pt x="4734" y="10126"/>
                    <a:pt x="5315" y="9897"/>
                  </a:cubicBezTo>
                  <a:cubicBezTo>
                    <a:pt x="5541" y="10108"/>
                    <a:pt x="5865" y="10221"/>
                    <a:pt x="6177" y="10221"/>
                  </a:cubicBezTo>
                  <a:cubicBezTo>
                    <a:pt x="6298" y="10221"/>
                    <a:pt x="6418" y="10204"/>
                    <a:pt x="6529" y="10169"/>
                  </a:cubicBezTo>
                  <a:cubicBezTo>
                    <a:pt x="6696" y="10148"/>
                    <a:pt x="6885" y="10106"/>
                    <a:pt x="7073" y="10022"/>
                  </a:cubicBezTo>
                  <a:cubicBezTo>
                    <a:pt x="7073" y="10043"/>
                    <a:pt x="7094" y="10043"/>
                    <a:pt x="7094" y="10064"/>
                  </a:cubicBezTo>
                  <a:cubicBezTo>
                    <a:pt x="7408" y="10420"/>
                    <a:pt x="7721" y="10734"/>
                    <a:pt x="8077" y="10985"/>
                  </a:cubicBezTo>
                  <a:cubicBezTo>
                    <a:pt x="8098" y="11236"/>
                    <a:pt x="8203" y="11487"/>
                    <a:pt x="8454" y="11675"/>
                  </a:cubicBezTo>
                  <a:cubicBezTo>
                    <a:pt x="8517" y="11738"/>
                    <a:pt x="8579" y="11780"/>
                    <a:pt x="8642" y="11822"/>
                  </a:cubicBezTo>
                  <a:cubicBezTo>
                    <a:pt x="9143" y="12420"/>
                    <a:pt x="9876" y="12806"/>
                    <a:pt x="10631" y="12806"/>
                  </a:cubicBezTo>
                  <a:cubicBezTo>
                    <a:pt x="11010" y="12806"/>
                    <a:pt x="11396" y="12708"/>
                    <a:pt x="11760" y="12491"/>
                  </a:cubicBezTo>
                  <a:cubicBezTo>
                    <a:pt x="11906" y="12387"/>
                    <a:pt x="12053" y="12282"/>
                    <a:pt x="12178" y="12156"/>
                  </a:cubicBezTo>
                  <a:cubicBezTo>
                    <a:pt x="12290" y="12182"/>
                    <a:pt x="12404" y="12196"/>
                    <a:pt x="12518" y="12196"/>
                  </a:cubicBezTo>
                  <a:cubicBezTo>
                    <a:pt x="12959" y="12196"/>
                    <a:pt x="13393" y="11994"/>
                    <a:pt x="13643" y="11529"/>
                  </a:cubicBezTo>
                  <a:cubicBezTo>
                    <a:pt x="13789" y="11236"/>
                    <a:pt x="13873" y="10922"/>
                    <a:pt x="13936" y="10629"/>
                  </a:cubicBezTo>
                  <a:cubicBezTo>
                    <a:pt x="14250" y="9792"/>
                    <a:pt x="14019" y="8892"/>
                    <a:pt x="13392" y="8118"/>
                  </a:cubicBezTo>
                  <a:cubicBezTo>
                    <a:pt x="13350" y="8076"/>
                    <a:pt x="13308" y="8034"/>
                    <a:pt x="13245" y="7993"/>
                  </a:cubicBezTo>
                  <a:cubicBezTo>
                    <a:pt x="13245" y="7951"/>
                    <a:pt x="13245" y="7909"/>
                    <a:pt x="13224" y="7846"/>
                  </a:cubicBezTo>
                  <a:cubicBezTo>
                    <a:pt x="12890" y="6591"/>
                    <a:pt x="12157" y="5482"/>
                    <a:pt x="11781" y="4226"/>
                  </a:cubicBezTo>
                  <a:cubicBezTo>
                    <a:pt x="11708" y="3959"/>
                    <a:pt x="11473" y="3840"/>
                    <a:pt x="11232" y="3840"/>
                  </a:cubicBezTo>
                  <a:cubicBezTo>
                    <a:pt x="11057" y="3840"/>
                    <a:pt x="10878" y="3903"/>
                    <a:pt x="10755" y="4017"/>
                  </a:cubicBezTo>
                  <a:cubicBezTo>
                    <a:pt x="10337" y="3306"/>
                    <a:pt x="9835" y="2657"/>
                    <a:pt x="9061" y="2176"/>
                  </a:cubicBezTo>
                  <a:cubicBezTo>
                    <a:pt x="8993" y="2131"/>
                    <a:pt x="8908" y="2110"/>
                    <a:pt x="8818" y="2110"/>
                  </a:cubicBezTo>
                  <a:cubicBezTo>
                    <a:pt x="8739" y="2110"/>
                    <a:pt x="8657" y="2126"/>
                    <a:pt x="8579" y="2155"/>
                  </a:cubicBezTo>
                  <a:cubicBezTo>
                    <a:pt x="8349" y="1590"/>
                    <a:pt x="8098" y="1025"/>
                    <a:pt x="7826" y="481"/>
                  </a:cubicBezTo>
                  <a:cubicBezTo>
                    <a:pt x="7661" y="161"/>
                    <a:pt x="7340" y="0"/>
                    <a:pt x="703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90"/>
            <p:cNvSpPr/>
            <p:nvPr/>
          </p:nvSpPr>
          <p:spPr>
            <a:xfrm>
              <a:off x="3017775" y="3167375"/>
              <a:ext cx="242000" cy="189075"/>
            </a:xfrm>
            <a:custGeom>
              <a:avLst/>
              <a:gdLst/>
              <a:ahLst/>
              <a:cxnLst/>
              <a:rect l="l" t="t" r="r" b="b"/>
              <a:pathLst>
                <a:path w="9680" h="7563" extrusionOk="0">
                  <a:moveTo>
                    <a:pt x="2791" y="1"/>
                  </a:moveTo>
                  <a:cubicBezTo>
                    <a:pt x="2702" y="1"/>
                    <a:pt x="2611" y="38"/>
                    <a:pt x="2532" y="128"/>
                  </a:cubicBezTo>
                  <a:cubicBezTo>
                    <a:pt x="0" y="3162"/>
                    <a:pt x="3746" y="6698"/>
                    <a:pt x="6654" y="7409"/>
                  </a:cubicBezTo>
                  <a:cubicBezTo>
                    <a:pt x="7049" y="7506"/>
                    <a:pt x="7458" y="7562"/>
                    <a:pt x="7866" y="7562"/>
                  </a:cubicBezTo>
                  <a:cubicBezTo>
                    <a:pt x="8343" y="7562"/>
                    <a:pt x="8818" y="7485"/>
                    <a:pt x="9269" y="7305"/>
                  </a:cubicBezTo>
                  <a:cubicBezTo>
                    <a:pt x="9679" y="7137"/>
                    <a:pt x="9558" y="6521"/>
                    <a:pt x="9202" y="6521"/>
                  </a:cubicBezTo>
                  <a:cubicBezTo>
                    <a:pt x="9158" y="6521"/>
                    <a:pt x="9111" y="6531"/>
                    <a:pt x="9060" y="6551"/>
                  </a:cubicBezTo>
                  <a:cubicBezTo>
                    <a:pt x="8676" y="6706"/>
                    <a:pt x="8274" y="6773"/>
                    <a:pt x="7868" y="6773"/>
                  </a:cubicBezTo>
                  <a:cubicBezTo>
                    <a:pt x="6902" y="6773"/>
                    <a:pt x="5916" y="6395"/>
                    <a:pt x="5106" y="5924"/>
                  </a:cubicBezTo>
                  <a:cubicBezTo>
                    <a:pt x="3934" y="5212"/>
                    <a:pt x="2741" y="4082"/>
                    <a:pt x="2511" y="2680"/>
                  </a:cubicBezTo>
                  <a:cubicBezTo>
                    <a:pt x="2385" y="1948"/>
                    <a:pt x="2616" y="1258"/>
                    <a:pt x="3097" y="693"/>
                  </a:cubicBezTo>
                  <a:cubicBezTo>
                    <a:pt x="3336" y="389"/>
                    <a:pt x="3076" y="1"/>
                    <a:pt x="27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90"/>
            <p:cNvSpPr/>
            <p:nvPr/>
          </p:nvSpPr>
          <p:spPr>
            <a:xfrm>
              <a:off x="2968075" y="2954475"/>
              <a:ext cx="119525" cy="293250"/>
            </a:xfrm>
            <a:custGeom>
              <a:avLst/>
              <a:gdLst/>
              <a:ahLst/>
              <a:cxnLst/>
              <a:rect l="l" t="t" r="r" b="b"/>
              <a:pathLst>
                <a:path w="4781" h="11730" extrusionOk="0">
                  <a:moveTo>
                    <a:pt x="2206" y="1"/>
                  </a:moveTo>
                  <a:cubicBezTo>
                    <a:pt x="2118" y="1"/>
                    <a:pt x="2026" y="38"/>
                    <a:pt x="1946" y="128"/>
                  </a:cubicBezTo>
                  <a:cubicBezTo>
                    <a:pt x="712" y="1446"/>
                    <a:pt x="189" y="3308"/>
                    <a:pt x="84" y="5087"/>
                  </a:cubicBezTo>
                  <a:cubicBezTo>
                    <a:pt x="0" y="6886"/>
                    <a:pt x="377" y="8853"/>
                    <a:pt x="1570" y="10255"/>
                  </a:cubicBezTo>
                  <a:cubicBezTo>
                    <a:pt x="2218" y="11008"/>
                    <a:pt x="3118" y="11531"/>
                    <a:pt x="4101" y="11720"/>
                  </a:cubicBezTo>
                  <a:cubicBezTo>
                    <a:pt x="4133" y="11726"/>
                    <a:pt x="4163" y="11729"/>
                    <a:pt x="4192" y="11729"/>
                  </a:cubicBezTo>
                  <a:cubicBezTo>
                    <a:pt x="4609" y="11729"/>
                    <a:pt x="4780" y="11064"/>
                    <a:pt x="4311" y="10966"/>
                  </a:cubicBezTo>
                  <a:cubicBezTo>
                    <a:pt x="796" y="10255"/>
                    <a:pt x="377" y="5714"/>
                    <a:pt x="1277" y="2911"/>
                  </a:cubicBezTo>
                  <a:cubicBezTo>
                    <a:pt x="1528" y="2095"/>
                    <a:pt x="1904" y="1300"/>
                    <a:pt x="2490" y="672"/>
                  </a:cubicBezTo>
                  <a:cubicBezTo>
                    <a:pt x="2745" y="385"/>
                    <a:pt x="2490" y="1"/>
                    <a:pt x="22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90"/>
            <p:cNvSpPr/>
            <p:nvPr/>
          </p:nvSpPr>
          <p:spPr>
            <a:xfrm>
              <a:off x="2952375" y="2678975"/>
              <a:ext cx="139450" cy="342775"/>
            </a:xfrm>
            <a:custGeom>
              <a:avLst/>
              <a:gdLst/>
              <a:ahLst/>
              <a:cxnLst/>
              <a:rect l="l" t="t" r="r" b="b"/>
              <a:pathLst>
                <a:path w="5578" h="13711" extrusionOk="0">
                  <a:moveTo>
                    <a:pt x="5056" y="0"/>
                  </a:moveTo>
                  <a:cubicBezTo>
                    <a:pt x="4938" y="0"/>
                    <a:pt x="4823" y="60"/>
                    <a:pt x="4750" y="205"/>
                  </a:cubicBezTo>
                  <a:cubicBezTo>
                    <a:pt x="3851" y="1900"/>
                    <a:pt x="1968" y="2799"/>
                    <a:pt x="1047" y="4494"/>
                  </a:cubicBezTo>
                  <a:cubicBezTo>
                    <a:pt x="105" y="6273"/>
                    <a:pt x="1" y="8470"/>
                    <a:pt x="377" y="10416"/>
                  </a:cubicBezTo>
                  <a:cubicBezTo>
                    <a:pt x="587" y="11504"/>
                    <a:pt x="984" y="12571"/>
                    <a:pt x="1570" y="13533"/>
                  </a:cubicBezTo>
                  <a:cubicBezTo>
                    <a:pt x="1652" y="13659"/>
                    <a:pt x="1769" y="13711"/>
                    <a:pt x="1887" y="13711"/>
                  </a:cubicBezTo>
                  <a:cubicBezTo>
                    <a:pt x="2161" y="13711"/>
                    <a:pt x="2436" y="13428"/>
                    <a:pt x="2260" y="13136"/>
                  </a:cubicBezTo>
                  <a:cubicBezTo>
                    <a:pt x="1256" y="11504"/>
                    <a:pt x="838" y="9579"/>
                    <a:pt x="984" y="7695"/>
                  </a:cubicBezTo>
                  <a:cubicBezTo>
                    <a:pt x="1068" y="6775"/>
                    <a:pt x="1277" y="5812"/>
                    <a:pt x="1696" y="4975"/>
                  </a:cubicBezTo>
                  <a:cubicBezTo>
                    <a:pt x="2093" y="4180"/>
                    <a:pt x="2763" y="3553"/>
                    <a:pt x="3432" y="2925"/>
                  </a:cubicBezTo>
                  <a:cubicBezTo>
                    <a:pt x="4165" y="2234"/>
                    <a:pt x="4939" y="1523"/>
                    <a:pt x="5420" y="602"/>
                  </a:cubicBezTo>
                  <a:cubicBezTo>
                    <a:pt x="5578" y="287"/>
                    <a:pt x="5312" y="0"/>
                    <a:pt x="50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90"/>
            <p:cNvSpPr/>
            <p:nvPr/>
          </p:nvSpPr>
          <p:spPr>
            <a:xfrm>
              <a:off x="3039725" y="2461525"/>
              <a:ext cx="253725" cy="259200"/>
            </a:xfrm>
            <a:custGeom>
              <a:avLst/>
              <a:gdLst/>
              <a:ahLst/>
              <a:cxnLst/>
              <a:rect l="l" t="t" r="r" b="b"/>
              <a:pathLst>
                <a:path w="10149" h="10368" extrusionOk="0">
                  <a:moveTo>
                    <a:pt x="8628" y="1"/>
                  </a:moveTo>
                  <a:cubicBezTo>
                    <a:pt x="6868" y="1"/>
                    <a:pt x="5122" y="468"/>
                    <a:pt x="3684" y="1538"/>
                  </a:cubicBezTo>
                  <a:cubicBezTo>
                    <a:pt x="2093" y="2730"/>
                    <a:pt x="1005" y="4488"/>
                    <a:pt x="461" y="6413"/>
                  </a:cubicBezTo>
                  <a:cubicBezTo>
                    <a:pt x="147" y="7564"/>
                    <a:pt x="1" y="8777"/>
                    <a:pt x="43" y="9991"/>
                  </a:cubicBezTo>
                  <a:cubicBezTo>
                    <a:pt x="53" y="10242"/>
                    <a:pt x="252" y="10367"/>
                    <a:pt x="446" y="10367"/>
                  </a:cubicBezTo>
                  <a:cubicBezTo>
                    <a:pt x="639" y="10367"/>
                    <a:pt x="827" y="10242"/>
                    <a:pt x="817" y="9991"/>
                  </a:cubicBezTo>
                  <a:cubicBezTo>
                    <a:pt x="733" y="6287"/>
                    <a:pt x="2449" y="2291"/>
                    <a:pt x="6236" y="1119"/>
                  </a:cubicBezTo>
                  <a:cubicBezTo>
                    <a:pt x="7027" y="880"/>
                    <a:pt x="7839" y="780"/>
                    <a:pt x="8658" y="780"/>
                  </a:cubicBezTo>
                  <a:cubicBezTo>
                    <a:pt x="8987" y="780"/>
                    <a:pt x="9317" y="796"/>
                    <a:pt x="9647" y="826"/>
                  </a:cubicBezTo>
                  <a:cubicBezTo>
                    <a:pt x="9666" y="829"/>
                    <a:pt x="9684" y="830"/>
                    <a:pt x="9702" y="830"/>
                  </a:cubicBezTo>
                  <a:cubicBezTo>
                    <a:pt x="10148" y="830"/>
                    <a:pt x="10130" y="92"/>
                    <a:pt x="9647" y="52"/>
                  </a:cubicBezTo>
                  <a:cubicBezTo>
                    <a:pt x="9308" y="18"/>
                    <a:pt x="8968" y="1"/>
                    <a:pt x="86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90"/>
            <p:cNvSpPr/>
            <p:nvPr/>
          </p:nvSpPr>
          <p:spPr>
            <a:xfrm>
              <a:off x="3222825" y="2303675"/>
              <a:ext cx="377600" cy="174850"/>
            </a:xfrm>
            <a:custGeom>
              <a:avLst/>
              <a:gdLst/>
              <a:ahLst/>
              <a:cxnLst/>
              <a:rect l="l" t="t" r="r" b="b"/>
              <a:pathLst>
                <a:path w="15104" h="6994" extrusionOk="0">
                  <a:moveTo>
                    <a:pt x="10001" y="1"/>
                  </a:moveTo>
                  <a:cubicBezTo>
                    <a:pt x="9282" y="1"/>
                    <a:pt x="8565" y="56"/>
                    <a:pt x="7868" y="152"/>
                  </a:cubicBezTo>
                  <a:cubicBezTo>
                    <a:pt x="5566" y="487"/>
                    <a:pt x="3118" y="1407"/>
                    <a:pt x="1528" y="3186"/>
                  </a:cubicBezTo>
                  <a:cubicBezTo>
                    <a:pt x="670" y="4148"/>
                    <a:pt x="147" y="5320"/>
                    <a:pt x="21" y="6617"/>
                  </a:cubicBezTo>
                  <a:cubicBezTo>
                    <a:pt x="0" y="6868"/>
                    <a:pt x="189" y="6994"/>
                    <a:pt x="387" y="6994"/>
                  </a:cubicBezTo>
                  <a:cubicBezTo>
                    <a:pt x="586" y="6994"/>
                    <a:pt x="795" y="6868"/>
                    <a:pt x="816" y="6617"/>
                  </a:cubicBezTo>
                  <a:cubicBezTo>
                    <a:pt x="1026" y="4483"/>
                    <a:pt x="2595" y="2914"/>
                    <a:pt x="4415" y="2014"/>
                  </a:cubicBezTo>
                  <a:cubicBezTo>
                    <a:pt x="6126" y="1167"/>
                    <a:pt x="8075" y="782"/>
                    <a:pt x="9973" y="782"/>
                  </a:cubicBezTo>
                  <a:cubicBezTo>
                    <a:pt x="10327" y="782"/>
                    <a:pt x="10679" y="795"/>
                    <a:pt x="11027" y="821"/>
                  </a:cubicBezTo>
                  <a:cubicBezTo>
                    <a:pt x="12157" y="926"/>
                    <a:pt x="13308" y="1177"/>
                    <a:pt x="14312" y="1679"/>
                  </a:cubicBezTo>
                  <a:cubicBezTo>
                    <a:pt x="14378" y="1712"/>
                    <a:pt x="14443" y="1727"/>
                    <a:pt x="14504" y="1727"/>
                  </a:cubicBezTo>
                  <a:cubicBezTo>
                    <a:pt x="14869" y="1727"/>
                    <a:pt x="15104" y="1207"/>
                    <a:pt x="14710" y="1010"/>
                  </a:cubicBezTo>
                  <a:cubicBezTo>
                    <a:pt x="13272" y="284"/>
                    <a:pt x="11632" y="1"/>
                    <a:pt x="100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90"/>
            <p:cNvSpPr/>
            <p:nvPr/>
          </p:nvSpPr>
          <p:spPr>
            <a:xfrm>
              <a:off x="3465000" y="2196100"/>
              <a:ext cx="396450" cy="149075"/>
            </a:xfrm>
            <a:custGeom>
              <a:avLst/>
              <a:gdLst/>
              <a:ahLst/>
              <a:cxnLst/>
              <a:rect l="l" t="t" r="r" b="b"/>
              <a:pathLst>
                <a:path w="15858" h="5963" extrusionOk="0">
                  <a:moveTo>
                    <a:pt x="7846" y="0"/>
                  </a:moveTo>
                  <a:cubicBezTo>
                    <a:pt x="7128" y="0"/>
                    <a:pt x="6410" y="100"/>
                    <a:pt x="5692" y="270"/>
                  </a:cubicBezTo>
                  <a:cubicBezTo>
                    <a:pt x="4499" y="521"/>
                    <a:pt x="3307" y="940"/>
                    <a:pt x="2261" y="1567"/>
                  </a:cubicBezTo>
                  <a:cubicBezTo>
                    <a:pt x="1152" y="2216"/>
                    <a:pt x="147" y="3178"/>
                    <a:pt x="22" y="4539"/>
                  </a:cubicBezTo>
                  <a:cubicBezTo>
                    <a:pt x="1" y="4790"/>
                    <a:pt x="184" y="4915"/>
                    <a:pt x="380" y="4915"/>
                  </a:cubicBezTo>
                  <a:cubicBezTo>
                    <a:pt x="576" y="4915"/>
                    <a:pt x="786" y="4790"/>
                    <a:pt x="817" y="4539"/>
                  </a:cubicBezTo>
                  <a:cubicBezTo>
                    <a:pt x="901" y="3555"/>
                    <a:pt x="1696" y="2823"/>
                    <a:pt x="2491" y="2342"/>
                  </a:cubicBezTo>
                  <a:cubicBezTo>
                    <a:pt x="3453" y="1735"/>
                    <a:pt x="4520" y="1358"/>
                    <a:pt x="5629" y="1086"/>
                  </a:cubicBezTo>
                  <a:cubicBezTo>
                    <a:pt x="6351" y="909"/>
                    <a:pt x="7084" y="784"/>
                    <a:pt x="7826" y="784"/>
                  </a:cubicBezTo>
                  <a:cubicBezTo>
                    <a:pt x="8138" y="784"/>
                    <a:pt x="8452" y="806"/>
                    <a:pt x="8768" y="856"/>
                  </a:cubicBezTo>
                  <a:cubicBezTo>
                    <a:pt x="10044" y="1044"/>
                    <a:pt x="11258" y="1567"/>
                    <a:pt x="12304" y="2321"/>
                  </a:cubicBezTo>
                  <a:cubicBezTo>
                    <a:pt x="13497" y="3158"/>
                    <a:pt x="14480" y="4329"/>
                    <a:pt x="15003" y="5689"/>
                  </a:cubicBezTo>
                  <a:cubicBezTo>
                    <a:pt x="15069" y="5880"/>
                    <a:pt x="15228" y="5962"/>
                    <a:pt x="15384" y="5962"/>
                  </a:cubicBezTo>
                  <a:cubicBezTo>
                    <a:pt x="15623" y="5962"/>
                    <a:pt x="15857" y="5771"/>
                    <a:pt x="15756" y="5480"/>
                  </a:cubicBezTo>
                  <a:cubicBezTo>
                    <a:pt x="14752" y="2781"/>
                    <a:pt x="12178" y="772"/>
                    <a:pt x="9396" y="165"/>
                  </a:cubicBezTo>
                  <a:cubicBezTo>
                    <a:pt x="8879" y="52"/>
                    <a:pt x="8363" y="0"/>
                    <a:pt x="78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90"/>
            <p:cNvSpPr/>
            <p:nvPr/>
          </p:nvSpPr>
          <p:spPr>
            <a:xfrm>
              <a:off x="3800225" y="2235725"/>
              <a:ext cx="398700" cy="175025"/>
            </a:xfrm>
            <a:custGeom>
              <a:avLst/>
              <a:gdLst/>
              <a:ahLst/>
              <a:cxnLst/>
              <a:rect l="l" t="t" r="r" b="b"/>
              <a:pathLst>
                <a:path w="15948" h="7001" extrusionOk="0">
                  <a:moveTo>
                    <a:pt x="3716" y="1"/>
                  </a:moveTo>
                  <a:cubicBezTo>
                    <a:pt x="2500" y="1"/>
                    <a:pt x="1302" y="283"/>
                    <a:pt x="318" y="1070"/>
                  </a:cubicBezTo>
                  <a:cubicBezTo>
                    <a:pt x="0" y="1321"/>
                    <a:pt x="297" y="1719"/>
                    <a:pt x="622" y="1719"/>
                  </a:cubicBezTo>
                  <a:cubicBezTo>
                    <a:pt x="703" y="1719"/>
                    <a:pt x="786" y="1694"/>
                    <a:pt x="862" y="1635"/>
                  </a:cubicBezTo>
                  <a:cubicBezTo>
                    <a:pt x="1660" y="982"/>
                    <a:pt x="2678" y="785"/>
                    <a:pt x="3685" y="785"/>
                  </a:cubicBezTo>
                  <a:cubicBezTo>
                    <a:pt x="3839" y="785"/>
                    <a:pt x="3994" y="790"/>
                    <a:pt x="4147" y="798"/>
                  </a:cubicBezTo>
                  <a:cubicBezTo>
                    <a:pt x="5339" y="861"/>
                    <a:pt x="6490" y="1133"/>
                    <a:pt x="7641" y="1384"/>
                  </a:cubicBezTo>
                  <a:cubicBezTo>
                    <a:pt x="9692" y="1845"/>
                    <a:pt x="11930" y="2158"/>
                    <a:pt x="13562" y="3602"/>
                  </a:cubicBezTo>
                  <a:cubicBezTo>
                    <a:pt x="14483" y="4418"/>
                    <a:pt x="15006" y="5506"/>
                    <a:pt x="15153" y="6720"/>
                  </a:cubicBezTo>
                  <a:cubicBezTo>
                    <a:pt x="15188" y="6898"/>
                    <a:pt x="15392" y="7001"/>
                    <a:pt x="15568" y="7001"/>
                  </a:cubicBezTo>
                  <a:cubicBezTo>
                    <a:pt x="15598" y="7001"/>
                    <a:pt x="15627" y="6998"/>
                    <a:pt x="15655" y="6992"/>
                  </a:cubicBezTo>
                  <a:cubicBezTo>
                    <a:pt x="15864" y="6929"/>
                    <a:pt x="15948" y="6720"/>
                    <a:pt x="15927" y="6511"/>
                  </a:cubicBezTo>
                  <a:cubicBezTo>
                    <a:pt x="15759" y="5318"/>
                    <a:pt x="15257" y="4230"/>
                    <a:pt x="14441" y="3351"/>
                  </a:cubicBezTo>
                  <a:cubicBezTo>
                    <a:pt x="13646" y="2535"/>
                    <a:pt x="12621" y="1970"/>
                    <a:pt x="11575" y="1573"/>
                  </a:cubicBezTo>
                  <a:cubicBezTo>
                    <a:pt x="10487" y="1154"/>
                    <a:pt x="9336" y="966"/>
                    <a:pt x="8206" y="715"/>
                  </a:cubicBezTo>
                  <a:cubicBezTo>
                    <a:pt x="6930" y="422"/>
                    <a:pt x="5653" y="108"/>
                    <a:pt x="4335" y="24"/>
                  </a:cubicBezTo>
                  <a:cubicBezTo>
                    <a:pt x="4129" y="9"/>
                    <a:pt x="3922" y="1"/>
                    <a:pt x="3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90"/>
            <p:cNvSpPr/>
            <p:nvPr/>
          </p:nvSpPr>
          <p:spPr>
            <a:xfrm>
              <a:off x="4176950" y="2387075"/>
              <a:ext cx="262600" cy="229875"/>
            </a:xfrm>
            <a:custGeom>
              <a:avLst/>
              <a:gdLst/>
              <a:ahLst/>
              <a:cxnLst/>
              <a:rect l="l" t="t" r="r" b="b"/>
              <a:pathLst>
                <a:path w="10504" h="9195" extrusionOk="0">
                  <a:moveTo>
                    <a:pt x="2265" y="1"/>
                  </a:moveTo>
                  <a:cubicBezTo>
                    <a:pt x="1647" y="1"/>
                    <a:pt x="1030" y="91"/>
                    <a:pt x="439" y="268"/>
                  </a:cubicBezTo>
                  <a:cubicBezTo>
                    <a:pt x="0" y="421"/>
                    <a:pt x="136" y="1061"/>
                    <a:pt x="528" y="1061"/>
                  </a:cubicBezTo>
                  <a:cubicBezTo>
                    <a:pt x="566" y="1061"/>
                    <a:pt x="606" y="1055"/>
                    <a:pt x="649" y="1042"/>
                  </a:cubicBezTo>
                  <a:cubicBezTo>
                    <a:pt x="1186" y="872"/>
                    <a:pt x="1725" y="793"/>
                    <a:pt x="2258" y="793"/>
                  </a:cubicBezTo>
                  <a:cubicBezTo>
                    <a:pt x="5192" y="793"/>
                    <a:pt x="7922" y="3187"/>
                    <a:pt x="8913" y="5897"/>
                  </a:cubicBezTo>
                  <a:cubicBezTo>
                    <a:pt x="9269" y="6838"/>
                    <a:pt x="9416" y="7822"/>
                    <a:pt x="9311" y="8826"/>
                  </a:cubicBezTo>
                  <a:cubicBezTo>
                    <a:pt x="9280" y="9074"/>
                    <a:pt x="9459" y="9195"/>
                    <a:pt x="9653" y="9195"/>
                  </a:cubicBezTo>
                  <a:cubicBezTo>
                    <a:pt x="9850" y="9195"/>
                    <a:pt x="10064" y="9069"/>
                    <a:pt x="10085" y="8826"/>
                  </a:cubicBezTo>
                  <a:cubicBezTo>
                    <a:pt x="10504" y="4976"/>
                    <a:pt x="7386" y="1021"/>
                    <a:pt x="3682" y="164"/>
                  </a:cubicBezTo>
                  <a:cubicBezTo>
                    <a:pt x="3218" y="54"/>
                    <a:pt x="2741" y="1"/>
                    <a:pt x="226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90"/>
            <p:cNvSpPr/>
            <p:nvPr/>
          </p:nvSpPr>
          <p:spPr>
            <a:xfrm>
              <a:off x="4134450" y="3161875"/>
              <a:ext cx="233125" cy="112500"/>
            </a:xfrm>
            <a:custGeom>
              <a:avLst/>
              <a:gdLst/>
              <a:ahLst/>
              <a:cxnLst/>
              <a:rect l="l" t="t" r="r" b="b"/>
              <a:pathLst>
                <a:path w="9325" h="4500" extrusionOk="0">
                  <a:moveTo>
                    <a:pt x="8857" y="0"/>
                  </a:moveTo>
                  <a:cubicBezTo>
                    <a:pt x="8698" y="0"/>
                    <a:pt x="8533" y="81"/>
                    <a:pt x="8458" y="264"/>
                  </a:cubicBezTo>
                  <a:cubicBezTo>
                    <a:pt x="7977" y="1415"/>
                    <a:pt x="6952" y="2336"/>
                    <a:pt x="5906" y="2942"/>
                  </a:cubicBezTo>
                  <a:cubicBezTo>
                    <a:pt x="5144" y="3384"/>
                    <a:pt x="4249" y="3726"/>
                    <a:pt x="3359" y="3726"/>
                  </a:cubicBezTo>
                  <a:cubicBezTo>
                    <a:pt x="3026" y="3726"/>
                    <a:pt x="2694" y="3678"/>
                    <a:pt x="2369" y="3570"/>
                  </a:cubicBezTo>
                  <a:cubicBezTo>
                    <a:pt x="1679" y="3340"/>
                    <a:pt x="1198" y="2796"/>
                    <a:pt x="842" y="2189"/>
                  </a:cubicBezTo>
                  <a:cubicBezTo>
                    <a:pt x="770" y="2045"/>
                    <a:pt x="652" y="1985"/>
                    <a:pt x="533" y="1985"/>
                  </a:cubicBezTo>
                  <a:cubicBezTo>
                    <a:pt x="271" y="1985"/>
                    <a:pt x="0" y="2271"/>
                    <a:pt x="172" y="2587"/>
                  </a:cubicBezTo>
                  <a:cubicBezTo>
                    <a:pt x="827" y="3802"/>
                    <a:pt x="2000" y="4500"/>
                    <a:pt x="3347" y="4500"/>
                  </a:cubicBezTo>
                  <a:cubicBezTo>
                    <a:pt x="3507" y="4500"/>
                    <a:pt x="3670" y="4490"/>
                    <a:pt x="3834" y="4470"/>
                  </a:cubicBezTo>
                  <a:cubicBezTo>
                    <a:pt x="5341" y="4302"/>
                    <a:pt x="6763" y="3507"/>
                    <a:pt x="7831" y="2440"/>
                  </a:cubicBezTo>
                  <a:cubicBezTo>
                    <a:pt x="8416" y="1875"/>
                    <a:pt x="8898" y="1227"/>
                    <a:pt x="9212" y="473"/>
                  </a:cubicBezTo>
                  <a:cubicBezTo>
                    <a:pt x="9325" y="184"/>
                    <a:pt x="9097" y="0"/>
                    <a:pt x="88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90"/>
            <p:cNvSpPr/>
            <p:nvPr/>
          </p:nvSpPr>
          <p:spPr>
            <a:xfrm>
              <a:off x="4340675" y="3165850"/>
              <a:ext cx="248575" cy="110450"/>
            </a:xfrm>
            <a:custGeom>
              <a:avLst/>
              <a:gdLst/>
              <a:ahLst/>
              <a:cxnLst/>
              <a:rect l="l" t="t" r="r" b="b"/>
              <a:pathLst>
                <a:path w="9943" h="4418" extrusionOk="0">
                  <a:moveTo>
                    <a:pt x="575" y="0"/>
                  </a:moveTo>
                  <a:cubicBezTo>
                    <a:pt x="377" y="0"/>
                    <a:pt x="167" y="126"/>
                    <a:pt x="146" y="377"/>
                  </a:cubicBezTo>
                  <a:cubicBezTo>
                    <a:pt x="0" y="2135"/>
                    <a:pt x="1465" y="3369"/>
                    <a:pt x="2971" y="3934"/>
                  </a:cubicBezTo>
                  <a:cubicBezTo>
                    <a:pt x="3760" y="4246"/>
                    <a:pt x="4647" y="4418"/>
                    <a:pt x="5533" y="4418"/>
                  </a:cubicBezTo>
                  <a:cubicBezTo>
                    <a:pt x="6431" y="4418"/>
                    <a:pt x="7328" y="4240"/>
                    <a:pt x="8118" y="3850"/>
                  </a:cubicBezTo>
                  <a:cubicBezTo>
                    <a:pt x="8955" y="3432"/>
                    <a:pt x="9583" y="2741"/>
                    <a:pt x="9855" y="1842"/>
                  </a:cubicBezTo>
                  <a:cubicBezTo>
                    <a:pt x="9943" y="1540"/>
                    <a:pt x="9699" y="1345"/>
                    <a:pt x="9463" y="1345"/>
                  </a:cubicBezTo>
                  <a:cubicBezTo>
                    <a:pt x="9306" y="1345"/>
                    <a:pt x="9152" y="1432"/>
                    <a:pt x="9102" y="1633"/>
                  </a:cubicBezTo>
                  <a:cubicBezTo>
                    <a:pt x="8683" y="3013"/>
                    <a:pt x="7177" y="3557"/>
                    <a:pt x="5859" y="3620"/>
                  </a:cubicBezTo>
                  <a:cubicBezTo>
                    <a:pt x="5757" y="3625"/>
                    <a:pt x="5655" y="3627"/>
                    <a:pt x="5552" y="3627"/>
                  </a:cubicBezTo>
                  <a:cubicBezTo>
                    <a:pt x="4186" y="3627"/>
                    <a:pt x="2687" y="3234"/>
                    <a:pt x="1695" y="2281"/>
                  </a:cubicBezTo>
                  <a:cubicBezTo>
                    <a:pt x="1151" y="1779"/>
                    <a:pt x="879" y="1109"/>
                    <a:pt x="942" y="377"/>
                  </a:cubicBezTo>
                  <a:cubicBezTo>
                    <a:pt x="963" y="126"/>
                    <a:pt x="774" y="0"/>
                    <a:pt x="5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90"/>
            <p:cNvSpPr/>
            <p:nvPr/>
          </p:nvSpPr>
          <p:spPr>
            <a:xfrm>
              <a:off x="4566650" y="2986175"/>
              <a:ext cx="198275" cy="250575"/>
            </a:xfrm>
            <a:custGeom>
              <a:avLst/>
              <a:gdLst/>
              <a:ahLst/>
              <a:cxnLst/>
              <a:rect l="l" t="t" r="r" b="b"/>
              <a:pathLst>
                <a:path w="7931" h="10023" extrusionOk="0">
                  <a:moveTo>
                    <a:pt x="4150" y="1"/>
                  </a:moveTo>
                  <a:cubicBezTo>
                    <a:pt x="3841" y="1"/>
                    <a:pt x="3626" y="501"/>
                    <a:pt x="3955" y="743"/>
                  </a:cubicBezTo>
                  <a:cubicBezTo>
                    <a:pt x="5482" y="1810"/>
                    <a:pt x="7177" y="3442"/>
                    <a:pt x="6989" y="5472"/>
                  </a:cubicBezTo>
                  <a:cubicBezTo>
                    <a:pt x="6905" y="6476"/>
                    <a:pt x="6319" y="7480"/>
                    <a:pt x="5628" y="8192"/>
                  </a:cubicBezTo>
                  <a:cubicBezTo>
                    <a:pt x="5064" y="8757"/>
                    <a:pt x="4373" y="9133"/>
                    <a:pt x="3578" y="9238"/>
                  </a:cubicBezTo>
                  <a:cubicBezTo>
                    <a:pt x="3400" y="9261"/>
                    <a:pt x="3221" y="9271"/>
                    <a:pt x="3042" y="9271"/>
                  </a:cubicBezTo>
                  <a:cubicBezTo>
                    <a:pt x="2232" y="9271"/>
                    <a:pt x="1420" y="9059"/>
                    <a:pt x="649" y="8820"/>
                  </a:cubicBezTo>
                  <a:cubicBezTo>
                    <a:pt x="606" y="8807"/>
                    <a:pt x="566" y="8801"/>
                    <a:pt x="528" y="8801"/>
                  </a:cubicBezTo>
                  <a:cubicBezTo>
                    <a:pt x="136" y="8801"/>
                    <a:pt x="0" y="9439"/>
                    <a:pt x="439" y="9573"/>
                  </a:cubicBezTo>
                  <a:cubicBezTo>
                    <a:pt x="1284" y="9835"/>
                    <a:pt x="2166" y="10022"/>
                    <a:pt x="3024" y="10022"/>
                  </a:cubicBezTo>
                  <a:cubicBezTo>
                    <a:pt x="4079" y="10022"/>
                    <a:pt x="5098" y="9739"/>
                    <a:pt x="5963" y="8966"/>
                  </a:cubicBezTo>
                  <a:cubicBezTo>
                    <a:pt x="6779" y="8213"/>
                    <a:pt x="7491" y="7104"/>
                    <a:pt x="7700" y="5995"/>
                  </a:cubicBezTo>
                  <a:cubicBezTo>
                    <a:pt x="7930" y="4928"/>
                    <a:pt x="7679" y="3819"/>
                    <a:pt x="7135" y="2877"/>
                  </a:cubicBezTo>
                  <a:cubicBezTo>
                    <a:pt x="6465" y="1726"/>
                    <a:pt x="5440" y="827"/>
                    <a:pt x="4352" y="73"/>
                  </a:cubicBezTo>
                  <a:cubicBezTo>
                    <a:pt x="4283" y="23"/>
                    <a:pt x="4215" y="1"/>
                    <a:pt x="415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90"/>
            <p:cNvSpPr/>
            <p:nvPr/>
          </p:nvSpPr>
          <p:spPr>
            <a:xfrm>
              <a:off x="4590900" y="2764500"/>
              <a:ext cx="129550" cy="234075"/>
            </a:xfrm>
            <a:custGeom>
              <a:avLst/>
              <a:gdLst/>
              <a:ahLst/>
              <a:cxnLst/>
              <a:rect l="l" t="t" r="r" b="b"/>
              <a:pathLst>
                <a:path w="5182" h="9363" extrusionOk="0">
                  <a:moveTo>
                    <a:pt x="1457" y="0"/>
                  </a:moveTo>
                  <a:cubicBezTo>
                    <a:pt x="1059" y="0"/>
                    <a:pt x="667" y="120"/>
                    <a:pt x="327" y="383"/>
                  </a:cubicBezTo>
                  <a:cubicBezTo>
                    <a:pt x="1" y="623"/>
                    <a:pt x="211" y="1132"/>
                    <a:pt x="516" y="1132"/>
                  </a:cubicBezTo>
                  <a:cubicBezTo>
                    <a:pt x="583" y="1132"/>
                    <a:pt x="654" y="1108"/>
                    <a:pt x="725" y="1052"/>
                  </a:cubicBezTo>
                  <a:cubicBezTo>
                    <a:pt x="973" y="864"/>
                    <a:pt x="1230" y="783"/>
                    <a:pt x="1484" y="783"/>
                  </a:cubicBezTo>
                  <a:cubicBezTo>
                    <a:pt x="2560" y="783"/>
                    <a:pt x="3613" y="2223"/>
                    <a:pt x="3968" y="3103"/>
                  </a:cubicBezTo>
                  <a:cubicBezTo>
                    <a:pt x="4721" y="4965"/>
                    <a:pt x="3675" y="7162"/>
                    <a:pt x="2733" y="8794"/>
                  </a:cubicBezTo>
                  <a:cubicBezTo>
                    <a:pt x="2560" y="9083"/>
                    <a:pt x="2826" y="9362"/>
                    <a:pt x="3097" y="9362"/>
                  </a:cubicBezTo>
                  <a:cubicBezTo>
                    <a:pt x="3218" y="9362"/>
                    <a:pt x="3340" y="9306"/>
                    <a:pt x="3424" y="9171"/>
                  </a:cubicBezTo>
                  <a:cubicBezTo>
                    <a:pt x="4324" y="7622"/>
                    <a:pt x="5182" y="5760"/>
                    <a:pt x="4972" y="3919"/>
                  </a:cubicBezTo>
                  <a:cubicBezTo>
                    <a:pt x="4805" y="2475"/>
                    <a:pt x="3822" y="948"/>
                    <a:pt x="2524" y="278"/>
                  </a:cubicBezTo>
                  <a:cubicBezTo>
                    <a:pt x="2186" y="99"/>
                    <a:pt x="1818" y="0"/>
                    <a:pt x="14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90"/>
            <p:cNvSpPr/>
            <p:nvPr/>
          </p:nvSpPr>
          <p:spPr>
            <a:xfrm>
              <a:off x="4403975" y="2538050"/>
              <a:ext cx="251625" cy="244125"/>
            </a:xfrm>
            <a:custGeom>
              <a:avLst/>
              <a:gdLst/>
              <a:ahLst/>
              <a:cxnLst/>
              <a:rect l="l" t="t" r="r" b="b"/>
              <a:pathLst>
                <a:path w="10065" h="9765" extrusionOk="0">
                  <a:moveTo>
                    <a:pt x="447" y="1"/>
                  </a:moveTo>
                  <a:cubicBezTo>
                    <a:pt x="0" y="1"/>
                    <a:pt x="19" y="738"/>
                    <a:pt x="502" y="778"/>
                  </a:cubicBezTo>
                  <a:cubicBezTo>
                    <a:pt x="2197" y="967"/>
                    <a:pt x="3850" y="1552"/>
                    <a:pt x="5293" y="2431"/>
                  </a:cubicBezTo>
                  <a:cubicBezTo>
                    <a:pt x="6737" y="3331"/>
                    <a:pt x="8055" y="4586"/>
                    <a:pt x="8683" y="6198"/>
                  </a:cubicBezTo>
                  <a:cubicBezTo>
                    <a:pt x="9060" y="7181"/>
                    <a:pt x="9164" y="8227"/>
                    <a:pt x="9018" y="9273"/>
                  </a:cubicBezTo>
                  <a:cubicBezTo>
                    <a:pt x="8980" y="9565"/>
                    <a:pt x="9242" y="9764"/>
                    <a:pt x="9468" y="9764"/>
                  </a:cubicBezTo>
                  <a:cubicBezTo>
                    <a:pt x="9615" y="9764"/>
                    <a:pt x="9746" y="9680"/>
                    <a:pt x="9771" y="9483"/>
                  </a:cubicBezTo>
                  <a:cubicBezTo>
                    <a:pt x="10064" y="7453"/>
                    <a:pt x="9520" y="5528"/>
                    <a:pt x="8223" y="3938"/>
                  </a:cubicBezTo>
                  <a:cubicBezTo>
                    <a:pt x="7030" y="2431"/>
                    <a:pt x="5293" y="1385"/>
                    <a:pt x="3515" y="716"/>
                  </a:cubicBezTo>
                  <a:cubicBezTo>
                    <a:pt x="2552" y="339"/>
                    <a:pt x="1527" y="109"/>
                    <a:pt x="502" y="4"/>
                  </a:cubicBezTo>
                  <a:cubicBezTo>
                    <a:pt x="483" y="2"/>
                    <a:pt x="465" y="1"/>
                    <a:pt x="44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90"/>
            <p:cNvSpPr/>
            <p:nvPr/>
          </p:nvSpPr>
          <p:spPr>
            <a:xfrm>
              <a:off x="3210475" y="3269925"/>
              <a:ext cx="364400" cy="89950"/>
            </a:xfrm>
            <a:custGeom>
              <a:avLst/>
              <a:gdLst/>
              <a:ahLst/>
              <a:cxnLst/>
              <a:rect l="l" t="t" r="r" b="b"/>
              <a:pathLst>
                <a:path w="14576" h="3598" extrusionOk="0">
                  <a:moveTo>
                    <a:pt x="14093" y="1"/>
                  </a:moveTo>
                  <a:cubicBezTo>
                    <a:pt x="14087" y="1"/>
                    <a:pt x="14080" y="1"/>
                    <a:pt x="14074" y="1"/>
                  </a:cubicBezTo>
                  <a:cubicBezTo>
                    <a:pt x="13362" y="43"/>
                    <a:pt x="12693" y="336"/>
                    <a:pt x="12065" y="650"/>
                  </a:cubicBezTo>
                  <a:cubicBezTo>
                    <a:pt x="11291" y="1006"/>
                    <a:pt x="10559" y="1424"/>
                    <a:pt x="9805" y="1801"/>
                  </a:cubicBezTo>
                  <a:cubicBezTo>
                    <a:pt x="8378" y="2506"/>
                    <a:pt x="6810" y="2829"/>
                    <a:pt x="5239" y="2829"/>
                  </a:cubicBezTo>
                  <a:cubicBezTo>
                    <a:pt x="4899" y="2829"/>
                    <a:pt x="4558" y="2814"/>
                    <a:pt x="4219" y="2784"/>
                  </a:cubicBezTo>
                  <a:cubicBezTo>
                    <a:pt x="2984" y="2659"/>
                    <a:pt x="1771" y="2324"/>
                    <a:pt x="620" y="1905"/>
                  </a:cubicBezTo>
                  <a:cubicBezTo>
                    <a:pt x="567" y="1885"/>
                    <a:pt x="518" y="1875"/>
                    <a:pt x="473" y="1875"/>
                  </a:cubicBezTo>
                  <a:cubicBezTo>
                    <a:pt x="105" y="1875"/>
                    <a:pt x="1" y="2491"/>
                    <a:pt x="411" y="2659"/>
                  </a:cubicBezTo>
                  <a:cubicBezTo>
                    <a:pt x="1978" y="3250"/>
                    <a:pt x="3618" y="3598"/>
                    <a:pt x="5276" y="3598"/>
                  </a:cubicBezTo>
                  <a:cubicBezTo>
                    <a:pt x="5788" y="3598"/>
                    <a:pt x="6300" y="3565"/>
                    <a:pt x="6813" y="3496"/>
                  </a:cubicBezTo>
                  <a:cubicBezTo>
                    <a:pt x="7734" y="3391"/>
                    <a:pt x="8634" y="3182"/>
                    <a:pt x="9491" y="2826"/>
                  </a:cubicBezTo>
                  <a:cubicBezTo>
                    <a:pt x="10287" y="2470"/>
                    <a:pt x="11040" y="2052"/>
                    <a:pt x="11793" y="1654"/>
                  </a:cubicBezTo>
                  <a:cubicBezTo>
                    <a:pt x="12483" y="1299"/>
                    <a:pt x="13279" y="817"/>
                    <a:pt x="14074" y="796"/>
                  </a:cubicBezTo>
                  <a:cubicBezTo>
                    <a:pt x="14569" y="776"/>
                    <a:pt x="14576" y="1"/>
                    <a:pt x="1409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90"/>
            <p:cNvSpPr/>
            <p:nvPr/>
          </p:nvSpPr>
          <p:spPr>
            <a:xfrm>
              <a:off x="4082775" y="3287200"/>
              <a:ext cx="175325" cy="159075"/>
            </a:xfrm>
            <a:custGeom>
              <a:avLst/>
              <a:gdLst/>
              <a:ahLst/>
              <a:cxnLst/>
              <a:rect l="l" t="t" r="r" b="b"/>
              <a:pathLst>
                <a:path w="7013" h="6363" extrusionOk="0">
                  <a:moveTo>
                    <a:pt x="1947" y="1"/>
                  </a:moveTo>
                  <a:cubicBezTo>
                    <a:pt x="1486" y="1"/>
                    <a:pt x="1089" y="273"/>
                    <a:pt x="817" y="628"/>
                  </a:cubicBezTo>
                  <a:cubicBezTo>
                    <a:pt x="1" y="1758"/>
                    <a:pt x="545" y="3118"/>
                    <a:pt x="1340" y="4102"/>
                  </a:cubicBezTo>
                  <a:cubicBezTo>
                    <a:pt x="2219" y="5190"/>
                    <a:pt x="3620" y="6194"/>
                    <a:pt x="5043" y="6362"/>
                  </a:cubicBezTo>
                  <a:cubicBezTo>
                    <a:pt x="5052" y="6362"/>
                    <a:pt x="5061" y="6363"/>
                    <a:pt x="5070" y="6363"/>
                  </a:cubicBezTo>
                  <a:cubicBezTo>
                    <a:pt x="5268" y="6363"/>
                    <a:pt x="5441" y="6144"/>
                    <a:pt x="5441" y="5964"/>
                  </a:cubicBezTo>
                  <a:cubicBezTo>
                    <a:pt x="5441" y="5734"/>
                    <a:pt x="5253" y="5608"/>
                    <a:pt x="5043" y="5566"/>
                  </a:cubicBezTo>
                  <a:cubicBezTo>
                    <a:pt x="4060" y="5462"/>
                    <a:pt x="2972" y="4688"/>
                    <a:pt x="2260" y="3955"/>
                  </a:cubicBezTo>
                  <a:cubicBezTo>
                    <a:pt x="1591" y="3265"/>
                    <a:pt x="817" y="2156"/>
                    <a:pt x="1382" y="1193"/>
                  </a:cubicBezTo>
                  <a:cubicBezTo>
                    <a:pt x="1444" y="1110"/>
                    <a:pt x="1465" y="1068"/>
                    <a:pt x="1528" y="1005"/>
                  </a:cubicBezTo>
                  <a:cubicBezTo>
                    <a:pt x="1549" y="984"/>
                    <a:pt x="1570" y="942"/>
                    <a:pt x="1612" y="921"/>
                  </a:cubicBezTo>
                  <a:cubicBezTo>
                    <a:pt x="1626" y="907"/>
                    <a:pt x="1633" y="899"/>
                    <a:pt x="1636" y="895"/>
                  </a:cubicBezTo>
                  <a:lnTo>
                    <a:pt x="1636" y="895"/>
                  </a:lnTo>
                  <a:cubicBezTo>
                    <a:pt x="1636" y="895"/>
                    <a:pt x="1636" y="895"/>
                    <a:pt x="1636" y="895"/>
                  </a:cubicBezTo>
                  <a:cubicBezTo>
                    <a:pt x="1640" y="895"/>
                    <a:pt x="1650" y="892"/>
                    <a:pt x="1675" y="880"/>
                  </a:cubicBezTo>
                  <a:cubicBezTo>
                    <a:pt x="1689" y="865"/>
                    <a:pt x="1715" y="850"/>
                    <a:pt x="1743" y="835"/>
                  </a:cubicBezTo>
                  <a:lnTo>
                    <a:pt x="1743" y="835"/>
                  </a:lnTo>
                  <a:cubicBezTo>
                    <a:pt x="1743" y="835"/>
                    <a:pt x="1743" y="835"/>
                    <a:pt x="1743" y="835"/>
                  </a:cubicBezTo>
                  <a:cubicBezTo>
                    <a:pt x="1744" y="835"/>
                    <a:pt x="1786" y="817"/>
                    <a:pt x="1800" y="817"/>
                  </a:cubicBezTo>
                  <a:cubicBezTo>
                    <a:pt x="1842" y="796"/>
                    <a:pt x="1926" y="796"/>
                    <a:pt x="1842" y="796"/>
                  </a:cubicBezTo>
                  <a:lnTo>
                    <a:pt x="2009" y="796"/>
                  </a:lnTo>
                  <a:cubicBezTo>
                    <a:pt x="2030" y="796"/>
                    <a:pt x="2072" y="817"/>
                    <a:pt x="2114" y="817"/>
                  </a:cubicBezTo>
                  <a:cubicBezTo>
                    <a:pt x="2135" y="817"/>
                    <a:pt x="2177" y="838"/>
                    <a:pt x="2219" y="859"/>
                  </a:cubicBezTo>
                  <a:cubicBezTo>
                    <a:pt x="2260" y="869"/>
                    <a:pt x="2271" y="869"/>
                    <a:pt x="2276" y="869"/>
                  </a:cubicBezTo>
                  <a:cubicBezTo>
                    <a:pt x="2281" y="869"/>
                    <a:pt x="2281" y="869"/>
                    <a:pt x="2302" y="880"/>
                  </a:cubicBezTo>
                  <a:cubicBezTo>
                    <a:pt x="2470" y="963"/>
                    <a:pt x="2637" y="1089"/>
                    <a:pt x="2784" y="1172"/>
                  </a:cubicBezTo>
                  <a:cubicBezTo>
                    <a:pt x="3537" y="1758"/>
                    <a:pt x="4144" y="2616"/>
                    <a:pt x="4688" y="3411"/>
                  </a:cubicBezTo>
                  <a:cubicBezTo>
                    <a:pt x="5211" y="4144"/>
                    <a:pt x="5650" y="4939"/>
                    <a:pt x="6152" y="5692"/>
                  </a:cubicBezTo>
                  <a:cubicBezTo>
                    <a:pt x="6234" y="5818"/>
                    <a:pt x="6351" y="5870"/>
                    <a:pt x="6469" y="5870"/>
                  </a:cubicBezTo>
                  <a:cubicBezTo>
                    <a:pt x="6741" y="5870"/>
                    <a:pt x="7012" y="5587"/>
                    <a:pt x="6822" y="5294"/>
                  </a:cubicBezTo>
                  <a:cubicBezTo>
                    <a:pt x="6341" y="4541"/>
                    <a:pt x="5901" y="3788"/>
                    <a:pt x="5399" y="3056"/>
                  </a:cubicBezTo>
                  <a:cubicBezTo>
                    <a:pt x="4750" y="2135"/>
                    <a:pt x="4060" y="1152"/>
                    <a:pt x="3139" y="482"/>
                  </a:cubicBezTo>
                  <a:cubicBezTo>
                    <a:pt x="2804" y="231"/>
                    <a:pt x="2386" y="22"/>
                    <a:pt x="19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90"/>
            <p:cNvSpPr/>
            <p:nvPr/>
          </p:nvSpPr>
          <p:spPr>
            <a:xfrm>
              <a:off x="4143942" y="3256716"/>
              <a:ext cx="42900" cy="68175"/>
            </a:xfrm>
            <a:custGeom>
              <a:avLst/>
              <a:gdLst/>
              <a:ahLst/>
              <a:cxnLst/>
              <a:rect l="l" t="t" r="r" b="b"/>
              <a:pathLst>
                <a:path w="1716" h="2727" extrusionOk="0">
                  <a:moveTo>
                    <a:pt x="1112" y="1022"/>
                  </a:moveTo>
                  <a:cubicBezTo>
                    <a:pt x="1110" y="1022"/>
                    <a:pt x="1098" y="1038"/>
                    <a:pt x="1089" y="1051"/>
                  </a:cubicBezTo>
                  <a:lnTo>
                    <a:pt x="1089" y="1051"/>
                  </a:lnTo>
                  <a:cubicBezTo>
                    <a:pt x="1095" y="1044"/>
                    <a:pt x="1102" y="1037"/>
                    <a:pt x="1109" y="1030"/>
                  </a:cubicBezTo>
                  <a:cubicBezTo>
                    <a:pt x="1112" y="1024"/>
                    <a:pt x="1113" y="1022"/>
                    <a:pt x="1112" y="1022"/>
                  </a:cubicBezTo>
                  <a:close/>
                  <a:moveTo>
                    <a:pt x="1245" y="1"/>
                  </a:moveTo>
                  <a:cubicBezTo>
                    <a:pt x="1185" y="1"/>
                    <a:pt x="1124" y="15"/>
                    <a:pt x="1067" y="47"/>
                  </a:cubicBezTo>
                  <a:cubicBezTo>
                    <a:pt x="649" y="298"/>
                    <a:pt x="356" y="654"/>
                    <a:pt x="188" y="1093"/>
                  </a:cubicBezTo>
                  <a:cubicBezTo>
                    <a:pt x="42" y="1491"/>
                    <a:pt x="0" y="1930"/>
                    <a:pt x="21" y="2328"/>
                  </a:cubicBezTo>
                  <a:cubicBezTo>
                    <a:pt x="21" y="2527"/>
                    <a:pt x="173" y="2727"/>
                    <a:pt x="369" y="2727"/>
                  </a:cubicBezTo>
                  <a:cubicBezTo>
                    <a:pt x="378" y="2727"/>
                    <a:pt x="388" y="2726"/>
                    <a:pt x="398" y="2725"/>
                  </a:cubicBezTo>
                  <a:cubicBezTo>
                    <a:pt x="607" y="2725"/>
                    <a:pt x="795" y="2558"/>
                    <a:pt x="795" y="2328"/>
                  </a:cubicBezTo>
                  <a:cubicBezTo>
                    <a:pt x="795" y="2139"/>
                    <a:pt x="795" y="1972"/>
                    <a:pt x="816" y="1784"/>
                  </a:cubicBezTo>
                  <a:cubicBezTo>
                    <a:pt x="816" y="1791"/>
                    <a:pt x="816" y="1799"/>
                    <a:pt x="816" y="1805"/>
                  </a:cubicBezTo>
                  <a:cubicBezTo>
                    <a:pt x="816" y="1784"/>
                    <a:pt x="816" y="1763"/>
                    <a:pt x="837" y="1742"/>
                  </a:cubicBezTo>
                  <a:cubicBezTo>
                    <a:pt x="837" y="1700"/>
                    <a:pt x="837" y="1637"/>
                    <a:pt x="858" y="1595"/>
                  </a:cubicBezTo>
                  <a:cubicBezTo>
                    <a:pt x="879" y="1512"/>
                    <a:pt x="900" y="1428"/>
                    <a:pt x="921" y="1344"/>
                  </a:cubicBezTo>
                  <a:cubicBezTo>
                    <a:pt x="926" y="1339"/>
                    <a:pt x="931" y="1333"/>
                    <a:pt x="934" y="1327"/>
                  </a:cubicBezTo>
                  <a:lnTo>
                    <a:pt x="934" y="1327"/>
                  </a:lnTo>
                  <a:cubicBezTo>
                    <a:pt x="932" y="1333"/>
                    <a:pt x="932" y="1337"/>
                    <a:pt x="933" y="1337"/>
                  </a:cubicBezTo>
                  <a:cubicBezTo>
                    <a:pt x="934" y="1337"/>
                    <a:pt x="937" y="1333"/>
                    <a:pt x="942" y="1323"/>
                  </a:cubicBezTo>
                  <a:cubicBezTo>
                    <a:pt x="963" y="1281"/>
                    <a:pt x="984" y="1240"/>
                    <a:pt x="1004" y="1198"/>
                  </a:cubicBezTo>
                  <a:cubicBezTo>
                    <a:pt x="1025" y="1156"/>
                    <a:pt x="1046" y="1114"/>
                    <a:pt x="1067" y="1093"/>
                  </a:cubicBezTo>
                  <a:cubicBezTo>
                    <a:pt x="1067" y="1080"/>
                    <a:pt x="1075" y="1068"/>
                    <a:pt x="1086" y="1055"/>
                  </a:cubicBezTo>
                  <a:lnTo>
                    <a:pt x="1086" y="1055"/>
                  </a:lnTo>
                  <a:cubicBezTo>
                    <a:pt x="1079" y="1065"/>
                    <a:pt x="1076" y="1069"/>
                    <a:pt x="1076" y="1069"/>
                  </a:cubicBezTo>
                  <a:cubicBezTo>
                    <a:pt x="1076" y="1069"/>
                    <a:pt x="1082" y="1061"/>
                    <a:pt x="1089" y="1051"/>
                  </a:cubicBezTo>
                  <a:lnTo>
                    <a:pt x="1089" y="1051"/>
                  </a:lnTo>
                  <a:cubicBezTo>
                    <a:pt x="1088" y="1053"/>
                    <a:pt x="1087" y="1054"/>
                    <a:pt x="1086" y="1055"/>
                  </a:cubicBezTo>
                  <a:lnTo>
                    <a:pt x="1086" y="1055"/>
                  </a:lnTo>
                  <a:cubicBezTo>
                    <a:pt x="1086" y="1054"/>
                    <a:pt x="1087" y="1053"/>
                    <a:pt x="1088" y="1051"/>
                  </a:cubicBezTo>
                  <a:cubicBezTo>
                    <a:pt x="1151" y="968"/>
                    <a:pt x="1214" y="905"/>
                    <a:pt x="1276" y="863"/>
                  </a:cubicBezTo>
                  <a:cubicBezTo>
                    <a:pt x="1297" y="842"/>
                    <a:pt x="1318" y="821"/>
                    <a:pt x="1318" y="821"/>
                  </a:cubicBezTo>
                  <a:cubicBezTo>
                    <a:pt x="1360" y="779"/>
                    <a:pt x="1423" y="758"/>
                    <a:pt x="1465" y="737"/>
                  </a:cubicBezTo>
                  <a:cubicBezTo>
                    <a:pt x="1632" y="633"/>
                    <a:pt x="1716" y="382"/>
                    <a:pt x="1590" y="193"/>
                  </a:cubicBezTo>
                  <a:cubicBezTo>
                    <a:pt x="1517" y="77"/>
                    <a:pt x="1384" y="1"/>
                    <a:pt x="12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90"/>
            <p:cNvSpPr/>
            <p:nvPr/>
          </p:nvSpPr>
          <p:spPr>
            <a:xfrm>
              <a:off x="4222392" y="3266316"/>
              <a:ext cx="74825" cy="120675"/>
            </a:xfrm>
            <a:custGeom>
              <a:avLst/>
              <a:gdLst/>
              <a:ahLst/>
              <a:cxnLst/>
              <a:rect l="l" t="t" r="r" b="b"/>
              <a:pathLst>
                <a:path w="2993" h="4827" extrusionOk="0">
                  <a:moveTo>
                    <a:pt x="458" y="0"/>
                  </a:moveTo>
                  <a:cubicBezTo>
                    <a:pt x="391" y="0"/>
                    <a:pt x="321" y="19"/>
                    <a:pt x="252" y="60"/>
                  </a:cubicBezTo>
                  <a:cubicBezTo>
                    <a:pt x="84" y="144"/>
                    <a:pt x="1" y="416"/>
                    <a:pt x="126" y="584"/>
                  </a:cubicBezTo>
                  <a:cubicBezTo>
                    <a:pt x="566" y="1190"/>
                    <a:pt x="1005" y="1797"/>
                    <a:pt x="1382" y="2446"/>
                  </a:cubicBezTo>
                  <a:cubicBezTo>
                    <a:pt x="1737" y="3115"/>
                    <a:pt x="1988" y="3806"/>
                    <a:pt x="2156" y="4538"/>
                  </a:cubicBezTo>
                  <a:cubicBezTo>
                    <a:pt x="2206" y="4739"/>
                    <a:pt x="2357" y="4826"/>
                    <a:pt x="2513" y="4826"/>
                  </a:cubicBezTo>
                  <a:cubicBezTo>
                    <a:pt x="2747" y="4826"/>
                    <a:pt x="2993" y="4630"/>
                    <a:pt x="2930" y="4329"/>
                  </a:cubicBezTo>
                  <a:cubicBezTo>
                    <a:pt x="2742" y="3555"/>
                    <a:pt x="2470" y="2801"/>
                    <a:pt x="2072" y="2111"/>
                  </a:cubicBezTo>
                  <a:cubicBezTo>
                    <a:pt x="1716" y="1441"/>
                    <a:pt x="1256" y="814"/>
                    <a:pt x="796" y="186"/>
                  </a:cubicBezTo>
                  <a:cubicBezTo>
                    <a:pt x="712" y="74"/>
                    <a:pt x="591" y="0"/>
                    <a:pt x="4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90"/>
            <p:cNvSpPr/>
            <p:nvPr/>
          </p:nvSpPr>
          <p:spPr>
            <a:xfrm>
              <a:off x="4259050" y="3232250"/>
              <a:ext cx="42850" cy="99800"/>
            </a:xfrm>
            <a:custGeom>
              <a:avLst/>
              <a:gdLst/>
              <a:ahLst/>
              <a:cxnLst/>
              <a:rect l="l" t="t" r="r" b="b"/>
              <a:pathLst>
                <a:path w="1714" h="3992" extrusionOk="0">
                  <a:moveTo>
                    <a:pt x="1231" y="1"/>
                  </a:moveTo>
                  <a:cubicBezTo>
                    <a:pt x="1073" y="1"/>
                    <a:pt x="917" y="83"/>
                    <a:pt x="859" y="274"/>
                  </a:cubicBezTo>
                  <a:cubicBezTo>
                    <a:pt x="503" y="1383"/>
                    <a:pt x="1" y="2534"/>
                    <a:pt x="482" y="3705"/>
                  </a:cubicBezTo>
                  <a:cubicBezTo>
                    <a:pt x="552" y="3863"/>
                    <a:pt x="682" y="3992"/>
                    <a:pt x="858" y="3992"/>
                  </a:cubicBezTo>
                  <a:cubicBezTo>
                    <a:pt x="891" y="3992"/>
                    <a:pt x="927" y="3987"/>
                    <a:pt x="963" y="3977"/>
                  </a:cubicBezTo>
                  <a:cubicBezTo>
                    <a:pt x="1152" y="3935"/>
                    <a:pt x="1319" y="3684"/>
                    <a:pt x="1235" y="3496"/>
                  </a:cubicBezTo>
                  <a:cubicBezTo>
                    <a:pt x="1047" y="3015"/>
                    <a:pt x="1026" y="2534"/>
                    <a:pt x="1131" y="2031"/>
                  </a:cubicBezTo>
                  <a:cubicBezTo>
                    <a:pt x="1256" y="1487"/>
                    <a:pt x="1466" y="985"/>
                    <a:pt x="1612" y="483"/>
                  </a:cubicBezTo>
                  <a:cubicBezTo>
                    <a:pt x="1713" y="192"/>
                    <a:pt x="1471" y="1"/>
                    <a:pt x="12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90"/>
            <p:cNvSpPr/>
            <p:nvPr/>
          </p:nvSpPr>
          <p:spPr>
            <a:xfrm>
              <a:off x="4309936" y="3225531"/>
              <a:ext cx="57026" cy="127113"/>
            </a:xfrm>
            <a:custGeom>
              <a:avLst/>
              <a:gdLst/>
              <a:ahLst/>
              <a:cxnLst/>
              <a:rect l="l" t="t" r="r" b="b"/>
              <a:pathLst>
                <a:path w="2235" h="5853" extrusionOk="0">
                  <a:moveTo>
                    <a:pt x="574" y="0"/>
                  </a:moveTo>
                  <a:cubicBezTo>
                    <a:pt x="228" y="0"/>
                    <a:pt x="0" y="515"/>
                    <a:pt x="372" y="746"/>
                  </a:cubicBezTo>
                  <a:cubicBezTo>
                    <a:pt x="1084" y="1143"/>
                    <a:pt x="1293" y="2064"/>
                    <a:pt x="1356" y="2817"/>
                  </a:cubicBezTo>
                  <a:cubicBezTo>
                    <a:pt x="1439" y="3675"/>
                    <a:pt x="1356" y="4533"/>
                    <a:pt x="1167" y="5370"/>
                  </a:cubicBezTo>
                  <a:cubicBezTo>
                    <a:pt x="1104" y="5661"/>
                    <a:pt x="1354" y="5852"/>
                    <a:pt x="1585" y="5852"/>
                  </a:cubicBezTo>
                  <a:cubicBezTo>
                    <a:pt x="1736" y="5852"/>
                    <a:pt x="1879" y="5770"/>
                    <a:pt x="1920" y="5579"/>
                  </a:cubicBezTo>
                  <a:cubicBezTo>
                    <a:pt x="2151" y="4617"/>
                    <a:pt x="2234" y="3612"/>
                    <a:pt x="2130" y="2629"/>
                  </a:cubicBezTo>
                  <a:cubicBezTo>
                    <a:pt x="2025" y="1646"/>
                    <a:pt x="1690" y="578"/>
                    <a:pt x="770" y="55"/>
                  </a:cubicBezTo>
                  <a:cubicBezTo>
                    <a:pt x="702" y="17"/>
                    <a:pt x="636" y="0"/>
                    <a:pt x="5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90"/>
            <p:cNvSpPr/>
            <p:nvPr/>
          </p:nvSpPr>
          <p:spPr>
            <a:xfrm>
              <a:off x="4346425" y="3221075"/>
              <a:ext cx="40825" cy="49725"/>
            </a:xfrm>
            <a:custGeom>
              <a:avLst/>
              <a:gdLst/>
              <a:ahLst/>
              <a:cxnLst/>
              <a:rect l="l" t="t" r="r" b="b"/>
              <a:pathLst>
                <a:path w="1633" h="1989" extrusionOk="0">
                  <a:moveTo>
                    <a:pt x="1176" y="1"/>
                  </a:moveTo>
                  <a:cubicBezTo>
                    <a:pt x="1111" y="1"/>
                    <a:pt x="1045" y="17"/>
                    <a:pt x="984" y="51"/>
                  </a:cubicBezTo>
                  <a:cubicBezTo>
                    <a:pt x="481" y="344"/>
                    <a:pt x="105" y="909"/>
                    <a:pt x="21" y="1495"/>
                  </a:cubicBezTo>
                  <a:cubicBezTo>
                    <a:pt x="21" y="1600"/>
                    <a:pt x="0" y="1704"/>
                    <a:pt x="63" y="1809"/>
                  </a:cubicBezTo>
                  <a:cubicBezTo>
                    <a:pt x="126" y="1893"/>
                    <a:pt x="209" y="1955"/>
                    <a:pt x="293" y="1976"/>
                  </a:cubicBezTo>
                  <a:cubicBezTo>
                    <a:pt x="331" y="1984"/>
                    <a:pt x="372" y="1989"/>
                    <a:pt x="413" y="1989"/>
                  </a:cubicBezTo>
                  <a:cubicBezTo>
                    <a:pt x="484" y="1989"/>
                    <a:pt x="554" y="1974"/>
                    <a:pt x="607" y="1934"/>
                  </a:cubicBezTo>
                  <a:cubicBezTo>
                    <a:pt x="691" y="1893"/>
                    <a:pt x="774" y="1809"/>
                    <a:pt x="795" y="1704"/>
                  </a:cubicBezTo>
                  <a:cubicBezTo>
                    <a:pt x="795" y="1591"/>
                    <a:pt x="820" y="1477"/>
                    <a:pt x="861" y="1364"/>
                  </a:cubicBezTo>
                  <a:lnTo>
                    <a:pt x="861" y="1364"/>
                  </a:lnTo>
                  <a:cubicBezTo>
                    <a:pt x="860" y="1366"/>
                    <a:pt x="859" y="1368"/>
                    <a:pt x="858" y="1369"/>
                  </a:cubicBezTo>
                  <a:cubicBezTo>
                    <a:pt x="860" y="1366"/>
                    <a:pt x="861" y="1362"/>
                    <a:pt x="863" y="1358"/>
                  </a:cubicBezTo>
                  <a:lnTo>
                    <a:pt x="863" y="1358"/>
                  </a:lnTo>
                  <a:cubicBezTo>
                    <a:pt x="862" y="1360"/>
                    <a:pt x="861" y="1362"/>
                    <a:pt x="861" y="1364"/>
                  </a:cubicBezTo>
                  <a:lnTo>
                    <a:pt x="861" y="1364"/>
                  </a:lnTo>
                  <a:cubicBezTo>
                    <a:pt x="877" y="1332"/>
                    <a:pt x="893" y="1312"/>
                    <a:pt x="898" y="1284"/>
                  </a:cubicBezTo>
                  <a:lnTo>
                    <a:pt x="898" y="1284"/>
                  </a:lnTo>
                  <a:cubicBezTo>
                    <a:pt x="886" y="1308"/>
                    <a:pt x="874" y="1333"/>
                    <a:pt x="863" y="1358"/>
                  </a:cubicBezTo>
                  <a:lnTo>
                    <a:pt x="863" y="1358"/>
                  </a:lnTo>
                  <a:cubicBezTo>
                    <a:pt x="874" y="1327"/>
                    <a:pt x="887" y="1296"/>
                    <a:pt x="900" y="1265"/>
                  </a:cubicBezTo>
                  <a:lnTo>
                    <a:pt x="900" y="1265"/>
                  </a:lnTo>
                  <a:cubicBezTo>
                    <a:pt x="900" y="1272"/>
                    <a:pt x="899" y="1278"/>
                    <a:pt x="898" y="1284"/>
                  </a:cubicBezTo>
                  <a:lnTo>
                    <a:pt x="898" y="1284"/>
                  </a:lnTo>
                  <a:cubicBezTo>
                    <a:pt x="943" y="1197"/>
                    <a:pt x="995" y="1118"/>
                    <a:pt x="1055" y="1039"/>
                  </a:cubicBezTo>
                  <a:lnTo>
                    <a:pt x="1055" y="1039"/>
                  </a:lnTo>
                  <a:cubicBezTo>
                    <a:pt x="1052" y="1044"/>
                    <a:pt x="1049" y="1050"/>
                    <a:pt x="1046" y="1056"/>
                  </a:cubicBezTo>
                  <a:cubicBezTo>
                    <a:pt x="1052" y="1046"/>
                    <a:pt x="1058" y="1037"/>
                    <a:pt x="1064" y="1028"/>
                  </a:cubicBezTo>
                  <a:lnTo>
                    <a:pt x="1064" y="1028"/>
                  </a:lnTo>
                  <a:cubicBezTo>
                    <a:pt x="1079" y="1009"/>
                    <a:pt x="1094" y="990"/>
                    <a:pt x="1109" y="972"/>
                  </a:cubicBezTo>
                  <a:lnTo>
                    <a:pt x="1109" y="972"/>
                  </a:lnTo>
                  <a:cubicBezTo>
                    <a:pt x="1102" y="979"/>
                    <a:pt x="1095" y="986"/>
                    <a:pt x="1088" y="993"/>
                  </a:cubicBezTo>
                  <a:lnTo>
                    <a:pt x="1088" y="993"/>
                  </a:lnTo>
                  <a:cubicBezTo>
                    <a:pt x="1138" y="928"/>
                    <a:pt x="1200" y="864"/>
                    <a:pt x="1266" y="807"/>
                  </a:cubicBezTo>
                  <a:lnTo>
                    <a:pt x="1266" y="807"/>
                  </a:lnTo>
                  <a:cubicBezTo>
                    <a:pt x="1298" y="784"/>
                    <a:pt x="1334" y="752"/>
                    <a:pt x="1381" y="721"/>
                  </a:cubicBezTo>
                  <a:cubicBezTo>
                    <a:pt x="1549" y="637"/>
                    <a:pt x="1632" y="365"/>
                    <a:pt x="1528" y="198"/>
                  </a:cubicBezTo>
                  <a:cubicBezTo>
                    <a:pt x="1443" y="71"/>
                    <a:pt x="1311" y="1"/>
                    <a:pt x="11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90"/>
            <p:cNvSpPr/>
            <p:nvPr/>
          </p:nvSpPr>
          <p:spPr>
            <a:xfrm>
              <a:off x="4402984" y="3262355"/>
              <a:ext cx="39800" cy="97700"/>
            </a:xfrm>
            <a:custGeom>
              <a:avLst/>
              <a:gdLst/>
              <a:ahLst/>
              <a:cxnLst/>
              <a:rect l="l" t="t" r="r" b="b"/>
              <a:pathLst>
                <a:path w="1592" h="3908" extrusionOk="0">
                  <a:moveTo>
                    <a:pt x="869" y="1"/>
                  </a:moveTo>
                  <a:cubicBezTo>
                    <a:pt x="633" y="1"/>
                    <a:pt x="394" y="192"/>
                    <a:pt x="482" y="483"/>
                  </a:cubicBezTo>
                  <a:cubicBezTo>
                    <a:pt x="775" y="1425"/>
                    <a:pt x="503" y="2450"/>
                    <a:pt x="85" y="3329"/>
                  </a:cubicBezTo>
                  <a:cubicBezTo>
                    <a:pt x="1" y="3517"/>
                    <a:pt x="43" y="3747"/>
                    <a:pt x="231" y="3852"/>
                  </a:cubicBezTo>
                  <a:cubicBezTo>
                    <a:pt x="291" y="3889"/>
                    <a:pt x="364" y="3908"/>
                    <a:pt x="438" y="3908"/>
                  </a:cubicBezTo>
                  <a:cubicBezTo>
                    <a:pt x="571" y="3908"/>
                    <a:pt x="708" y="3847"/>
                    <a:pt x="775" y="3726"/>
                  </a:cubicBezTo>
                  <a:cubicBezTo>
                    <a:pt x="1256" y="2659"/>
                    <a:pt x="1591" y="1425"/>
                    <a:pt x="1235" y="274"/>
                  </a:cubicBezTo>
                  <a:cubicBezTo>
                    <a:pt x="1177" y="83"/>
                    <a:pt x="1024" y="1"/>
                    <a:pt x="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90"/>
            <p:cNvSpPr/>
            <p:nvPr/>
          </p:nvSpPr>
          <p:spPr>
            <a:xfrm>
              <a:off x="4407500" y="3261500"/>
              <a:ext cx="108425" cy="91150"/>
            </a:xfrm>
            <a:custGeom>
              <a:avLst/>
              <a:gdLst/>
              <a:ahLst/>
              <a:cxnLst/>
              <a:rect l="l" t="t" r="r" b="b"/>
              <a:pathLst>
                <a:path w="4337" h="3646" extrusionOk="0">
                  <a:moveTo>
                    <a:pt x="3795" y="0"/>
                  </a:moveTo>
                  <a:cubicBezTo>
                    <a:pt x="1999" y="0"/>
                    <a:pt x="558" y="1512"/>
                    <a:pt x="89" y="3163"/>
                  </a:cubicBezTo>
                  <a:cubicBezTo>
                    <a:pt x="0" y="3454"/>
                    <a:pt x="248" y="3645"/>
                    <a:pt x="485" y="3645"/>
                  </a:cubicBezTo>
                  <a:cubicBezTo>
                    <a:pt x="641" y="3645"/>
                    <a:pt x="792" y="3563"/>
                    <a:pt x="842" y="3372"/>
                  </a:cubicBezTo>
                  <a:cubicBezTo>
                    <a:pt x="1230" y="2024"/>
                    <a:pt x="2396" y="775"/>
                    <a:pt x="3834" y="775"/>
                  </a:cubicBezTo>
                  <a:cubicBezTo>
                    <a:pt x="3869" y="775"/>
                    <a:pt x="3904" y="776"/>
                    <a:pt x="3939" y="778"/>
                  </a:cubicBezTo>
                  <a:cubicBezTo>
                    <a:pt x="3949" y="779"/>
                    <a:pt x="3958" y="779"/>
                    <a:pt x="3968" y="779"/>
                  </a:cubicBezTo>
                  <a:cubicBezTo>
                    <a:pt x="4165" y="779"/>
                    <a:pt x="4336" y="581"/>
                    <a:pt x="4336" y="401"/>
                  </a:cubicBezTo>
                  <a:cubicBezTo>
                    <a:pt x="4336" y="171"/>
                    <a:pt x="4148" y="3"/>
                    <a:pt x="3939" y="3"/>
                  </a:cubicBezTo>
                  <a:cubicBezTo>
                    <a:pt x="3891" y="1"/>
                    <a:pt x="3842" y="0"/>
                    <a:pt x="37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90"/>
            <p:cNvSpPr/>
            <p:nvPr/>
          </p:nvSpPr>
          <p:spPr>
            <a:xfrm>
              <a:off x="4468300" y="3256600"/>
              <a:ext cx="74825" cy="142600"/>
            </a:xfrm>
            <a:custGeom>
              <a:avLst/>
              <a:gdLst/>
              <a:ahLst/>
              <a:cxnLst/>
              <a:rect l="l" t="t" r="r" b="b"/>
              <a:pathLst>
                <a:path w="2993" h="5704" extrusionOk="0">
                  <a:moveTo>
                    <a:pt x="1724" y="1"/>
                  </a:moveTo>
                  <a:cubicBezTo>
                    <a:pt x="1395" y="1"/>
                    <a:pt x="1110" y="391"/>
                    <a:pt x="1423" y="639"/>
                  </a:cubicBezTo>
                  <a:cubicBezTo>
                    <a:pt x="2783" y="1769"/>
                    <a:pt x="1800" y="4363"/>
                    <a:pt x="335" y="4928"/>
                  </a:cubicBezTo>
                  <a:cubicBezTo>
                    <a:pt x="126" y="5012"/>
                    <a:pt x="0" y="5200"/>
                    <a:pt x="63" y="5409"/>
                  </a:cubicBezTo>
                  <a:cubicBezTo>
                    <a:pt x="97" y="5564"/>
                    <a:pt x="258" y="5704"/>
                    <a:pt x="429" y="5704"/>
                  </a:cubicBezTo>
                  <a:cubicBezTo>
                    <a:pt x="468" y="5704"/>
                    <a:pt x="506" y="5697"/>
                    <a:pt x="544" y="5681"/>
                  </a:cubicBezTo>
                  <a:cubicBezTo>
                    <a:pt x="1611" y="5284"/>
                    <a:pt x="2365" y="4259"/>
                    <a:pt x="2679" y="3171"/>
                  </a:cubicBezTo>
                  <a:cubicBezTo>
                    <a:pt x="2992" y="2104"/>
                    <a:pt x="2888" y="848"/>
                    <a:pt x="1988" y="95"/>
                  </a:cubicBezTo>
                  <a:cubicBezTo>
                    <a:pt x="1904" y="29"/>
                    <a:pt x="1813" y="1"/>
                    <a:pt x="17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90"/>
            <p:cNvSpPr/>
            <p:nvPr/>
          </p:nvSpPr>
          <p:spPr>
            <a:xfrm>
              <a:off x="4207275" y="3456175"/>
              <a:ext cx="71175" cy="113725"/>
            </a:xfrm>
            <a:custGeom>
              <a:avLst/>
              <a:gdLst/>
              <a:ahLst/>
              <a:cxnLst/>
              <a:rect l="l" t="t" r="r" b="b"/>
              <a:pathLst>
                <a:path w="2847" h="4549" extrusionOk="0">
                  <a:moveTo>
                    <a:pt x="419" y="0"/>
                  </a:moveTo>
                  <a:cubicBezTo>
                    <a:pt x="210" y="0"/>
                    <a:pt x="0" y="188"/>
                    <a:pt x="21" y="398"/>
                  </a:cubicBezTo>
                  <a:cubicBezTo>
                    <a:pt x="105" y="1025"/>
                    <a:pt x="63" y="1653"/>
                    <a:pt x="105" y="2260"/>
                  </a:cubicBezTo>
                  <a:cubicBezTo>
                    <a:pt x="168" y="2929"/>
                    <a:pt x="273" y="3766"/>
                    <a:pt x="817" y="4227"/>
                  </a:cubicBezTo>
                  <a:cubicBezTo>
                    <a:pt x="1047" y="4438"/>
                    <a:pt x="1331" y="4548"/>
                    <a:pt x="1610" y="4548"/>
                  </a:cubicBezTo>
                  <a:cubicBezTo>
                    <a:pt x="1936" y="4548"/>
                    <a:pt x="2255" y="4397"/>
                    <a:pt x="2469" y="4080"/>
                  </a:cubicBezTo>
                  <a:cubicBezTo>
                    <a:pt x="2825" y="3557"/>
                    <a:pt x="2846" y="2825"/>
                    <a:pt x="2825" y="2218"/>
                  </a:cubicBezTo>
                  <a:cubicBezTo>
                    <a:pt x="2825" y="1820"/>
                    <a:pt x="2783" y="1444"/>
                    <a:pt x="2721" y="1046"/>
                  </a:cubicBezTo>
                  <a:cubicBezTo>
                    <a:pt x="2679" y="795"/>
                    <a:pt x="2637" y="523"/>
                    <a:pt x="2532" y="293"/>
                  </a:cubicBezTo>
                  <a:cubicBezTo>
                    <a:pt x="2480" y="120"/>
                    <a:pt x="2343" y="5"/>
                    <a:pt x="2168" y="5"/>
                  </a:cubicBezTo>
                  <a:cubicBezTo>
                    <a:pt x="2130" y="5"/>
                    <a:pt x="2091" y="10"/>
                    <a:pt x="2051" y="21"/>
                  </a:cubicBezTo>
                  <a:cubicBezTo>
                    <a:pt x="1863" y="63"/>
                    <a:pt x="1716" y="293"/>
                    <a:pt x="1779" y="502"/>
                  </a:cubicBezTo>
                  <a:cubicBezTo>
                    <a:pt x="1863" y="670"/>
                    <a:pt x="1905" y="879"/>
                    <a:pt x="1925" y="1067"/>
                  </a:cubicBezTo>
                  <a:cubicBezTo>
                    <a:pt x="1946" y="1130"/>
                    <a:pt x="1946" y="1193"/>
                    <a:pt x="1967" y="1256"/>
                  </a:cubicBezTo>
                  <a:cubicBezTo>
                    <a:pt x="1967" y="1297"/>
                    <a:pt x="1967" y="1318"/>
                    <a:pt x="1967" y="1360"/>
                  </a:cubicBezTo>
                  <a:cubicBezTo>
                    <a:pt x="1967" y="1330"/>
                    <a:pt x="1969" y="1319"/>
                    <a:pt x="1972" y="1319"/>
                  </a:cubicBezTo>
                  <a:cubicBezTo>
                    <a:pt x="1978" y="1319"/>
                    <a:pt x="1988" y="1387"/>
                    <a:pt x="1988" y="1402"/>
                  </a:cubicBezTo>
                  <a:cubicBezTo>
                    <a:pt x="1988" y="1548"/>
                    <a:pt x="2009" y="1695"/>
                    <a:pt x="2030" y="1841"/>
                  </a:cubicBezTo>
                  <a:cubicBezTo>
                    <a:pt x="2051" y="2134"/>
                    <a:pt x="2051" y="2448"/>
                    <a:pt x="2030" y="2741"/>
                  </a:cubicBezTo>
                  <a:cubicBezTo>
                    <a:pt x="2030" y="2825"/>
                    <a:pt x="2030" y="2888"/>
                    <a:pt x="2009" y="2971"/>
                  </a:cubicBezTo>
                  <a:cubicBezTo>
                    <a:pt x="2009" y="2986"/>
                    <a:pt x="1998" y="3045"/>
                    <a:pt x="2000" y="3045"/>
                  </a:cubicBezTo>
                  <a:cubicBezTo>
                    <a:pt x="2001" y="3045"/>
                    <a:pt x="2003" y="3036"/>
                    <a:pt x="2009" y="3013"/>
                  </a:cubicBezTo>
                  <a:lnTo>
                    <a:pt x="2009" y="3013"/>
                  </a:lnTo>
                  <a:cubicBezTo>
                    <a:pt x="2009" y="3034"/>
                    <a:pt x="2009" y="3076"/>
                    <a:pt x="1988" y="3118"/>
                  </a:cubicBezTo>
                  <a:cubicBezTo>
                    <a:pt x="1967" y="3243"/>
                    <a:pt x="1946" y="3369"/>
                    <a:pt x="1905" y="3494"/>
                  </a:cubicBezTo>
                  <a:cubicBezTo>
                    <a:pt x="1887" y="3512"/>
                    <a:pt x="1884" y="3530"/>
                    <a:pt x="1871" y="3548"/>
                  </a:cubicBezTo>
                  <a:lnTo>
                    <a:pt x="1871" y="3548"/>
                  </a:lnTo>
                  <a:cubicBezTo>
                    <a:pt x="1876" y="3534"/>
                    <a:pt x="1882" y="3521"/>
                    <a:pt x="1881" y="3521"/>
                  </a:cubicBezTo>
                  <a:lnTo>
                    <a:pt x="1881" y="3521"/>
                  </a:lnTo>
                  <a:cubicBezTo>
                    <a:pt x="1881" y="3521"/>
                    <a:pt x="1876" y="3530"/>
                    <a:pt x="1863" y="3557"/>
                  </a:cubicBezTo>
                  <a:cubicBezTo>
                    <a:pt x="1866" y="3554"/>
                    <a:pt x="1869" y="3551"/>
                    <a:pt x="1871" y="3548"/>
                  </a:cubicBezTo>
                  <a:lnTo>
                    <a:pt x="1871" y="3548"/>
                  </a:lnTo>
                  <a:cubicBezTo>
                    <a:pt x="1867" y="3559"/>
                    <a:pt x="1863" y="3572"/>
                    <a:pt x="1863" y="3578"/>
                  </a:cubicBezTo>
                  <a:cubicBezTo>
                    <a:pt x="1845" y="3614"/>
                    <a:pt x="1811" y="3650"/>
                    <a:pt x="1789" y="3686"/>
                  </a:cubicBezTo>
                  <a:lnTo>
                    <a:pt x="1789" y="3686"/>
                  </a:lnTo>
                  <a:cubicBezTo>
                    <a:pt x="1773" y="3704"/>
                    <a:pt x="1748" y="3735"/>
                    <a:pt x="1737" y="3745"/>
                  </a:cubicBezTo>
                  <a:cubicBezTo>
                    <a:pt x="1735" y="3748"/>
                    <a:pt x="1732" y="3750"/>
                    <a:pt x="1729" y="3753"/>
                  </a:cubicBezTo>
                  <a:lnTo>
                    <a:pt x="1729" y="3753"/>
                  </a:lnTo>
                  <a:cubicBezTo>
                    <a:pt x="1722" y="3755"/>
                    <a:pt x="1715" y="3759"/>
                    <a:pt x="1707" y="3763"/>
                  </a:cubicBezTo>
                  <a:lnTo>
                    <a:pt x="1707" y="3763"/>
                  </a:lnTo>
                  <a:cubicBezTo>
                    <a:pt x="1718" y="3755"/>
                    <a:pt x="1723" y="3753"/>
                    <a:pt x="1723" y="3753"/>
                  </a:cubicBezTo>
                  <a:lnTo>
                    <a:pt x="1723" y="3753"/>
                  </a:lnTo>
                  <a:cubicBezTo>
                    <a:pt x="1722" y="3753"/>
                    <a:pt x="1698" y="3766"/>
                    <a:pt x="1674" y="3766"/>
                  </a:cubicBezTo>
                  <a:cubicBezTo>
                    <a:pt x="1669" y="3772"/>
                    <a:pt x="1660" y="3775"/>
                    <a:pt x="1652" y="3776"/>
                  </a:cubicBezTo>
                  <a:lnTo>
                    <a:pt x="1652" y="3776"/>
                  </a:lnTo>
                  <a:cubicBezTo>
                    <a:pt x="1633" y="3773"/>
                    <a:pt x="1614" y="3772"/>
                    <a:pt x="1599" y="3772"/>
                  </a:cubicBezTo>
                  <a:cubicBezTo>
                    <a:pt x="1588" y="3772"/>
                    <a:pt x="1580" y="3772"/>
                    <a:pt x="1576" y="3774"/>
                  </a:cubicBezTo>
                  <a:lnTo>
                    <a:pt x="1576" y="3774"/>
                  </a:lnTo>
                  <a:cubicBezTo>
                    <a:pt x="1545" y="3765"/>
                    <a:pt x="1510" y="3761"/>
                    <a:pt x="1465" y="3745"/>
                  </a:cubicBezTo>
                  <a:cubicBezTo>
                    <a:pt x="1453" y="3742"/>
                    <a:pt x="1445" y="3741"/>
                    <a:pt x="1441" y="3741"/>
                  </a:cubicBezTo>
                  <a:cubicBezTo>
                    <a:pt x="1441" y="3741"/>
                    <a:pt x="1440" y="3741"/>
                    <a:pt x="1440" y="3741"/>
                  </a:cubicBezTo>
                  <a:lnTo>
                    <a:pt x="1440" y="3741"/>
                  </a:lnTo>
                  <a:cubicBezTo>
                    <a:pt x="1418" y="3722"/>
                    <a:pt x="1380" y="3702"/>
                    <a:pt x="1361" y="3683"/>
                  </a:cubicBezTo>
                  <a:lnTo>
                    <a:pt x="1361" y="3683"/>
                  </a:lnTo>
                  <a:cubicBezTo>
                    <a:pt x="1371" y="3690"/>
                    <a:pt x="1376" y="3692"/>
                    <a:pt x="1378" y="3692"/>
                  </a:cubicBezTo>
                  <a:cubicBezTo>
                    <a:pt x="1385" y="3692"/>
                    <a:pt x="1294" y="3616"/>
                    <a:pt x="1277" y="3599"/>
                  </a:cubicBezTo>
                  <a:cubicBezTo>
                    <a:pt x="1262" y="3579"/>
                    <a:pt x="1256" y="3572"/>
                    <a:pt x="1256" y="3572"/>
                  </a:cubicBezTo>
                  <a:lnTo>
                    <a:pt x="1256" y="3572"/>
                  </a:lnTo>
                  <a:cubicBezTo>
                    <a:pt x="1255" y="3572"/>
                    <a:pt x="1278" y="3605"/>
                    <a:pt x="1277" y="3605"/>
                  </a:cubicBezTo>
                  <a:cubicBezTo>
                    <a:pt x="1276" y="3605"/>
                    <a:pt x="1271" y="3598"/>
                    <a:pt x="1256" y="3578"/>
                  </a:cubicBezTo>
                  <a:cubicBezTo>
                    <a:pt x="1235" y="3557"/>
                    <a:pt x="1235" y="3515"/>
                    <a:pt x="1214" y="3494"/>
                  </a:cubicBezTo>
                  <a:cubicBezTo>
                    <a:pt x="1172" y="3452"/>
                    <a:pt x="1151" y="3390"/>
                    <a:pt x="1130" y="3348"/>
                  </a:cubicBezTo>
                  <a:cubicBezTo>
                    <a:pt x="1120" y="3323"/>
                    <a:pt x="1116" y="3315"/>
                    <a:pt x="1115" y="3315"/>
                  </a:cubicBezTo>
                  <a:lnTo>
                    <a:pt x="1115" y="3315"/>
                  </a:lnTo>
                  <a:cubicBezTo>
                    <a:pt x="1113" y="3315"/>
                    <a:pt x="1125" y="3351"/>
                    <a:pt x="1125" y="3351"/>
                  </a:cubicBezTo>
                  <a:cubicBezTo>
                    <a:pt x="1124" y="3351"/>
                    <a:pt x="1121" y="3340"/>
                    <a:pt x="1109" y="3306"/>
                  </a:cubicBezTo>
                  <a:cubicBezTo>
                    <a:pt x="1109" y="3264"/>
                    <a:pt x="1089" y="3222"/>
                    <a:pt x="1068" y="3180"/>
                  </a:cubicBezTo>
                  <a:cubicBezTo>
                    <a:pt x="1026" y="3055"/>
                    <a:pt x="984" y="2908"/>
                    <a:pt x="963" y="2762"/>
                  </a:cubicBezTo>
                  <a:cubicBezTo>
                    <a:pt x="921" y="2574"/>
                    <a:pt x="921" y="2490"/>
                    <a:pt x="900" y="2302"/>
                  </a:cubicBezTo>
                  <a:cubicBezTo>
                    <a:pt x="837" y="1674"/>
                    <a:pt x="879" y="1025"/>
                    <a:pt x="796" y="398"/>
                  </a:cubicBezTo>
                  <a:cubicBezTo>
                    <a:pt x="775" y="188"/>
                    <a:pt x="649" y="0"/>
                    <a:pt x="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90"/>
            <p:cNvSpPr/>
            <p:nvPr/>
          </p:nvSpPr>
          <p:spPr>
            <a:xfrm>
              <a:off x="4253300" y="3444125"/>
              <a:ext cx="135500" cy="114650"/>
            </a:xfrm>
            <a:custGeom>
              <a:avLst/>
              <a:gdLst/>
              <a:ahLst/>
              <a:cxnLst/>
              <a:rect l="l" t="t" r="r" b="b"/>
              <a:pathLst>
                <a:path w="5420" h="4586" extrusionOk="0">
                  <a:moveTo>
                    <a:pt x="2962" y="1"/>
                  </a:moveTo>
                  <a:cubicBezTo>
                    <a:pt x="2652" y="1"/>
                    <a:pt x="2385" y="393"/>
                    <a:pt x="2679" y="670"/>
                  </a:cubicBezTo>
                  <a:cubicBezTo>
                    <a:pt x="3139" y="1089"/>
                    <a:pt x="3579" y="1591"/>
                    <a:pt x="3934" y="2093"/>
                  </a:cubicBezTo>
                  <a:cubicBezTo>
                    <a:pt x="4123" y="2386"/>
                    <a:pt x="4290" y="2679"/>
                    <a:pt x="4374" y="2993"/>
                  </a:cubicBezTo>
                  <a:cubicBezTo>
                    <a:pt x="4437" y="3223"/>
                    <a:pt x="4437" y="3411"/>
                    <a:pt x="4311" y="3579"/>
                  </a:cubicBezTo>
                  <a:cubicBezTo>
                    <a:pt x="4321" y="3564"/>
                    <a:pt x="4324" y="3559"/>
                    <a:pt x="4323" y="3559"/>
                  </a:cubicBezTo>
                  <a:lnTo>
                    <a:pt x="4323" y="3559"/>
                  </a:lnTo>
                  <a:cubicBezTo>
                    <a:pt x="4319" y="3559"/>
                    <a:pt x="4269" y="3621"/>
                    <a:pt x="4269" y="3621"/>
                  </a:cubicBezTo>
                  <a:cubicBezTo>
                    <a:pt x="4248" y="3642"/>
                    <a:pt x="4206" y="3683"/>
                    <a:pt x="4185" y="3704"/>
                  </a:cubicBezTo>
                  <a:cubicBezTo>
                    <a:pt x="4203" y="3687"/>
                    <a:pt x="4209" y="3681"/>
                    <a:pt x="4208" y="3681"/>
                  </a:cubicBezTo>
                  <a:lnTo>
                    <a:pt x="4208" y="3681"/>
                  </a:lnTo>
                  <a:cubicBezTo>
                    <a:pt x="4207" y="3681"/>
                    <a:pt x="4159" y="3725"/>
                    <a:pt x="4144" y="3725"/>
                  </a:cubicBezTo>
                  <a:cubicBezTo>
                    <a:pt x="4123" y="3746"/>
                    <a:pt x="4102" y="3767"/>
                    <a:pt x="4060" y="3767"/>
                  </a:cubicBezTo>
                  <a:cubicBezTo>
                    <a:pt x="4045" y="3778"/>
                    <a:pt x="4038" y="3785"/>
                    <a:pt x="4036" y="3788"/>
                  </a:cubicBezTo>
                  <a:lnTo>
                    <a:pt x="4036" y="3788"/>
                  </a:lnTo>
                  <a:cubicBezTo>
                    <a:pt x="4016" y="3790"/>
                    <a:pt x="3996" y="3809"/>
                    <a:pt x="3976" y="3809"/>
                  </a:cubicBezTo>
                  <a:cubicBezTo>
                    <a:pt x="3938" y="3809"/>
                    <a:pt x="3917" y="3809"/>
                    <a:pt x="3898" y="3825"/>
                  </a:cubicBezTo>
                  <a:lnTo>
                    <a:pt x="3898" y="3825"/>
                  </a:lnTo>
                  <a:cubicBezTo>
                    <a:pt x="3879" y="3827"/>
                    <a:pt x="3858" y="3830"/>
                    <a:pt x="3851" y="3830"/>
                  </a:cubicBezTo>
                  <a:cubicBezTo>
                    <a:pt x="3809" y="3830"/>
                    <a:pt x="3788" y="3809"/>
                    <a:pt x="3746" y="3809"/>
                  </a:cubicBezTo>
                  <a:cubicBezTo>
                    <a:pt x="3683" y="3809"/>
                    <a:pt x="3621" y="3788"/>
                    <a:pt x="3558" y="3767"/>
                  </a:cubicBezTo>
                  <a:cubicBezTo>
                    <a:pt x="3516" y="3746"/>
                    <a:pt x="3495" y="3725"/>
                    <a:pt x="3453" y="3725"/>
                  </a:cubicBezTo>
                  <a:cubicBezTo>
                    <a:pt x="3390" y="3683"/>
                    <a:pt x="3307" y="3642"/>
                    <a:pt x="3244" y="3600"/>
                  </a:cubicBezTo>
                  <a:cubicBezTo>
                    <a:pt x="3097" y="3495"/>
                    <a:pt x="3077" y="3474"/>
                    <a:pt x="2951" y="3370"/>
                  </a:cubicBezTo>
                  <a:cubicBezTo>
                    <a:pt x="2805" y="3244"/>
                    <a:pt x="2679" y="3118"/>
                    <a:pt x="2553" y="2972"/>
                  </a:cubicBezTo>
                  <a:cubicBezTo>
                    <a:pt x="2323" y="2742"/>
                    <a:pt x="2114" y="2470"/>
                    <a:pt x="1926" y="2219"/>
                  </a:cubicBezTo>
                  <a:cubicBezTo>
                    <a:pt x="1549" y="1717"/>
                    <a:pt x="1214" y="1152"/>
                    <a:pt x="817" y="629"/>
                  </a:cubicBezTo>
                  <a:cubicBezTo>
                    <a:pt x="733" y="517"/>
                    <a:pt x="612" y="443"/>
                    <a:pt x="479" y="443"/>
                  </a:cubicBezTo>
                  <a:cubicBezTo>
                    <a:pt x="412" y="443"/>
                    <a:pt x="343" y="461"/>
                    <a:pt x="273" y="503"/>
                  </a:cubicBezTo>
                  <a:cubicBezTo>
                    <a:pt x="105" y="587"/>
                    <a:pt x="1" y="859"/>
                    <a:pt x="147" y="1026"/>
                  </a:cubicBezTo>
                  <a:cubicBezTo>
                    <a:pt x="984" y="2156"/>
                    <a:pt x="1654" y="3495"/>
                    <a:pt x="2867" y="4269"/>
                  </a:cubicBezTo>
                  <a:cubicBezTo>
                    <a:pt x="3174" y="4470"/>
                    <a:pt x="3513" y="4586"/>
                    <a:pt x="3847" y="4586"/>
                  </a:cubicBezTo>
                  <a:cubicBezTo>
                    <a:pt x="4172" y="4586"/>
                    <a:pt x="4492" y="4476"/>
                    <a:pt x="4771" y="4227"/>
                  </a:cubicBezTo>
                  <a:cubicBezTo>
                    <a:pt x="5420" y="3642"/>
                    <a:pt x="5211" y="2742"/>
                    <a:pt x="4834" y="2072"/>
                  </a:cubicBezTo>
                  <a:cubicBezTo>
                    <a:pt x="4437" y="1340"/>
                    <a:pt x="3851" y="670"/>
                    <a:pt x="3223" y="105"/>
                  </a:cubicBezTo>
                  <a:cubicBezTo>
                    <a:pt x="3140" y="32"/>
                    <a:pt x="3049" y="1"/>
                    <a:pt x="29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90"/>
            <p:cNvSpPr/>
            <p:nvPr/>
          </p:nvSpPr>
          <p:spPr>
            <a:xfrm>
              <a:off x="4314975" y="3411625"/>
              <a:ext cx="162250" cy="102425"/>
            </a:xfrm>
            <a:custGeom>
              <a:avLst/>
              <a:gdLst/>
              <a:ahLst/>
              <a:cxnLst/>
              <a:rect l="l" t="t" r="r" b="b"/>
              <a:pathLst>
                <a:path w="6490" h="4097" extrusionOk="0">
                  <a:moveTo>
                    <a:pt x="3421" y="0"/>
                  </a:moveTo>
                  <a:cubicBezTo>
                    <a:pt x="2975" y="0"/>
                    <a:pt x="2993" y="737"/>
                    <a:pt x="3476" y="778"/>
                  </a:cubicBezTo>
                  <a:cubicBezTo>
                    <a:pt x="3685" y="799"/>
                    <a:pt x="3999" y="966"/>
                    <a:pt x="4229" y="1092"/>
                  </a:cubicBezTo>
                  <a:cubicBezTo>
                    <a:pt x="4522" y="1301"/>
                    <a:pt x="4794" y="1531"/>
                    <a:pt x="5024" y="1824"/>
                  </a:cubicBezTo>
                  <a:cubicBezTo>
                    <a:pt x="5234" y="2054"/>
                    <a:pt x="5401" y="2326"/>
                    <a:pt x="5464" y="2640"/>
                  </a:cubicBezTo>
                  <a:cubicBezTo>
                    <a:pt x="5485" y="2745"/>
                    <a:pt x="5485" y="2849"/>
                    <a:pt x="5443" y="2954"/>
                  </a:cubicBezTo>
                  <a:cubicBezTo>
                    <a:pt x="5401" y="3058"/>
                    <a:pt x="5338" y="3142"/>
                    <a:pt x="5296" y="3184"/>
                  </a:cubicBezTo>
                  <a:cubicBezTo>
                    <a:pt x="5255" y="3205"/>
                    <a:pt x="5192" y="3247"/>
                    <a:pt x="5129" y="3268"/>
                  </a:cubicBezTo>
                  <a:cubicBezTo>
                    <a:pt x="5041" y="3305"/>
                    <a:pt x="5006" y="3313"/>
                    <a:pt x="4960" y="3313"/>
                  </a:cubicBezTo>
                  <a:cubicBezTo>
                    <a:pt x="4930" y="3313"/>
                    <a:pt x="4895" y="3310"/>
                    <a:pt x="4836" y="3310"/>
                  </a:cubicBezTo>
                  <a:cubicBezTo>
                    <a:pt x="4585" y="3310"/>
                    <a:pt x="4334" y="3247"/>
                    <a:pt x="4062" y="3163"/>
                  </a:cubicBezTo>
                  <a:cubicBezTo>
                    <a:pt x="3434" y="2954"/>
                    <a:pt x="2848" y="2619"/>
                    <a:pt x="2283" y="2263"/>
                  </a:cubicBezTo>
                  <a:cubicBezTo>
                    <a:pt x="1760" y="1929"/>
                    <a:pt x="1279" y="1594"/>
                    <a:pt x="840" y="1196"/>
                  </a:cubicBezTo>
                  <a:cubicBezTo>
                    <a:pt x="759" y="1124"/>
                    <a:pt x="670" y="1094"/>
                    <a:pt x="584" y="1094"/>
                  </a:cubicBezTo>
                  <a:cubicBezTo>
                    <a:pt x="272" y="1094"/>
                    <a:pt x="0" y="1498"/>
                    <a:pt x="296" y="1761"/>
                  </a:cubicBezTo>
                  <a:cubicBezTo>
                    <a:pt x="756" y="2180"/>
                    <a:pt x="1300" y="2556"/>
                    <a:pt x="1844" y="2912"/>
                  </a:cubicBezTo>
                  <a:cubicBezTo>
                    <a:pt x="2514" y="3330"/>
                    <a:pt x="3225" y="3749"/>
                    <a:pt x="3999" y="3958"/>
                  </a:cubicBezTo>
                  <a:cubicBezTo>
                    <a:pt x="4268" y="4039"/>
                    <a:pt x="4560" y="4096"/>
                    <a:pt x="4846" y="4096"/>
                  </a:cubicBezTo>
                  <a:cubicBezTo>
                    <a:pt x="5226" y="4096"/>
                    <a:pt x="5595" y="3994"/>
                    <a:pt x="5882" y="3707"/>
                  </a:cubicBezTo>
                  <a:cubicBezTo>
                    <a:pt x="6489" y="3079"/>
                    <a:pt x="6259" y="2180"/>
                    <a:pt x="5799" y="1531"/>
                  </a:cubicBezTo>
                  <a:cubicBezTo>
                    <a:pt x="5276" y="799"/>
                    <a:pt x="4418" y="66"/>
                    <a:pt x="3476" y="4"/>
                  </a:cubicBezTo>
                  <a:cubicBezTo>
                    <a:pt x="3457" y="1"/>
                    <a:pt x="3439" y="0"/>
                    <a:pt x="34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90"/>
            <p:cNvSpPr/>
            <p:nvPr/>
          </p:nvSpPr>
          <p:spPr>
            <a:xfrm>
              <a:off x="4430100" y="3379275"/>
              <a:ext cx="94200" cy="77050"/>
            </a:xfrm>
            <a:custGeom>
              <a:avLst/>
              <a:gdLst/>
              <a:ahLst/>
              <a:cxnLst/>
              <a:rect l="l" t="t" r="r" b="b"/>
              <a:pathLst>
                <a:path w="3768" h="3082" extrusionOk="0">
                  <a:moveTo>
                    <a:pt x="1343" y="985"/>
                  </a:moveTo>
                  <a:cubicBezTo>
                    <a:pt x="1353" y="990"/>
                    <a:pt x="1367" y="997"/>
                    <a:pt x="1382" y="1005"/>
                  </a:cubicBezTo>
                  <a:cubicBezTo>
                    <a:pt x="1372" y="995"/>
                    <a:pt x="1357" y="990"/>
                    <a:pt x="1343" y="985"/>
                  </a:cubicBezTo>
                  <a:close/>
                  <a:moveTo>
                    <a:pt x="2758" y="1902"/>
                  </a:moveTo>
                  <a:cubicBezTo>
                    <a:pt x="2759" y="1903"/>
                    <a:pt x="2761" y="1903"/>
                    <a:pt x="2763" y="1904"/>
                  </a:cubicBezTo>
                  <a:cubicBezTo>
                    <a:pt x="2776" y="1924"/>
                    <a:pt x="2781" y="1932"/>
                    <a:pt x="2781" y="1932"/>
                  </a:cubicBezTo>
                  <a:cubicBezTo>
                    <a:pt x="2780" y="1932"/>
                    <a:pt x="2769" y="1916"/>
                    <a:pt x="2758" y="1902"/>
                  </a:cubicBezTo>
                  <a:close/>
                  <a:moveTo>
                    <a:pt x="2835" y="2042"/>
                  </a:moveTo>
                  <a:cubicBezTo>
                    <a:pt x="2836" y="2042"/>
                    <a:pt x="2836" y="2043"/>
                    <a:pt x="2837" y="2044"/>
                  </a:cubicBezTo>
                  <a:lnTo>
                    <a:pt x="2837" y="2044"/>
                  </a:lnTo>
                  <a:cubicBezTo>
                    <a:pt x="2836" y="2044"/>
                    <a:pt x="2836" y="2044"/>
                    <a:pt x="2836" y="2044"/>
                  </a:cubicBezTo>
                  <a:lnTo>
                    <a:pt x="2836" y="2044"/>
                  </a:lnTo>
                  <a:cubicBezTo>
                    <a:pt x="2836" y="2043"/>
                    <a:pt x="2835" y="2042"/>
                    <a:pt x="2835" y="2042"/>
                  </a:cubicBezTo>
                  <a:close/>
                  <a:moveTo>
                    <a:pt x="2842" y="2054"/>
                  </a:moveTo>
                  <a:lnTo>
                    <a:pt x="2842" y="2054"/>
                  </a:lnTo>
                  <a:cubicBezTo>
                    <a:pt x="2843" y="2055"/>
                    <a:pt x="2843" y="2055"/>
                    <a:pt x="2843" y="2056"/>
                  </a:cubicBezTo>
                  <a:lnTo>
                    <a:pt x="2843" y="2056"/>
                  </a:lnTo>
                  <a:cubicBezTo>
                    <a:pt x="2843" y="2056"/>
                    <a:pt x="2843" y="2056"/>
                    <a:pt x="2843" y="2056"/>
                  </a:cubicBezTo>
                  <a:lnTo>
                    <a:pt x="2843" y="2056"/>
                  </a:lnTo>
                  <a:cubicBezTo>
                    <a:pt x="2843" y="2055"/>
                    <a:pt x="2843" y="2055"/>
                    <a:pt x="2842" y="2054"/>
                  </a:cubicBezTo>
                  <a:close/>
                  <a:moveTo>
                    <a:pt x="2860" y="2045"/>
                  </a:moveTo>
                  <a:cubicBezTo>
                    <a:pt x="2861" y="2045"/>
                    <a:pt x="2861" y="2046"/>
                    <a:pt x="2860" y="2049"/>
                  </a:cubicBezTo>
                  <a:lnTo>
                    <a:pt x="2860" y="2049"/>
                  </a:lnTo>
                  <a:cubicBezTo>
                    <a:pt x="2859" y="2050"/>
                    <a:pt x="2854" y="2055"/>
                    <a:pt x="2849" y="2061"/>
                  </a:cubicBezTo>
                  <a:lnTo>
                    <a:pt x="2849" y="2061"/>
                  </a:lnTo>
                  <a:cubicBezTo>
                    <a:pt x="2850" y="2059"/>
                    <a:pt x="2850" y="2057"/>
                    <a:pt x="2850" y="2055"/>
                  </a:cubicBezTo>
                  <a:lnTo>
                    <a:pt x="2850" y="2055"/>
                  </a:lnTo>
                  <a:cubicBezTo>
                    <a:pt x="2855" y="2049"/>
                    <a:pt x="2859" y="2045"/>
                    <a:pt x="2860" y="2045"/>
                  </a:cubicBezTo>
                  <a:close/>
                  <a:moveTo>
                    <a:pt x="2845" y="2062"/>
                  </a:moveTo>
                  <a:cubicBezTo>
                    <a:pt x="2846" y="2063"/>
                    <a:pt x="2846" y="2064"/>
                    <a:pt x="2846" y="2065"/>
                  </a:cubicBezTo>
                  <a:lnTo>
                    <a:pt x="2846" y="2065"/>
                  </a:lnTo>
                  <a:cubicBezTo>
                    <a:pt x="2846" y="2065"/>
                    <a:pt x="2846" y="2066"/>
                    <a:pt x="2845" y="2066"/>
                  </a:cubicBezTo>
                  <a:lnTo>
                    <a:pt x="2845" y="2066"/>
                  </a:lnTo>
                  <a:cubicBezTo>
                    <a:pt x="2845" y="2065"/>
                    <a:pt x="2845" y="2064"/>
                    <a:pt x="2845" y="2063"/>
                  </a:cubicBezTo>
                  <a:lnTo>
                    <a:pt x="2845" y="2063"/>
                  </a:lnTo>
                  <a:cubicBezTo>
                    <a:pt x="2845" y="2063"/>
                    <a:pt x="2845" y="2063"/>
                    <a:pt x="2845" y="2062"/>
                  </a:cubicBezTo>
                  <a:close/>
                  <a:moveTo>
                    <a:pt x="2831" y="2089"/>
                  </a:moveTo>
                  <a:cubicBezTo>
                    <a:pt x="2828" y="2100"/>
                    <a:pt x="2826" y="2109"/>
                    <a:pt x="2826" y="2114"/>
                  </a:cubicBezTo>
                  <a:cubicBezTo>
                    <a:pt x="2826" y="2106"/>
                    <a:pt x="2828" y="2097"/>
                    <a:pt x="2831" y="2089"/>
                  </a:cubicBezTo>
                  <a:close/>
                  <a:moveTo>
                    <a:pt x="2823" y="2093"/>
                  </a:moveTo>
                  <a:cubicBezTo>
                    <a:pt x="2816" y="2101"/>
                    <a:pt x="2809" y="2109"/>
                    <a:pt x="2805" y="2114"/>
                  </a:cubicBezTo>
                  <a:cubicBezTo>
                    <a:pt x="2794" y="2124"/>
                    <a:pt x="2789" y="2128"/>
                    <a:pt x="2787" y="2128"/>
                  </a:cubicBezTo>
                  <a:cubicBezTo>
                    <a:pt x="2783" y="2128"/>
                    <a:pt x="2807" y="2096"/>
                    <a:pt x="2823" y="2093"/>
                  </a:cubicBezTo>
                  <a:close/>
                  <a:moveTo>
                    <a:pt x="733" y="0"/>
                  </a:moveTo>
                  <a:cubicBezTo>
                    <a:pt x="524" y="0"/>
                    <a:pt x="336" y="210"/>
                    <a:pt x="336" y="398"/>
                  </a:cubicBezTo>
                  <a:cubicBezTo>
                    <a:pt x="357" y="628"/>
                    <a:pt x="524" y="774"/>
                    <a:pt x="733" y="795"/>
                  </a:cubicBezTo>
                  <a:cubicBezTo>
                    <a:pt x="754" y="795"/>
                    <a:pt x="796" y="816"/>
                    <a:pt x="838" y="816"/>
                  </a:cubicBezTo>
                  <a:cubicBezTo>
                    <a:pt x="901" y="837"/>
                    <a:pt x="984" y="858"/>
                    <a:pt x="1047" y="879"/>
                  </a:cubicBezTo>
                  <a:cubicBezTo>
                    <a:pt x="1131" y="900"/>
                    <a:pt x="1215" y="942"/>
                    <a:pt x="1298" y="963"/>
                  </a:cubicBezTo>
                  <a:cubicBezTo>
                    <a:pt x="1309" y="974"/>
                    <a:pt x="1326" y="979"/>
                    <a:pt x="1343" y="985"/>
                  </a:cubicBezTo>
                  <a:lnTo>
                    <a:pt x="1343" y="985"/>
                  </a:lnTo>
                  <a:cubicBezTo>
                    <a:pt x="1332" y="979"/>
                    <a:pt x="1326" y="975"/>
                    <a:pt x="1330" y="975"/>
                  </a:cubicBezTo>
                  <a:cubicBezTo>
                    <a:pt x="1333" y="975"/>
                    <a:pt x="1343" y="978"/>
                    <a:pt x="1361" y="984"/>
                  </a:cubicBezTo>
                  <a:cubicBezTo>
                    <a:pt x="1403" y="1005"/>
                    <a:pt x="1445" y="1026"/>
                    <a:pt x="1487" y="1046"/>
                  </a:cubicBezTo>
                  <a:cubicBezTo>
                    <a:pt x="1696" y="1151"/>
                    <a:pt x="1863" y="1235"/>
                    <a:pt x="2051" y="1339"/>
                  </a:cubicBezTo>
                  <a:cubicBezTo>
                    <a:pt x="2135" y="1402"/>
                    <a:pt x="2219" y="1465"/>
                    <a:pt x="2303" y="1507"/>
                  </a:cubicBezTo>
                  <a:cubicBezTo>
                    <a:pt x="2344" y="1549"/>
                    <a:pt x="2386" y="1570"/>
                    <a:pt x="2428" y="1591"/>
                  </a:cubicBezTo>
                  <a:cubicBezTo>
                    <a:pt x="2428" y="1591"/>
                    <a:pt x="2449" y="1611"/>
                    <a:pt x="2449" y="1611"/>
                  </a:cubicBezTo>
                  <a:cubicBezTo>
                    <a:pt x="2449" y="1611"/>
                    <a:pt x="2409" y="1585"/>
                    <a:pt x="2403" y="1585"/>
                  </a:cubicBezTo>
                  <a:cubicBezTo>
                    <a:pt x="2402" y="1585"/>
                    <a:pt x="2403" y="1586"/>
                    <a:pt x="2407" y="1591"/>
                  </a:cubicBezTo>
                  <a:cubicBezTo>
                    <a:pt x="2428" y="1611"/>
                    <a:pt x="2449" y="1632"/>
                    <a:pt x="2470" y="1632"/>
                  </a:cubicBezTo>
                  <a:cubicBezTo>
                    <a:pt x="2554" y="1695"/>
                    <a:pt x="2616" y="1758"/>
                    <a:pt x="2679" y="1821"/>
                  </a:cubicBezTo>
                  <a:cubicBezTo>
                    <a:pt x="2697" y="1838"/>
                    <a:pt x="2714" y="1870"/>
                    <a:pt x="2743" y="1892"/>
                  </a:cubicBezTo>
                  <a:lnTo>
                    <a:pt x="2743" y="1892"/>
                  </a:lnTo>
                  <a:cubicBezTo>
                    <a:pt x="2748" y="1910"/>
                    <a:pt x="2766" y="1928"/>
                    <a:pt x="2784" y="1946"/>
                  </a:cubicBezTo>
                  <a:cubicBezTo>
                    <a:pt x="2805" y="1967"/>
                    <a:pt x="2805" y="1988"/>
                    <a:pt x="2826" y="2030"/>
                  </a:cubicBezTo>
                  <a:cubicBezTo>
                    <a:pt x="2826" y="2030"/>
                    <a:pt x="2826" y="2030"/>
                    <a:pt x="2826" y="2030"/>
                  </a:cubicBezTo>
                  <a:lnTo>
                    <a:pt x="2826" y="2030"/>
                  </a:lnTo>
                  <a:cubicBezTo>
                    <a:pt x="2826" y="2036"/>
                    <a:pt x="2826" y="2042"/>
                    <a:pt x="2826" y="2051"/>
                  </a:cubicBezTo>
                  <a:cubicBezTo>
                    <a:pt x="2828" y="2053"/>
                    <a:pt x="2830" y="2056"/>
                    <a:pt x="2832" y="2059"/>
                  </a:cubicBezTo>
                  <a:lnTo>
                    <a:pt x="2832" y="2059"/>
                  </a:lnTo>
                  <a:cubicBezTo>
                    <a:pt x="2831" y="2066"/>
                    <a:pt x="2831" y="2075"/>
                    <a:pt x="2831" y="2083"/>
                  </a:cubicBezTo>
                  <a:lnTo>
                    <a:pt x="2831" y="2083"/>
                  </a:lnTo>
                  <a:cubicBezTo>
                    <a:pt x="2828" y="2087"/>
                    <a:pt x="2826" y="2090"/>
                    <a:pt x="2823" y="2093"/>
                  </a:cubicBezTo>
                  <a:lnTo>
                    <a:pt x="2823" y="2093"/>
                  </a:lnTo>
                  <a:cubicBezTo>
                    <a:pt x="2803" y="2096"/>
                    <a:pt x="2783" y="2135"/>
                    <a:pt x="2763" y="2135"/>
                  </a:cubicBezTo>
                  <a:cubicBezTo>
                    <a:pt x="2721" y="2155"/>
                    <a:pt x="2679" y="2176"/>
                    <a:pt x="2637" y="2197"/>
                  </a:cubicBezTo>
                  <a:cubicBezTo>
                    <a:pt x="2636" y="2198"/>
                    <a:pt x="2634" y="2199"/>
                    <a:pt x="2633" y="2200"/>
                  </a:cubicBezTo>
                  <a:lnTo>
                    <a:pt x="2633" y="2200"/>
                  </a:lnTo>
                  <a:cubicBezTo>
                    <a:pt x="2606" y="2207"/>
                    <a:pt x="2586" y="2223"/>
                    <a:pt x="2554" y="2239"/>
                  </a:cubicBezTo>
                  <a:cubicBezTo>
                    <a:pt x="2512" y="2239"/>
                    <a:pt x="2449" y="2260"/>
                    <a:pt x="2407" y="2260"/>
                  </a:cubicBezTo>
                  <a:cubicBezTo>
                    <a:pt x="2392" y="2275"/>
                    <a:pt x="2357" y="2290"/>
                    <a:pt x="2330" y="2290"/>
                  </a:cubicBezTo>
                  <a:cubicBezTo>
                    <a:pt x="2318" y="2290"/>
                    <a:pt x="2309" y="2287"/>
                    <a:pt x="2303" y="2281"/>
                  </a:cubicBezTo>
                  <a:lnTo>
                    <a:pt x="2282" y="2281"/>
                  </a:lnTo>
                  <a:cubicBezTo>
                    <a:pt x="2135" y="2302"/>
                    <a:pt x="1989" y="2302"/>
                    <a:pt x="1821" y="2302"/>
                  </a:cubicBezTo>
                  <a:cubicBezTo>
                    <a:pt x="1779" y="2281"/>
                    <a:pt x="1738" y="2281"/>
                    <a:pt x="1696" y="2281"/>
                  </a:cubicBezTo>
                  <a:cubicBezTo>
                    <a:pt x="1682" y="2281"/>
                    <a:pt x="1621" y="2272"/>
                    <a:pt x="1614" y="2272"/>
                  </a:cubicBezTo>
                  <a:cubicBezTo>
                    <a:pt x="1612" y="2272"/>
                    <a:pt x="1612" y="2272"/>
                    <a:pt x="1614" y="2273"/>
                  </a:cubicBezTo>
                  <a:lnTo>
                    <a:pt x="1614" y="2273"/>
                  </a:lnTo>
                  <a:cubicBezTo>
                    <a:pt x="1544" y="2260"/>
                    <a:pt x="1473" y="2257"/>
                    <a:pt x="1403" y="2239"/>
                  </a:cubicBezTo>
                  <a:cubicBezTo>
                    <a:pt x="1256" y="2197"/>
                    <a:pt x="1110" y="2155"/>
                    <a:pt x="963" y="2114"/>
                  </a:cubicBezTo>
                  <a:cubicBezTo>
                    <a:pt x="956" y="2106"/>
                    <a:pt x="948" y="2101"/>
                    <a:pt x="941" y="2098"/>
                  </a:cubicBezTo>
                  <a:lnTo>
                    <a:pt x="941" y="2098"/>
                  </a:lnTo>
                  <a:cubicBezTo>
                    <a:pt x="942" y="2098"/>
                    <a:pt x="942" y="2099"/>
                    <a:pt x="942" y="2099"/>
                  </a:cubicBezTo>
                  <a:cubicBezTo>
                    <a:pt x="941" y="2099"/>
                    <a:pt x="935" y="2097"/>
                    <a:pt x="922" y="2093"/>
                  </a:cubicBezTo>
                  <a:lnTo>
                    <a:pt x="922" y="2093"/>
                  </a:lnTo>
                  <a:cubicBezTo>
                    <a:pt x="922" y="2093"/>
                    <a:pt x="930" y="2093"/>
                    <a:pt x="941" y="2098"/>
                  </a:cubicBezTo>
                  <a:lnTo>
                    <a:pt x="941" y="2098"/>
                  </a:lnTo>
                  <a:cubicBezTo>
                    <a:pt x="937" y="2095"/>
                    <a:pt x="915" y="2087"/>
                    <a:pt x="912" y="2087"/>
                  </a:cubicBezTo>
                  <a:cubicBezTo>
                    <a:pt x="910" y="2087"/>
                    <a:pt x="913" y="2088"/>
                    <a:pt x="921" y="2093"/>
                  </a:cubicBezTo>
                  <a:lnTo>
                    <a:pt x="921" y="2093"/>
                  </a:lnTo>
                  <a:cubicBezTo>
                    <a:pt x="880" y="2072"/>
                    <a:pt x="859" y="2051"/>
                    <a:pt x="817" y="2051"/>
                  </a:cubicBezTo>
                  <a:cubicBezTo>
                    <a:pt x="754" y="2009"/>
                    <a:pt x="712" y="1967"/>
                    <a:pt x="650" y="1946"/>
                  </a:cubicBezTo>
                  <a:cubicBezTo>
                    <a:pt x="594" y="1904"/>
                    <a:pt x="526" y="1886"/>
                    <a:pt x="457" y="1886"/>
                  </a:cubicBezTo>
                  <a:cubicBezTo>
                    <a:pt x="319" y="1886"/>
                    <a:pt x="175" y="1960"/>
                    <a:pt x="106" y="2072"/>
                  </a:cubicBezTo>
                  <a:cubicBezTo>
                    <a:pt x="1" y="2281"/>
                    <a:pt x="85" y="2490"/>
                    <a:pt x="252" y="2616"/>
                  </a:cubicBezTo>
                  <a:cubicBezTo>
                    <a:pt x="503" y="2783"/>
                    <a:pt x="817" y="2909"/>
                    <a:pt x="1110" y="2971"/>
                  </a:cubicBezTo>
                  <a:cubicBezTo>
                    <a:pt x="1387" y="3041"/>
                    <a:pt x="1679" y="3081"/>
                    <a:pt x="1961" y="3081"/>
                  </a:cubicBezTo>
                  <a:cubicBezTo>
                    <a:pt x="2020" y="3081"/>
                    <a:pt x="2078" y="3080"/>
                    <a:pt x="2135" y="3076"/>
                  </a:cubicBezTo>
                  <a:cubicBezTo>
                    <a:pt x="2616" y="3076"/>
                    <a:pt x="3286" y="2930"/>
                    <a:pt x="3537" y="2448"/>
                  </a:cubicBezTo>
                  <a:cubicBezTo>
                    <a:pt x="3767" y="2009"/>
                    <a:pt x="3516" y="1570"/>
                    <a:pt x="3223" y="1256"/>
                  </a:cubicBezTo>
                  <a:cubicBezTo>
                    <a:pt x="2888" y="921"/>
                    <a:pt x="2491" y="670"/>
                    <a:pt x="2072" y="461"/>
                  </a:cubicBezTo>
                  <a:cubicBezTo>
                    <a:pt x="1675" y="251"/>
                    <a:pt x="1215" y="42"/>
                    <a:pt x="7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90"/>
            <p:cNvSpPr/>
            <p:nvPr/>
          </p:nvSpPr>
          <p:spPr>
            <a:xfrm>
              <a:off x="4153275" y="3357225"/>
              <a:ext cx="296600" cy="119850"/>
            </a:xfrm>
            <a:custGeom>
              <a:avLst/>
              <a:gdLst/>
              <a:ahLst/>
              <a:cxnLst/>
              <a:rect l="l" t="t" r="r" b="b"/>
              <a:pathLst>
                <a:path w="11864" h="4794" extrusionOk="0">
                  <a:moveTo>
                    <a:pt x="11355" y="0"/>
                  </a:moveTo>
                  <a:cubicBezTo>
                    <a:pt x="11313" y="0"/>
                    <a:pt x="11268" y="8"/>
                    <a:pt x="11220" y="24"/>
                  </a:cubicBezTo>
                  <a:cubicBezTo>
                    <a:pt x="9316" y="673"/>
                    <a:pt x="7308" y="882"/>
                    <a:pt x="5383" y="1510"/>
                  </a:cubicBezTo>
                  <a:cubicBezTo>
                    <a:pt x="3604" y="2096"/>
                    <a:pt x="2098" y="3289"/>
                    <a:pt x="382" y="4084"/>
                  </a:cubicBezTo>
                  <a:cubicBezTo>
                    <a:pt x="1" y="4265"/>
                    <a:pt x="250" y="4793"/>
                    <a:pt x="609" y="4793"/>
                  </a:cubicBezTo>
                  <a:cubicBezTo>
                    <a:pt x="664" y="4793"/>
                    <a:pt x="721" y="4781"/>
                    <a:pt x="780" y="4753"/>
                  </a:cubicBezTo>
                  <a:cubicBezTo>
                    <a:pt x="2453" y="3979"/>
                    <a:pt x="3939" y="2786"/>
                    <a:pt x="5718" y="2221"/>
                  </a:cubicBezTo>
                  <a:cubicBezTo>
                    <a:pt x="7580" y="1636"/>
                    <a:pt x="9567" y="1405"/>
                    <a:pt x="11430" y="778"/>
                  </a:cubicBezTo>
                  <a:cubicBezTo>
                    <a:pt x="11863" y="627"/>
                    <a:pt x="11736" y="0"/>
                    <a:pt x="113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90"/>
            <p:cNvSpPr/>
            <p:nvPr/>
          </p:nvSpPr>
          <p:spPr>
            <a:xfrm>
              <a:off x="4083825" y="3459500"/>
              <a:ext cx="125050" cy="469050"/>
            </a:xfrm>
            <a:custGeom>
              <a:avLst/>
              <a:gdLst/>
              <a:ahLst/>
              <a:cxnLst/>
              <a:rect l="l" t="t" r="r" b="b"/>
              <a:pathLst>
                <a:path w="5002" h="18762" extrusionOk="0">
                  <a:moveTo>
                    <a:pt x="3440" y="0"/>
                  </a:moveTo>
                  <a:cubicBezTo>
                    <a:pt x="3378" y="0"/>
                    <a:pt x="3311" y="17"/>
                    <a:pt x="3244" y="55"/>
                  </a:cubicBezTo>
                  <a:cubicBezTo>
                    <a:pt x="2135" y="683"/>
                    <a:pt x="1068" y="1499"/>
                    <a:pt x="524" y="2692"/>
                  </a:cubicBezTo>
                  <a:cubicBezTo>
                    <a:pt x="1" y="3863"/>
                    <a:pt x="168" y="5098"/>
                    <a:pt x="670" y="6270"/>
                  </a:cubicBezTo>
                  <a:cubicBezTo>
                    <a:pt x="1193" y="7462"/>
                    <a:pt x="1946" y="8550"/>
                    <a:pt x="2574" y="9701"/>
                  </a:cubicBezTo>
                  <a:cubicBezTo>
                    <a:pt x="3223" y="10915"/>
                    <a:pt x="3704" y="12191"/>
                    <a:pt x="3892" y="13572"/>
                  </a:cubicBezTo>
                  <a:cubicBezTo>
                    <a:pt x="4081" y="15162"/>
                    <a:pt x="3892" y="16752"/>
                    <a:pt x="3390" y="18280"/>
                  </a:cubicBezTo>
                  <a:cubicBezTo>
                    <a:pt x="3289" y="18571"/>
                    <a:pt x="3531" y="18762"/>
                    <a:pt x="3772" y="18762"/>
                  </a:cubicBezTo>
                  <a:cubicBezTo>
                    <a:pt x="3929" y="18762"/>
                    <a:pt x="4085" y="18680"/>
                    <a:pt x="4143" y="18489"/>
                  </a:cubicBezTo>
                  <a:cubicBezTo>
                    <a:pt x="5001" y="15895"/>
                    <a:pt x="4938" y="13112"/>
                    <a:pt x="3871" y="10601"/>
                  </a:cubicBezTo>
                  <a:cubicBezTo>
                    <a:pt x="3390" y="9450"/>
                    <a:pt x="2721" y="8383"/>
                    <a:pt x="2093" y="7295"/>
                  </a:cubicBezTo>
                  <a:cubicBezTo>
                    <a:pt x="1507" y="6249"/>
                    <a:pt x="817" y="5077"/>
                    <a:pt x="1005" y="3822"/>
                  </a:cubicBezTo>
                  <a:cubicBezTo>
                    <a:pt x="1214" y="2357"/>
                    <a:pt x="2428" y="1395"/>
                    <a:pt x="3641" y="725"/>
                  </a:cubicBezTo>
                  <a:cubicBezTo>
                    <a:pt x="4013" y="512"/>
                    <a:pt x="3785" y="0"/>
                    <a:pt x="34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90"/>
            <p:cNvSpPr/>
            <p:nvPr/>
          </p:nvSpPr>
          <p:spPr>
            <a:xfrm>
              <a:off x="3802800" y="3421625"/>
              <a:ext cx="258550" cy="457775"/>
            </a:xfrm>
            <a:custGeom>
              <a:avLst/>
              <a:gdLst/>
              <a:ahLst/>
              <a:cxnLst/>
              <a:rect l="l" t="t" r="r" b="b"/>
              <a:pathLst>
                <a:path w="10342" h="18311" extrusionOk="0">
                  <a:moveTo>
                    <a:pt x="481" y="0"/>
                  </a:moveTo>
                  <a:cubicBezTo>
                    <a:pt x="241" y="0"/>
                    <a:pt x="1" y="192"/>
                    <a:pt x="89" y="482"/>
                  </a:cubicBezTo>
                  <a:cubicBezTo>
                    <a:pt x="884" y="2972"/>
                    <a:pt x="2977" y="4751"/>
                    <a:pt x="4902" y="6383"/>
                  </a:cubicBezTo>
                  <a:cubicBezTo>
                    <a:pt x="5885" y="7220"/>
                    <a:pt x="6910" y="8036"/>
                    <a:pt x="7726" y="9040"/>
                  </a:cubicBezTo>
                  <a:cubicBezTo>
                    <a:pt x="8647" y="10170"/>
                    <a:pt x="9107" y="11425"/>
                    <a:pt x="9170" y="12890"/>
                  </a:cubicBezTo>
                  <a:cubicBezTo>
                    <a:pt x="9212" y="13811"/>
                    <a:pt x="9170" y="14773"/>
                    <a:pt x="9254" y="15694"/>
                  </a:cubicBezTo>
                  <a:cubicBezTo>
                    <a:pt x="9317" y="16384"/>
                    <a:pt x="9589" y="17138"/>
                    <a:pt x="9379" y="17828"/>
                  </a:cubicBezTo>
                  <a:cubicBezTo>
                    <a:pt x="9303" y="18119"/>
                    <a:pt x="9548" y="18310"/>
                    <a:pt x="9782" y="18310"/>
                  </a:cubicBezTo>
                  <a:cubicBezTo>
                    <a:pt x="9935" y="18310"/>
                    <a:pt x="10083" y="18228"/>
                    <a:pt x="10133" y="18037"/>
                  </a:cubicBezTo>
                  <a:cubicBezTo>
                    <a:pt x="10342" y="17368"/>
                    <a:pt x="10174" y="16677"/>
                    <a:pt x="10070" y="16029"/>
                  </a:cubicBezTo>
                  <a:cubicBezTo>
                    <a:pt x="9944" y="15234"/>
                    <a:pt x="9986" y="14438"/>
                    <a:pt x="9965" y="13643"/>
                  </a:cubicBezTo>
                  <a:cubicBezTo>
                    <a:pt x="9965" y="12869"/>
                    <a:pt x="9944" y="12053"/>
                    <a:pt x="9756" y="11300"/>
                  </a:cubicBezTo>
                  <a:cubicBezTo>
                    <a:pt x="9589" y="10609"/>
                    <a:pt x="9296" y="9961"/>
                    <a:pt x="8919" y="9375"/>
                  </a:cubicBezTo>
                  <a:cubicBezTo>
                    <a:pt x="8208" y="8245"/>
                    <a:pt x="7224" y="7366"/>
                    <a:pt x="6220" y="6487"/>
                  </a:cubicBezTo>
                  <a:cubicBezTo>
                    <a:pt x="5236" y="5630"/>
                    <a:pt x="4211" y="4814"/>
                    <a:pt x="3291" y="3872"/>
                  </a:cubicBezTo>
                  <a:cubicBezTo>
                    <a:pt x="2244" y="2847"/>
                    <a:pt x="1303" y="1675"/>
                    <a:pt x="863" y="273"/>
                  </a:cubicBezTo>
                  <a:cubicBezTo>
                    <a:pt x="797" y="83"/>
                    <a:pt x="639" y="0"/>
                    <a:pt x="4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90"/>
            <p:cNvSpPr/>
            <p:nvPr/>
          </p:nvSpPr>
          <p:spPr>
            <a:xfrm>
              <a:off x="3855350" y="3433925"/>
              <a:ext cx="111250" cy="169950"/>
            </a:xfrm>
            <a:custGeom>
              <a:avLst/>
              <a:gdLst/>
              <a:ahLst/>
              <a:cxnLst/>
              <a:rect l="l" t="t" r="r" b="b"/>
              <a:pathLst>
                <a:path w="4450" h="6798" extrusionOk="0">
                  <a:moveTo>
                    <a:pt x="545" y="1"/>
                  </a:moveTo>
                  <a:cubicBezTo>
                    <a:pt x="266" y="1"/>
                    <a:pt x="0" y="283"/>
                    <a:pt x="205" y="576"/>
                  </a:cubicBezTo>
                  <a:cubicBezTo>
                    <a:pt x="854" y="1518"/>
                    <a:pt x="1440" y="2522"/>
                    <a:pt x="2005" y="3506"/>
                  </a:cubicBezTo>
                  <a:cubicBezTo>
                    <a:pt x="2549" y="4468"/>
                    <a:pt x="3218" y="5535"/>
                    <a:pt x="3574" y="6539"/>
                  </a:cubicBezTo>
                  <a:cubicBezTo>
                    <a:pt x="3648" y="6720"/>
                    <a:pt x="3808" y="6797"/>
                    <a:pt x="3966" y="6797"/>
                  </a:cubicBezTo>
                  <a:cubicBezTo>
                    <a:pt x="4211" y="6797"/>
                    <a:pt x="4450" y="6610"/>
                    <a:pt x="4348" y="6330"/>
                  </a:cubicBezTo>
                  <a:cubicBezTo>
                    <a:pt x="3930" y="5221"/>
                    <a:pt x="3302" y="4196"/>
                    <a:pt x="2716" y="3171"/>
                  </a:cubicBezTo>
                  <a:cubicBezTo>
                    <a:pt x="2130" y="2166"/>
                    <a:pt x="1544" y="1141"/>
                    <a:pt x="875" y="179"/>
                  </a:cubicBezTo>
                  <a:cubicBezTo>
                    <a:pt x="787" y="53"/>
                    <a:pt x="665" y="1"/>
                    <a:pt x="5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90"/>
            <p:cNvSpPr/>
            <p:nvPr/>
          </p:nvSpPr>
          <p:spPr>
            <a:xfrm>
              <a:off x="3777125" y="3319575"/>
              <a:ext cx="211925" cy="127100"/>
            </a:xfrm>
            <a:custGeom>
              <a:avLst/>
              <a:gdLst/>
              <a:ahLst/>
              <a:cxnLst/>
              <a:rect l="l" t="t" r="r" b="b"/>
              <a:pathLst>
                <a:path w="8477" h="5084" extrusionOk="0">
                  <a:moveTo>
                    <a:pt x="549" y="0"/>
                  </a:moveTo>
                  <a:cubicBezTo>
                    <a:pt x="279" y="0"/>
                    <a:pt x="1" y="285"/>
                    <a:pt x="175" y="589"/>
                  </a:cubicBezTo>
                  <a:cubicBezTo>
                    <a:pt x="761" y="1656"/>
                    <a:pt x="1723" y="2535"/>
                    <a:pt x="2665" y="3288"/>
                  </a:cubicBezTo>
                  <a:cubicBezTo>
                    <a:pt x="3711" y="4104"/>
                    <a:pt x="4945" y="4899"/>
                    <a:pt x="6305" y="5067"/>
                  </a:cubicBezTo>
                  <a:cubicBezTo>
                    <a:pt x="6421" y="5078"/>
                    <a:pt x="6536" y="5084"/>
                    <a:pt x="6652" y="5084"/>
                  </a:cubicBezTo>
                  <a:cubicBezTo>
                    <a:pt x="7187" y="5084"/>
                    <a:pt x="7716" y="4958"/>
                    <a:pt x="8147" y="4648"/>
                  </a:cubicBezTo>
                  <a:cubicBezTo>
                    <a:pt x="8477" y="4405"/>
                    <a:pt x="8273" y="3887"/>
                    <a:pt x="7954" y="3887"/>
                  </a:cubicBezTo>
                  <a:cubicBezTo>
                    <a:pt x="7889" y="3887"/>
                    <a:pt x="7820" y="3908"/>
                    <a:pt x="7749" y="3958"/>
                  </a:cubicBezTo>
                  <a:cubicBezTo>
                    <a:pt x="7407" y="4202"/>
                    <a:pt x="7028" y="4300"/>
                    <a:pt x="6637" y="4300"/>
                  </a:cubicBezTo>
                  <a:cubicBezTo>
                    <a:pt x="5686" y="4300"/>
                    <a:pt x="4661" y="3720"/>
                    <a:pt x="3920" y="3246"/>
                  </a:cubicBezTo>
                  <a:cubicBezTo>
                    <a:pt x="2769" y="2472"/>
                    <a:pt x="1556" y="1426"/>
                    <a:pt x="865" y="191"/>
                  </a:cubicBezTo>
                  <a:cubicBezTo>
                    <a:pt x="788" y="56"/>
                    <a:pt x="669" y="0"/>
                    <a:pt x="5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90"/>
            <p:cNvSpPr/>
            <p:nvPr/>
          </p:nvSpPr>
          <p:spPr>
            <a:xfrm>
              <a:off x="3730325" y="3325850"/>
              <a:ext cx="172025" cy="124375"/>
            </a:xfrm>
            <a:custGeom>
              <a:avLst/>
              <a:gdLst/>
              <a:ahLst/>
              <a:cxnLst/>
              <a:rect l="l" t="t" r="r" b="b"/>
              <a:pathLst>
                <a:path w="6881" h="4975" extrusionOk="0">
                  <a:moveTo>
                    <a:pt x="469" y="1"/>
                  </a:moveTo>
                  <a:cubicBezTo>
                    <a:pt x="232" y="1"/>
                    <a:pt x="0" y="187"/>
                    <a:pt x="101" y="463"/>
                  </a:cubicBezTo>
                  <a:cubicBezTo>
                    <a:pt x="826" y="2532"/>
                    <a:pt x="2896" y="4975"/>
                    <a:pt x="5237" y="4975"/>
                  </a:cubicBezTo>
                  <a:cubicBezTo>
                    <a:pt x="5666" y="4975"/>
                    <a:pt x="6104" y="4892"/>
                    <a:pt x="6545" y="4711"/>
                  </a:cubicBezTo>
                  <a:cubicBezTo>
                    <a:pt x="6754" y="4648"/>
                    <a:pt x="6880" y="4460"/>
                    <a:pt x="6817" y="4230"/>
                  </a:cubicBezTo>
                  <a:cubicBezTo>
                    <a:pt x="6782" y="4091"/>
                    <a:pt x="6618" y="3937"/>
                    <a:pt x="6443" y="3937"/>
                  </a:cubicBezTo>
                  <a:cubicBezTo>
                    <a:pt x="6407" y="3937"/>
                    <a:pt x="6371" y="3944"/>
                    <a:pt x="6336" y="3958"/>
                  </a:cubicBezTo>
                  <a:cubicBezTo>
                    <a:pt x="5969" y="4110"/>
                    <a:pt x="5604" y="4178"/>
                    <a:pt x="5247" y="4178"/>
                  </a:cubicBezTo>
                  <a:cubicBezTo>
                    <a:pt x="3243" y="4178"/>
                    <a:pt x="1476" y="2016"/>
                    <a:pt x="854" y="275"/>
                  </a:cubicBezTo>
                  <a:cubicBezTo>
                    <a:pt x="787" y="83"/>
                    <a:pt x="627" y="1"/>
                    <a:pt x="4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90"/>
            <p:cNvSpPr/>
            <p:nvPr/>
          </p:nvSpPr>
          <p:spPr>
            <a:xfrm>
              <a:off x="3404200" y="3340550"/>
              <a:ext cx="267975" cy="89725"/>
            </a:xfrm>
            <a:custGeom>
              <a:avLst/>
              <a:gdLst/>
              <a:ahLst/>
              <a:cxnLst/>
              <a:rect l="l" t="t" r="r" b="b"/>
              <a:pathLst>
                <a:path w="10719" h="3589" extrusionOk="0">
                  <a:moveTo>
                    <a:pt x="477" y="0"/>
                  </a:moveTo>
                  <a:cubicBezTo>
                    <a:pt x="241" y="0"/>
                    <a:pt x="1" y="192"/>
                    <a:pt x="89" y="482"/>
                  </a:cubicBezTo>
                  <a:cubicBezTo>
                    <a:pt x="823" y="2739"/>
                    <a:pt x="2963" y="3589"/>
                    <a:pt x="5146" y="3589"/>
                  </a:cubicBezTo>
                  <a:cubicBezTo>
                    <a:pt x="6201" y="3589"/>
                    <a:pt x="7266" y="3390"/>
                    <a:pt x="8187" y="3056"/>
                  </a:cubicBezTo>
                  <a:cubicBezTo>
                    <a:pt x="9003" y="2763"/>
                    <a:pt x="9756" y="2365"/>
                    <a:pt x="10405" y="1821"/>
                  </a:cubicBezTo>
                  <a:cubicBezTo>
                    <a:pt x="10719" y="1557"/>
                    <a:pt x="10433" y="1162"/>
                    <a:pt x="10113" y="1162"/>
                  </a:cubicBezTo>
                  <a:cubicBezTo>
                    <a:pt x="10028" y="1162"/>
                    <a:pt x="9940" y="1190"/>
                    <a:pt x="9861" y="1256"/>
                  </a:cubicBezTo>
                  <a:cubicBezTo>
                    <a:pt x="8836" y="2135"/>
                    <a:pt x="7434" y="2595"/>
                    <a:pt x="6136" y="2742"/>
                  </a:cubicBezTo>
                  <a:cubicBezTo>
                    <a:pt x="5799" y="2784"/>
                    <a:pt x="5453" y="2807"/>
                    <a:pt x="5107" y="2807"/>
                  </a:cubicBezTo>
                  <a:cubicBezTo>
                    <a:pt x="4059" y="2807"/>
                    <a:pt x="3005" y="2592"/>
                    <a:pt x="2140" y="2010"/>
                  </a:cubicBezTo>
                  <a:cubicBezTo>
                    <a:pt x="1512" y="1612"/>
                    <a:pt x="1073" y="984"/>
                    <a:pt x="843" y="273"/>
                  </a:cubicBezTo>
                  <a:cubicBezTo>
                    <a:pt x="785" y="82"/>
                    <a:pt x="632" y="0"/>
                    <a:pt x="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90"/>
            <p:cNvSpPr/>
            <p:nvPr/>
          </p:nvSpPr>
          <p:spPr>
            <a:xfrm>
              <a:off x="3568325" y="3395875"/>
              <a:ext cx="229925" cy="90750"/>
            </a:xfrm>
            <a:custGeom>
              <a:avLst/>
              <a:gdLst/>
              <a:ahLst/>
              <a:cxnLst/>
              <a:rect l="l" t="t" r="r" b="b"/>
              <a:pathLst>
                <a:path w="9197" h="3630" extrusionOk="0">
                  <a:moveTo>
                    <a:pt x="8605" y="0"/>
                  </a:moveTo>
                  <a:cubicBezTo>
                    <a:pt x="8547" y="0"/>
                    <a:pt x="8485" y="15"/>
                    <a:pt x="8422" y="48"/>
                  </a:cubicBezTo>
                  <a:cubicBezTo>
                    <a:pt x="7083" y="780"/>
                    <a:pt x="6664" y="2684"/>
                    <a:pt x="4970" y="2831"/>
                  </a:cubicBezTo>
                  <a:cubicBezTo>
                    <a:pt x="4878" y="2839"/>
                    <a:pt x="4786" y="2843"/>
                    <a:pt x="4695" y="2843"/>
                  </a:cubicBezTo>
                  <a:cubicBezTo>
                    <a:pt x="3167" y="2843"/>
                    <a:pt x="1754" y="1717"/>
                    <a:pt x="806" y="592"/>
                  </a:cubicBezTo>
                  <a:cubicBezTo>
                    <a:pt x="728" y="504"/>
                    <a:pt x="639" y="468"/>
                    <a:pt x="552" y="468"/>
                  </a:cubicBezTo>
                  <a:cubicBezTo>
                    <a:pt x="265" y="468"/>
                    <a:pt x="0" y="868"/>
                    <a:pt x="241" y="1157"/>
                  </a:cubicBezTo>
                  <a:cubicBezTo>
                    <a:pt x="1335" y="2413"/>
                    <a:pt x="2959" y="3630"/>
                    <a:pt x="4713" y="3630"/>
                  </a:cubicBezTo>
                  <a:cubicBezTo>
                    <a:pt x="4771" y="3630"/>
                    <a:pt x="4828" y="3628"/>
                    <a:pt x="4886" y="3626"/>
                  </a:cubicBezTo>
                  <a:cubicBezTo>
                    <a:pt x="5786" y="3584"/>
                    <a:pt x="6539" y="3186"/>
                    <a:pt x="7146" y="2517"/>
                  </a:cubicBezTo>
                  <a:cubicBezTo>
                    <a:pt x="7669" y="1889"/>
                    <a:pt x="8066" y="1136"/>
                    <a:pt x="8820" y="738"/>
                  </a:cubicBezTo>
                  <a:cubicBezTo>
                    <a:pt x="9196" y="523"/>
                    <a:pt x="8958" y="0"/>
                    <a:pt x="86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90"/>
            <p:cNvSpPr/>
            <p:nvPr/>
          </p:nvSpPr>
          <p:spPr>
            <a:xfrm>
              <a:off x="3201200" y="3092100"/>
              <a:ext cx="347275" cy="227225"/>
            </a:xfrm>
            <a:custGeom>
              <a:avLst/>
              <a:gdLst/>
              <a:ahLst/>
              <a:cxnLst/>
              <a:rect l="l" t="t" r="r" b="b"/>
              <a:pathLst>
                <a:path w="13891" h="9089" extrusionOk="0">
                  <a:moveTo>
                    <a:pt x="13508" y="0"/>
                  </a:moveTo>
                  <a:cubicBezTo>
                    <a:pt x="13315" y="0"/>
                    <a:pt x="13116" y="126"/>
                    <a:pt x="13106" y="377"/>
                  </a:cubicBezTo>
                  <a:cubicBezTo>
                    <a:pt x="13064" y="1528"/>
                    <a:pt x="12750" y="2658"/>
                    <a:pt x="12310" y="3725"/>
                  </a:cubicBezTo>
                  <a:cubicBezTo>
                    <a:pt x="11829" y="4855"/>
                    <a:pt x="11160" y="5943"/>
                    <a:pt x="10302" y="6821"/>
                  </a:cubicBezTo>
                  <a:cubicBezTo>
                    <a:pt x="9528" y="7596"/>
                    <a:pt x="8523" y="8223"/>
                    <a:pt x="7393" y="8307"/>
                  </a:cubicBezTo>
                  <a:cubicBezTo>
                    <a:pt x="7328" y="8311"/>
                    <a:pt x="7263" y="8313"/>
                    <a:pt x="7199" y="8313"/>
                  </a:cubicBezTo>
                  <a:cubicBezTo>
                    <a:pt x="6021" y="8313"/>
                    <a:pt x="4948" y="7617"/>
                    <a:pt x="3857" y="7240"/>
                  </a:cubicBezTo>
                  <a:cubicBezTo>
                    <a:pt x="3406" y="7094"/>
                    <a:pt x="2933" y="6979"/>
                    <a:pt x="2462" y="6979"/>
                  </a:cubicBezTo>
                  <a:cubicBezTo>
                    <a:pt x="2257" y="6979"/>
                    <a:pt x="2052" y="7001"/>
                    <a:pt x="1849" y="7052"/>
                  </a:cubicBezTo>
                  <a:cubicBezTo>
                    <a:pt x="1116" y="7219"/>
                    <a:pt x="572" y="7784"/>
                    <a:pt x="175" y="8412"/>
                  </a:cubicBezTo>
                  <a:cubicBezTo>
                    <a:pt x="1" y="8716"/>
                    <a:pt x="279" y="9000"/>
                    <a:pt x="549" y="9000"/>
                  </a:cubicBezTo>
                  <a:cubicBezTo>
                    <a:pt x="669" y="9000"/>
                    <a:pt x="788" y="8944"/>
                    <a:pt x="865" y="8809"/>
                  </a:cubicBezTo>
                  <a:cubicBezTo>
                    <a:pt x="1179" y="8265"/>
                    <a:pt x="1639" y="7805"/>
                    <a:pt x="2309" y="7763"/>
                  </a:cubicBezTo>
                  <a:cubicBezTo>
                    <a:pt x="2358" y="7760"/>
                    <a:pt x="2407" y="7758"/>
                    <a:pt x="2455" y="7758"/>
                  </a:cubicBezTo>
                  <a:cubicBezTo>
                    <a:pt x="3013" y="7758"/>
                    <a:pt x="3566" y="7968"/>
                    <a:pt x="4067" y="8160"/>
                  </a:cubicBezTo>
                  <a:cubicBezTo>
                    <a:pt x="5121" y="8567"/>
                    <a:pt x="6109" y="9089"/>
                    <a:pt x="7235" y="9089"/>
                  </a:cubicBezTo>
                  <a:cubicBezTo>
                    <a:pt x="7383" y="9089"/>
                    <a:pt x="7533" y="9080"/>
                    <a:pt x="7686" y="9060"/>
                  </a:cubicBezTo>
                  <a:cubicBezTo>
                    <a:pt x="10197" y="8725"/>
                    <a:pt x="11955" y="6424"/>
                    <a:pt x="12917" y="4269"/>
                  </a:cubicBezTo>
                  <a:cubicBezTo>
                    <a:pt x="13461" y="3034"/>
                    <a:pt x="13838" y="1716"/>
                    <a:pt x="13880" y="377"/>
                  </a:cubicBezTo>
                  <a:cubicBezTo>
                    <a:pt x="13890" y="126"/>
                    <a:pt x="13702" y="0"/>
                    <a:pt x="1350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90"/>
            <p:cNvSpPr/>
            <p:nvPr/>
          </p:nvSpPr>
          <p:spPr>
            <a:xfrm>
              <a:off x="3474425" y="2697900"/>
              <a:ext cx="855800" cy="416775"/>
            </a:xfrm>
            <a:custGeom>
              <a:avLst/>
              <a:gdLst/>
              <a:ahLst/>
              <a:cxnLst/>
              <a:rect l="l" t="t" r="r" b="b"/>
              <a:pathLst>
                <a:path w="34232" h="16671" extrusionOk="0">
                  <a:moveTo>
                    <a:pt x="21073" y="0"/>
                  </a:moveTo>
                  <a:cubicBezTo>
                    <a:pt x="20415" y="0"/>
                    <a:pt x="19757" y="34"/>
                    <a:pt x="19104" y="96"/>
                  </a:cubicBezTo>
                  <a:cubicBezTo>
                    <a:pt x="17618" y="243"/>
                    <a:pt x="16154" y="515"/>
                    <a:pt x="14710" y="892"/>
                  </a:cubicBezTo>
                  <a:cubicBezTo>
                    <a:pt x="13433" y="1205"/>
                    <a:pt x="12199" y="1624"/>
                    <a:pt x="10944" y="1959"/>
                  </a:cubicBezTo>
                  <a:cubicBezTo>
                    <a:pt x="6947" y="3047"/>
                    <a:pt x="1423" y="3779"/>
                    <a:pt x="168" y="8487"/>
                  </a:cubicBezTo>
                  <a:cubicBezTo>
                    <a:pt x="1" y="9115"/>
                    <a:pt x="1" y="9805"/>
                    <a:pt x="1" y="10454"/>
                  </a:cubicBezTo>
                  <a:cubicBezTo>
                    <a:pt x="21" y="11353"/>
                    <a:pt x="105" y="12253"/>
                    <a:pt x="293" y="13132"/>
                  </a:cubicBezTo>
                  <a:cubicBezTo>
                    <a:pt x="565" y="14534"/>
                    <a:pt x="1235" y="16563"/>
                    <a:pt x="2951" y="16668"/>
                  </a:cubicBezTo>
                  <a:cubicBezTo>
                    <a:pt x="2980" y="16670"/>
                    <a:pt x="3009" y="16670"/>
                    <a:pt x="3038" y="16670"/>
                  </a:cubicBezTo>
                  <a:cubicBezTo>
                    <a:pt x="3404" y="16670"/>
                    <a:pt x="3753" y="16553"/>
                    <a:pt x="4102" y="16417"/>
                  </a:cubicBezTo>
                  <a:cubicBezTo>
                    <a:pt x="4290" y="16333"/>
                    <a:pt x="4332" y="16040"/>
                    <a:pt x="4227" y="15873"/>
                  </a:cubicBezTo>
                  <a:cubicBezTo>
                    <a:pt x="4160" y="15753"/>
                    <a:pt x="4042" y="15701"/>
                    <a:pt x="3916" y="15701"/>
                  </a:cubicBezTo>
                  <a:cubicBezTo>
                    <a:pt x="3845" y="15701"/>
                    <a:pt x="3772" y="15717"/>
                    <a:pt x="3704" y="15747"/>
                  </a:cubicBezTo>
                  <a:cubicBezTo>
                    <a:pt x="3483" y="15834"/>
                    <a:pt x="3271" y="15879"/>
                    <a:pt x="3069" y="15879"/>
                  </a:cubicBezTo>
                  <a:cubicBezTo>
                    <a:pt x="2738" y="15879"/>
                    <a:pt x="2437" y="15757"/>
                    <a:pt x="2177" y="15496"/>
                  </a:cubicBezTo>
                  <a:cubicBezTo>
                    <a:pt x="1674" y="15015"/>
                    <a:pt x="1402" y="14304"/>
                    <a:pt x="1214" y="13634"/>
                  </a:cubicBezTo>
                  <a:cubicBezTo>
                    <a:pt x="984" y="12839"/>
                    <a:pt x="858" y="12002"/>
                    <a:pt x="817" y="11165"/>
                  </a:cubicBezTo>
                  <a:cubicBezTo>
                    <a:pt x="796" y="10788"/>
                    <a:pt x="775" y="10391"/>
                    <a:pt x="796" y="10014"/>
                  </a:cubicBezTo>
                  <a:cubicBezTo>
                    <a:pt x="796" y="9847"/>
                    <a:pt x="796" y="9679"/>
                    <a:pt x="817" y="9512"/>
                  </a:cubicBezTo>
                  <a:cubicBezTo>
                    <a:pt x="817" y="9387"/>
                    <a:pt x="837" y="9156"/>
                    <a:pt x="858" y="9115"/>
                  </a:cubicBezTo>
                  <a:cubicBezTo>
                    <a:pt x="1465" y="4846"/>
                    <a:pt x="6654" y="3842"/>
                    <a:pt x="10086" y="2984"/>
                  </a:cubicBezTo>
                  <a:cubicBezTo>
                    <a:pt x="12513" y="2377"/>
                    <a:pt x="14877" y="1561"/>
                    <a:pt x="17346" y="1122"/>
                  </a:cubicBezTo>
                  <a:cubicBezTo>
                    <a:pt x="18572" y="909"/>
                    <a:pt x="19829" y="782"/>
                    <a:pt x="21087" y="782"/>
                  </a:cubicBezTo>
                  <a:cubicBezTo>
                    <a:pt x="22555" y="782"/>
                    <a:pt x="24023" y="956"/>
                    <a:pt x="25444" y="1373"/>
                  </a:cubicBezTo>
                  <a:cubicBezTo>
                    <a:pt x="27975" y="2126"/>
                    <a:pt x="30256" y="3695"/>
                    <a:pt x="31804" y="5830"/>
                  </a:cubicBezTo>
                  <a:cubicBezTo>
                    <a:pt x="32537" y="6813"/>
                    <a:pt x="33227" y="8027"/>
                    <a:pt x="33227" y="9282"/>
                  </a:cubicBezTo>
                  <a:cubicBezTo>
                    <a:pt x="33227" y="9826"/>
                    <a:pt x="33060" y="10475"/>
                    <a:pt x="32704" y="10872"/>
                  </a:cubicBezTo>
                  <a:cubicBezTo>
                    <a:pt x="32453" y="11140"/>
                    <a:pt x="32122" y="11247"/>
                    <a:pt x="31774" y="11247"/>
                  </a:cubicBezTo>
                  <a:cubicBezTo>
                    <a:pt x="31687" y="11247"/>
                    <a:pt x="31599" y="11240"/>
                    <a:pt x="31511" y="11228"/>
                  </a:cubicBezTo>
                  <a:cubicBezTo>
                    <a:pt x="30319" y="11081"/>
                    <a:pt x="29231" y="10307"/>
                    <a:pt x="28310" y="9575"/>
                  </a:cubicBezTo>
                  <a:cubicBezTo>
                    <a:pt x="27180" y="8696"/>
                    <a:pt x="26176" y="7692"/>
                    <a:pt x="25046" y="6813"/>
                  </a:cubicBezTo>
                  <a:cubicBezTo>
                    <a:pt x="23874" y="5892"/>
                    <a:pt x="22598" y="5118"/>
                    <a:pt x="21175" y="4658"/>
                  </a:cubicBezTo>
                  <a:cubicBezTo>
                    <a:pt x="20026" y="4291"/>
                    <a:pt x="18823" y="4150"/>
                    <a:pt x="17620" y="4150"/>
                  </a:cubicBezTo>
                  <a:cubicBezTo>
                    <a:pt x="17312" y="4150"/>
                    <a:pt x="17005" y="4160"/>
                    <a:pt x="16698" y="4177"/>
                  </a:cubicBezTo>
                  <a:cubicBezTo>
                    <a:pt x="15923" y="4218"/>
                    <a:pt x="15170" y="4323"/>
                    <a:pt x="14417" y="4428"/>
                  </a:cubicBezTo>
                  <a:cubicBezTo>
                    <a:pt x="13941" y="4507"/>
                    <a:pt x="14104" y="5187"/>
                    <a:pt x="14550" y="5187"/>
                  </a:cubicBezTo>
                  <a:cubicBezTo>
                    <a:pt x="14574" y="5187"/>
                    <a:pt x="14600" y="5185"/>
                    <a:pt x="14626" y="5181"/>
                  </a:cubicBezTo>
                  <a:cubicBezTo>
                    <a:pt x="15631" y="5039"/>
                    <a:pt x="16653" y="4929"/>
                    <a:pt x="17670" y="4929"/>
                  </a:cubicBezTo>
                  <a:cubicBezTo>
                    <a:pt x="18305" y="4929"/>
                    <a:pt x="18937" y="4972"/>
                    <a:pt x="19564" y="5076"/>
                  </a:cubicBezTo>
                  <a:cubicBezTo>
                    <a:pt x="21133" y="5348"/>
                    <a:pt x="22598" y="5997"/>
                    <a:pt x="23895" y="6918"/>
                  </a:cubicBezTo>
                  <a:cubicBezTo>
                    <a:pt x="25130" y="7796"/>
                    <a:pt x="26218" y="8884"/>
                    <a:pt x="27390" y="9847"/>
                  </a:cubicBezTo>
                  <a:cubicBezTo>
                    <a:pt x="28436" y="10705"/>
                    <a:pt x="29566" y="11542"/>
                    <a:pt x="30905" y="11897"/>
                  </a:cubicBezTo>
                  <a:cubicBezTo>
                    <a:pt x="31182" y="11971"/>
                    <a:pt x="31460" y="12010"/>
                    <a:pt x="31731" y="12010"/>
                  </a:cubicBezTo>
                  <a:cubicBezTo>
                    <a:pt x="32541" y="12010"/>
                    <a:pt x="33274" y="11657"/>
                    <a:pt x="33667" y="10809"/>
                  </a:cubicBezTo>
                  <a:cubicBezTo>
                    <a:pt x="34232" y="9554"/>
                    <a:pt x="34001" y="8215"/>
                    <a:pt x="33436" y="7001"/>
                  </a:cubicBezTo>
                  <a:cubicBezTo>
                    <a:pt x="32265" y="4511"/>
                    <a:pt x="29963" y="2482"/>
                    <a:pt x="27515" y="1331"/>
                  </a:cubicBezTo>
                  <a:cubicBezTo>
                    <a:pt x="25484" y="380"/>
                    <a:pt x="23280" y="0"/>
                    <a:pt x="210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90"/>
            <p:cNvSpPr/>
            <p:nvPr/>
          </p:nvSpPr>
          <p:spPr>
            <a:xfrm>
              <a:off x="3540325" y="3102550"/>
              <a:ext cx="670900" cy="230050"/>
            </a:xfrm>
            <a:custGeom>
              <a:avLst/>
              <a:gdLst/>
              <a:ahLst/>
              <a:cxnLst/>
              <a:rect l="l" t="t" r="r" b="b"/>
              <a:pathLst>
                <a:path w="26836" h="9202" extrusionOk="0">
                  <a:moveTo>
                    <a:pt x="26443" y="1"/>
                  </a:moveTo>
                  <a:cubicBezTo>
                    <a:pt x="26244" y="1"/>
                    <a:pt x="26040" y="126"/>
                    <a:pt x="26030" y="377"/>
                  </a:cubicBezTo>
                  <a:cubicBezTo>
                    <a:pt x="25967" y="1361"/>
                    <a:pt x="26009" y="2428"/>
                    <a:pt x="25653" y="3369"/>
                  </a:cubicBezTo>
                  <a:cubicBezTo>
                    <a:pt x="25334" y="4225"/>
                    <a:pt x="24612" y="4610"/>
                    <a:pt x="23787" y="4610"/>
                  </a:cubicBezTo>
                  <a:cubicBezTo>
                    <a:pt x="23584" y="4610"/>
                    <a:pt x="23375" y="4587"/>
                    <a:pt x="23163" y="4541"/>
                  </a:cubicBezTo>
                  <a:cubicBezTo>
                    <a:pt x="22494" y="4395"/>
                    <a:pt x="21866" y="4165"/>
                    <a:pt x="21197" y="4039"/>
                  </a:cubicBezTo>
                  <a:cubicBezTo>
                    <a:pt x="20954" y="4001"/>
                    <a:pt x="20717" y="3980"/>
                    <a:pt x="20483" y="3980"/>
                  </a:cubicBezTo>
                  <a:cubicBezTo>
                    <a:pt x="20070" y="3980"/>
                    <a:pt x="19664" y="4046"/>
                    <a:pt x="19251" y="4206"/>
                  </a:cubicBezTo>
                  <a:cubicBezTo>
                    <a:pt x="18623" y="4437"/>
                    <a:pt x="18058" y="4771"/>
                    <a:pt x="17451" y="5064"/>
                  </a:cubicBezTo>
                  <a:cubicBezTo>
                    <a:pt x="16868" y="5346"/>
                    <a:pt x="16319" y="5510"/>
                    <a:pt x="15683" y="5510"/>
                  </a:cubicBezTo>
                  <a:cubicBezTo>
                    <a:pt x="15611" y="5510"/>
                    <a:pt x="15538" y="5508"/>
                    <a:pt x="15463" y="5504"/>
                  </a:cubicBezTo>
                  <a:cubicBezTo>
                    <a:pt x="14445" y="5458"/>
                    <a:pt x="13438" y="5158"/>
                    <a:pt x="12425" y="5158"/>
                  </a:cubicBezTo>
                  <a:cubicBezTo>
                    <a:pt x="12044" y="5158"/>
                    <a:pt x="11662" y="5201"/>
                    <a:pt x="11279" y="5315"/>
                  </a:cubicBezTo>
                  <a:cubicBezTo>
                    <a:pt x="10316" y="5608"/>
                    <a:pt x="9479" y="6194"/>
                    <a:pt x="8663" y="6738"/>
                  </a:cubicBezTo>
                  <a:cubicBezTo>
                    <a:pt x="7889" y="7282"/>
                    <a:pt x="7073" y="7910"/>
                    <a:pt x="6152" y="8224"/>
                  </a:cubicBezTo>
                  <a:cubicBezTo>
                    <a:pt x="5818" y="8345"/>
                    <a:pt x="5486" y="8406"/>
                    <a:pt x="5159" y="8406"/>
                  </a:cubicBezTo>
                  <a:cubicBezTo>
                    <a:pt x="4589" y="8406"/>
                    <a:pt x="4035" y="8220"/>
                    <a:pt x="3516" y="7847"/>
                  </a:cubicBezTo>
                  <a:cubicBezTo>
                    <a:pt x="2365" y="7031"/>
                    <a:pt x="1591" y="5734"/>
                    <a:pt x="1968" y="4290"/>
                  </a:cubicBezTo>
                  <a:cubicBezTo>
                    <a:pt x="2323" y="2930"/>
                    <a:pt x="3391" y="1821"/>
                    <a:pt x="4520" y="1047"/>
                  </a:cubicBezTo>
                  <a:cubicBezTo>
                    <a:pt x="4870" y="819"/>
                    <a:pt x="4664" y="314"/>
                    <a:pt x="4330" y="314"/>
                  </a:cubicBezTo>
                  <a:cubicBezTo>
                    <a:pt x="4265" y="314"/>
                    <a:pt x="4195" y="333"/>
                    <a:pt x="4123" y="377"/>
                  </a:cubicBezTo>
                  <a:cubicBezTo>
                    <a:pt x="2010" y="1779"/>
                    <a:pt x="1" y="4667"/>
                    <a:pt x="1717" y="7136"/>
                  </a:cubicBezTo>
                  <a:cubicBezTo>
                    <a:pt x="2428" y="8161"/>
                    <a:pt x="3537" y="9040"/>
                    <a:pt x="4813" y="9186"/>
                  </a:cubicBezTo>
                  <a:cubicBezTo>
                    <a:pt x="4916" y="9197"/>
                    <a:pt x="5019" y="9202"/>
                    <a:pt x="5121" y="9202"/>
                  </a:cubicBezTo>
                  <a:cubicBezTo>
                    <a:pt x="6039" y="9202"/>
                    <a:pt x="6929" y="8799"/>
                    <a:pt x="7701" y="8328"/>
                  </a:cubicBezTo>
                  <a:cubicBezTo>
                    <a:pt x="8642" y="7763"/>
                    <a:pt x="9500" y="7073"/>
                    <a:pt x="10442" y="6550"/>
                  </a:cubicBezTo>
                  <a:cubicBezTo>
                    <a:pt x="10902" y="6299"/>
                    <a:pt x="11362" y="6069"/>
                    <a:pt x="11885" y="5985"/>
                  </a:cubicBezTo>
                  <a:cubicBezTo>
                    <a:pt x="12091" y="5947"/>
                    <a:pt x="12298" y="5932"/>
                    <a:pt x="12505" y="5932"/>
                  </a:cubicBezTo>
                  <a:cubicBezTo>
                    <a:pt x="13101" y="5932"/>
                    <a:pt x="13702" y="6059"/>
                    <a:pt x="14292" y="6152"/>
                  </a:cubicBezTo>
                  <a:cubicBezTo>
                    <a:pt x="14768" y="6232"/>
                    <a:pt x="15270" y="6311"/>
                    <a:pt x="15764" y="6311"/>
                  </a:cubicBezTo>
                  <a:cubicBezTo>
                    <a:pt x="16052" y="6311"/>
                    <a:pt x="16337" y="6284"/>
                    <a:pt x="16614" y="6215"/>
                  </a:cubicBezTo>
                  <a:cubicBezTo>
                    <a:pt x="17305" y="6048"/>
                    <a:pt x="17932" y="5713"/>
                    <a:pt x="18560" y="5378"/>
                  </a:cubicBezTo>
                  <a:cubicBezTo>
                    <a:pt x="19169" y="5074"/>
                    <a:pt x="19798" y="4749"/>
                    <a:pt x="20484" y="4749"/>
                  </a:cubicBezTo>
                  <a:cubicBezTo>
                    <a:pt x="20505" y="4749"/>
                    <a:pt x="20527" y="4750"/>
                    <a:pt x="20548" y="4750"/>
                  </a:cubicBezTo>
                  <a:cubicBezTo>
                    <a:pt x="21280" y="4771"/>
                    <a:pt x="21992" y="5064"/>
                    <a:pt x="22703" y="5232"/>
                  </a:cubicBezTo>
                  <a:cubicBezTo>
                    <a:pt x="23093" y="5332"/>
                    <a:pt x="23488" y="5402"/>
                    <a:pt x="23880" y="5402"/>
                  </a:cubicBezTo>
                  <a:cubicBezTo>
                    <a:pt x="24225" y="5402"/>
                    <a:pt x="24567" y="5348"/>
                    <a:pt x="24900" y="5211"/>
                  </a:cubicBezTo>
                  <a:cubicBezTo>
                    <a:pt x="25465" y="4981"/>
                    <a:pt x="25925" y="4562"/>
                    <a:pt x="26218" y="4018"/>
                  </a:cubicBezTo>
                  <a:cubicBezTo>
                    <a:pt x="26804" y="2930"/>
                    <a:pt x="26741" y="1591"/>
                    <a:pt x="26825" y="377"/>
                  </a:cubicBezTo>
                  <a:cubicBezTo>
                    <a:pt x="26835" y="126"/>
                    <a:pt x="26642" y="1"/>
                    <a:pt x="264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90"/>
            <p:cNvSpPr/>
            <p:nvPr/>
          </p:nvSpPr>
          <p:spPr>
            <a:xfrm>
              <a:off x="3630300" y="3050600"/>
              <a:ext cx="596350" cy="106450"/>
            </a:xfrm>
            <a:custGeom>
              <a:avLst/>
              <a:gdLst/>
              <a:ahLst/>
              <a:cxnLst/>
              <a:rect l="l" t="t" r="r" b="b"/>
              <a:pathLst>
                <a:path w="23854" h="4258" extrusionOk="0">
                  <a:moveTo>
                    <a:pt x="21612" y="0"/>
                  </a:moveTo>
                  <a:cubicBezTo>
                    <a:pt x="20857" y="0"/>
                    <a:pt x="20093" y="328"/>
                    <a:pt x="19418" y="656"/>
                  </a:cubicBezTo>
                  <a:cubicBezTo>
                    <a:pt x="18497" y="1116"/>
                    <a:pt x="17618" y="1681"/>
                    <a:pt x="16698" y="2183"/>
                  </a:cubicBezTo>
                  <a:cubicBezTo>
                    <a:pt x="15882" y="2602"/>
                    <a:pt x="15045" y="2958"/>
                    <a:pt x="14124" y="3020"/>
                  </a:cubicBezTo>
                  <a:cubicBezTo>
                    <a:pt x="13960" y="3035"/>
                    <a:pt x="13796" y="3042"/>
                    <a:pt x="13633" y="3042"/>
                  </a:cubicBezTo>
                  <a:cubicBezTo>
                    <a:pt x="12636" y="3042"/>
                    <a:pt x="11667" y="2785"/>
                    <a:pt x="10714" y="2497"/>
                  </a:cubicBezTo>
                  <a:cubicBezTo>
                    <a:pt x="8562" y="1832"/>
                    <a:pt x="6429" y="893"/>
                    <a:pt x="4143" y="893"/>
                  </a:cubicBezTo>
                  <a:cubicBezTo>
                    <a:pt x="3984" y="893"/>
                    <a:pt x="3823" y="897"/>
                    <a:pt x="3662" y="907"/>
                  </a:cubicBezTo>
                  <a:cubicBezTo>
                    <a:pt x="2742" y="949"/>
                    <a:pt x="1779" y="1158"/>
                    <a:pt x="1026" y="1702"/>
                  </a:cubicBezTo>
                  <a:cubicBezTo>
                    <a:pt x="231" y="2309"/>
                    <a:pt x="1" y="3209"/>
                    <a:pt x="524" y="4066"/>
                  </a:cubicBezTo>
                  <a:cubicBezTo>
                    <a:pt x="601" y="4202"/>
                    <a:pt x="718" y="4258"/>
                    <a:pt x="835" y="4258"/>
                  </a:cubicBezTo>
                  <a:cubicBezTo>
                    <a:pt x="1100" y="4258"/>
                    <a:pt x="1367" y="3973"/>
                    <a:pt x="1193" y="3669"/>
                  </a:cubicBezTo>
                  <a:cubicBezTo>
                    <a:pt x="315" y="2141"/>
                    <a:pt x="2972" y="1702"/>
                    <a:pt x="3955" y="1681"/>
                  </a:cubicBezTo>
                  <a:cubicBezTo>
                    <a:pt x="4028" y="1679"/>
                    <a:pt x="4101" y="1678"/>
                    <a:pt x="4174" y="1678"/>
                  </a:cubicBezTo>
                  <a:cubicBezTo>
                    <a:pt x="6329" y="1678"/>
                    <a:pt x="8334" y="2561"/>
                    <a:pt x="10358" y="3209"/>
                  </a:cubicBezTo>
                  <a:cubicBezTo>
                    <a:pt x="11404" y="3522"/>
                    <a:pt x="12471" y="3815"/>
                    <a:pt x="13559" y="3836"/>
                  </a:cubicBezTo>
                  <a:cubicBezTo>
                    <a:pt x="14438" y="3836"/>
                    <a:pt x="15317" y="3669"/>
                    <a:pt x="16133" y="3313"/>
                  </a:cubicBezTo>
                  <a:cubicBezTo>
                    <a:pt x="17807" y="2623"/>
                    <a:pt x="19230" y="1367"/>
                    <a:pt x="21008" y="886"/>
                  </a:cubicBezTo>
                  <a:cubicBezTo>
                    <a:pt x="21226" y="825"/>
                    <a:pt x="21456" y="778"/>
                    <a:pt x="21675" y="778"/>
                  </a:cubicBezTo>
                  <a:cubicBezTo>
                    <a:pt x="21980" y="778"/>
                    <a:pt x="22266" y="869"/>
                    <a:pt x="22473" y="1137"/>
                  </a:cubicBezTo>
                  <a:cubicBezTo>
                    <a:pt x="22912" y="1702"/>
                    <a:pt x="22975" y="2602"/>
                    <a:pt x="23038" y="3292"/>
                  </a:cubicBezTo>
                  <a:cubicBezTo>
                    <a:pt x="23069" y="3543"/>
                    <a:pt x="23278" y="3669"/>
                    <a:pt x="23474" y="3669"/>
                  </a:cubicBezTo>
                  <a:cubicBezTo>
                    <a:pt x="23671" y="3669"/>
                    <a:pt x="23854" y="3543"/>
                    <a:pt x="23833" y="3292"/>
                  </a:cubicBezTo>
                  <a:cubicBezTo>
                    <a:pt x="23707" y="1995"/>
                    <a:pt x="23456" y="91"/>
                    <a:pt x="21803" y="7"/>
                  </a:cubicBezTo>
                  <a:cubicBezTo>
                    <a:pt x="21739" y="2"/>
                    <a:pt x="21676" y="0"/>
                    <a:pt x="216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90"/>
            <p:cNvSpPr/>
            <p:nvPr/>
          </p:nvSpPr>
          <p:spPr>
            <a:xfrm>
              <a:off x="3550800" y="2910925"/>
              <a:ext cx="535150" cy="206100"/>
            </a:xfrm>
            <a:custGeom>
              <a:avLst/>
              <a:gdLst/>
              <a:ahLst/>
              <a:cxnLst/>
              <a:rect l="l" t="t" r="r" b="b"/>
              <a:pathLst>
                <a:path w="21406" h="8244" extrusionOk="0">
                  <a:moveTo>
                    <a:pt x="872" y="1"/>
                  </a:moveTo>
                  <a:cubicBezTo>
                    <a:pt x="716" y="1"/>
                    <a:pt x="555" y="78"/>
                    <a:pt x="482" y="259"/>
                  </a:cubicBezTo>
                  <a:cubicBezTo>
                    <a:pt x="210" y="1012"/>
                    <a:pt x="0" y="1912"/>
                    <a:pt x="251" y="2707"/>
                  </a:cubicBezTo>
                  <a:cubicBezTo>
                    <a:pt x="440" y="3335"/>
                    <a:pt x="900" y="3816"/>
                    <a:pt x="1507" y="4088"/>
                  </a:cubicBezTo>
                  <a:cubicBezTo>
                    <a:pt x="2327" y="4486"/>
                    <a:pt x="3265" y="4615"/>
                    <a:pt x="4207" y="4615"/>
                  </a:cubicBezTo>
                  <a:cubicBezTo>
                    <a:pt x="4948" y="4615"/>
                    <a:pt x="5691" y="4536"/>
                    <a:pt x="6382" y="4443"/>
                  </a:cubicBezTo>
                  <a:cubicBezTo>
                    <a:pt x="8202" y="4234"/>
                    <a:pt x="9981" y="3837"/>
                    <a:pt x="11780" y="3439"/>
                  </a:cubicBezTo>
                  <a:cubicBezTo>
                    <a:pt x="12366" y="3314"/>
                    <a:pt x="12952" y="3167"/>
                    <a:pt x="13559" y="3063"/>
                  </a:cubicBezTo>
                  <a:cubicBezTo>
                    <a:pt x="13601" y="3042"/>
                    <a:pt x="13643" y="3042"/>
                    <a:pt x="13705" y="3042"/>
                  </a:cubicBezTo>
                  <a:cubicBezTo>
                    <a:pt x="13650" y="3049"/>
                    <a:pt x="13638" y="3051"/>
                    <a:pt x="13648" y="3051"/>
                  </a:cubicBezTo>
                  <a:cubicBezTo>
                    <a:pt x="13668" y="3051"/>
                    <a:pt x="13775" y="3042"/>
                    <a:pt x="13789" y="3042"/>
                  </a:cubicBezTo>
                  <a:cubicBezTo>
                    <a:pt x="14082" y="3021"/>
                    <a:pt x="14375" y="3021"/>
                    <a:pt x="14668" y="3021"/>
                  </a:cubicBezTo>
                  <a:cubicBezTo>
                    <a:pt x="15233" y="3042"/>
                    <a:pt x="15798" y="3083"/>
                    <a:pt x="16342" y="3167"/>
                  </a:cubicBezTo>
                  <a:cubicBezTo>
                    <a:pt x="17513" y="3376"/>
                    <a:pt x="18769" y="3732"/>
                    <a:pt x="19648" y="4548"/>
                  </a:cubicBezTo>
                  <a:cubicBezTo>
                    <a:pt x="20589" y="5427"/>
                    <a:pt x="20631" y="6620"/>
                    <a:pt x="20233" y="7770"/>
                  </a:cubicBezTo>
                  <a:cubicBezTo>
                    <a:pt x="20133" y="8060"/>
                    <a:pt x="20365" y="8243"/>
                    <a:pt x="20603" y="8243"/>
                  </a:cubicBezTo>
                  <a:cubicBezTo>
                    <a:pt x="20760" y="8243"/>
                    <a:pt x="20920" y="8163"/>
                    <a:pt x="20987" y="7980"/>
                  </a:cubicBezTo>
                  <a:cubicBezTo>
                    <a:pt x="21363" y="6871"/>
                    <a:pt x="21405" y="5636"/>
                    <a:pt x="20736" y="4632"/>
                  </a:cubicBezTo>
                  <a:cubicBezTo>
                    <a:pt x="20129" y="3732"/>
                    <a:pt x="19166" y="3167"/>
                    <a:pt x="18162" y="2832"/>
                  </a:cubicBezTo>
                  <a:cubicBezTo>
                    <a:pt x="17061" y="2443"/>
                    <a:pt x="15866" y="2235"/>
                    <a:pt x="14681" y="2235"/>
                  </a:cubicBezTo>
                  <a:cubicBezTo>
                    <a:pt x="14019" y="2235"/>
                    <a:pt x="13360" y="2300"/>
                    <a:pt x="12722" y="2435"/>
                  </a:cubicBezTo>
                  <a:cubicBezTo>
                    <a:pt x="11111" y="2770"/>
                    <a:pt x="9500" y="3167"/>
                    <a:pt x="7868" y="3439"/>
                  </a:cubicBezTo>
                  <a:cubicBezTo>
                    <a:pt x="6743" y="3636"/>
                    <a:pt x="5533" y="3833"/>
                    <a:pt x="4358" y="3833"/>
                  </a:cubicBezTo>
                  <a:cubicBezTo>
                    <a:pt x="3785" y="3833"/>
                    <a:pt x="3221" y="3786"/>
                    <a:pt x="2679" y="3669"/>
                  </a:cubicBezTo>
                  <a:cubicBezTo>
                    <a:pt x="2302" y="3586"/>
                    <a:pt x="1988" y="3502"/>
                    <a:pt x="1695" y="3314"/>
                  </a:cubicBezTo>
                  <a:cubicBezTo>
                    <a:pt x="1423" y="3146"/>
                    <a:pt x="1256" y="3000"/>
                    <a:pt x="1109" y="2728"/>
                  </a:cubicBezTo>
                  <a:cubicBezTo>
                    <a:pt x="963" y="2477"/>
                    <a:pt x="921" y="2184"/>
                    <a:pt x="921" y="1828"/>
                  </a:cubicBezTo>
                  <a:cubicBezTo>
                    <a:pt x="942" y="1389"/>
                    <a:pt x="1088" y="907"/>
                    <a:pt x="1235" y="468"/>
                  </a:cubicBezTo>
                  <a:cubicBezTo>
                    <a:pt x="1349" y="188"/>
                    <a:pt x="1116" y="1"/>
                    <a:pt x="8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90"/>
            <p:cNvSpPr/>
            <p:nvPr/>
          </p:nvSpPr>
          <p:spPr>
            <a:xfrm>
              <a:off x="3653325" y="2851625"/>
              <a:ext cx="489100" cy="225875"/>
            </a:xfrm>
            <a:custGeom>
              <a:avLst/>
              <a:gdLst/>
              <a:ahLst/>
              <a:cxnLst/>
              <a:rect l="l" t="t" r="r" b="b"/>
              <a:pathLst>
                <a:path w="19564" h="9035" extrusionOk="0">
                  <a:moveTo>
                    <a:pt x="1032" y="1"/>
                  </a:moveTo>
                  <a:cubicBezTo>
                    <a:pt x="863" y="1"/>
                    <a:pt x="719" y="129"/>
                    <a:pt x="649" y="287"/>
                  </a:cubicBezTo>
                  <a:cubicBezTo>
                    <a:pt x="0" y="1836"/>
                    <a:pt x="1047" y="3426"/>
                    <a:pt x="2595" y="3844"/>
                  </a:cubicBezTo>
                  <a:cubicBezTo>
                    <a:pt x="2896" y="3925"/>
                    <a:pt x="3202" y="3957"/>
                    <a:pt x="3510" y="3957"/>
                  </a:cubicBezTo>
                  <a:cubicBezTo>
                    <a:pt x="4079" y="3957"/>
                    <a:pt x="4654" y="3848"/>
                    <a:pt x="5210" y="3740"/>
                  </a:cubicBezTo>
                  <a:cubicBezTo>
                    <a:pt x="6173" y="3551"/>
                    <a:pt x="7135" y="3405"/>
                    <a:pt x="8119" y="3342"/>
                  </a:cubicBezTo>
                  <a:cubicBezTo>
                    <a:pt x="8404" y="3329"/>
                    <a:pt x="8690" y="3322"/>
                    <a:pt x="8977" y="3322"/>
                  </a:cubicBezTo>
                  <a:cubicBezTo>
                    <a:pt x="10494" y="3322"/>
                    <a:pt x="12017" y="3503"/>
                    <a:pt x="13496" y="3802"/>
                  </a:cubicBezTo>
                  <a:cubicBezTo>
                    <a:pt x="14731" y="4033"/>
                    <a:pt x="16007" y="4409"/>
                    <a:pt x="17074" y="5121"/>
                  </a:cubicBezTo>
                  <a:cubicBezTo>
                    <a:pt x="18246" y="5916"/>
                    <a:pt x="18811" y="7129"/>
                    <a:pt x="18560" y="8552"/>
                  </a:cubicBezTo>
                  <a:cubicBezTo>
                    <a:pt x="18509" y="8843"/>
                    <a:pt x="18764" y="9034"/>
                    <a:pt x="18992" y="9034"/>
                  </a:cubicBezTo>
                  <a:cubicBezTo>
                    <a:pt x="19142" y="9034"/>
                    <a:pt x="19280" y="8952"/>
                    <a:pt x="19313" y="8761"/>
                  </a:cubicBezTo>
                  <a:cubicBezTo>
                    <a:pt x="19564" y="7443"/>
                    <a:pt x="19292" y="6167"/>
                    <a:pt x="18371" y="5183"/>
                  </a:cubicBezTo>
                  <a:cubicBezTo>
                    <a:pt x="17493" y="4263"/>
                    <a:pt x="16279" y="3740"/>
                    <a:pt x="15065" y="3363"/>
                  </a:cubicBezTo>
                  <a:cubicBezTo>
                    <a:pt x="13664" y="2945"/>
                    <a:pt x="12136" y="2735"/>
                    <a:pt x="10671" y="2610"/>
                  </a:cubicBezTo>
                  <a:cubicBezTo>
                    <a:pt x="10148" y="2568"/>
                    <a:pt x="9620" y="2547"/>
                    <a:pt x="9089" y="2547"/>
                  </a:cubicBezTo>
                  <a:cubicBezTo>
                    <a:pt x="8558" y="2547"/>
                    <a:pt x="8025" y="2568"/>
                    <a:pt x="7491" y="2610"/>
                  </a:cubicBezTo>
                  <a:cubicBezTo>
                    <a:pt x="6529" y="2694"/>
                    <a:pt x="5608" y="2882"/>
                    <a:pt x="4666" y="3049"/>
                  </a:cubicBezTo>
                  <a:cubicBezTo>
                    <a:pt x="4306" y="3116"/>
                    <a:pt x="3937" y="3166"/>
                    <a:pt x="3573" y="3166"/>
                  </a:cubicBezTo>
                  <a:cubicBezTo>
                    <a:pt x="3027" y="3166"/>
                    <a:pt x="2494" y="3053"/>
                    <a:pt x="2030" y="2714"/>
                  </a:cubicBezTo>
                  <a:cubicBezTo>
                    <a:pt x="1298" y="2191"/>
                    <a:pt x="1067" y="1333"/>
                    <a:pt x="1402" y="497"/>
                  </a:cubicBezTo>
                  <a:cubicBezTo>
                    <a:pt x="1486" y="308"/>
                    <a:pt x="1319" y="78"/>
                    <a:pt x="1130" y="15"/>
                  </a:cubicBezTo>
                  <a:cubicBezTo>
                    <a:pt x="1097" y="5"/>
                    <a:pt x="1064" y="1"/>
                    <a:pt x="10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90"/>
            <p:cNvSpPr/>
            <p:nvPr/>
          </p:nvSpPr>
          <p:spPr>
            <a:xfrm>
              <a:off x="4180075" y="2968425"/>
              <a:ext cx="48150" cy="107275"/>
            </a:xfrm>
            <a:custGeom>
              <a:avLst/>
              <a:gdLst/>
              <a:ahLst/>
              <a:cxnLst/>
              <a:rect l="l" t="t" r="r" b="b"/>
              <a:pathLst>
                <a:path w="1926" h="4291" extrusionOk="0">
                  <a:moveTo>
                    <a:pt x="1255" y="1"/>
                  </a:moveTo>
                  <a:cubicBezTo>
                    <a:pt x="1188" y="1"/>
                    <a:pt x="1122" y="17"/>
                    <a:pt x="1068" y="51"/>
                  </a:cubicBezTo>
                  <a:cubicBezTo>
                    <a:pt x="879" y="177"/>
                    <a:pt x="837" y="407"/>
                    <a:pt x="921" y="595"/>
                  </a:cubicBezTo>
                  <a:cubicBezTo>
                    <a:pt x="942" y="658"/>
                    <a:pt x="1005" y="783"/>
                    <a:pt x="1026" y="909"/>
                  </a:cubicBezTo>
                  <a:cubicBezTo>
                    <a:pt x="1047" y="993"/>
                    <a:pt x="1026" y="972"/>
                    <a:pt x="1047" y="1076"/>
                  </a:cubicBezTo>
                  <a:cubicBezTo>
                    <a:pt x="1047" y="1139"/>
                    <a:pt x="1047" y="1202"/>
                    <a:pt x="1047" y="1286"/>
                  </a:cubicBezTo>
                  <a:cubicBezTo>
                    <a:pt x="1047" y="1579"/>
                    <a:pt x="984" y="1851"/>
                    <a:pt x="921" y="2123"/>
                  </a:cubicBezTo>
                  <a:cubicBezTo>
                    <a:pt x="837" y="2415"/>
                    <a:pt x="733" y="2687"/>
                    <a:pt x="586" y="2939"/>
                  </a:cubicBezTo>
                  <a:cubicBezTo>
                    <a:pt x="482" y="3190"/>
                    <a:pt x="293" y="3462"/>
                    <a:pt x="147" y="3629"/>
                  </a:cubicBezTo>
                  <a:cubicBezTo>
                    <a:pt x="21" y="3796"/>
                    <a:pt x="0" y="4027"/>
                    <a:pt x="147" y="4173"/>
                  </a:cubicBezTo>
                  <a:cubicBezTo>
                    <a:pt x="223" y="4249"/>
                    <a:pt x="332" y="4291"/>
                    <a:pt x="440" y="4291"/>
                  </a:cubicBezTo>
                  <a:cubicBezTo>
                    <a:pt x="541" y="4291"/>
                    <a:pt x="641" y="4254"/>
                    <a:pt x="712" y="4173"/>
                  </a:cubicBezTo>
                  <a:cubicBezTo>
                    <a:pt x="1172" y="3629"/>
                    <a:pt x="1486" y="2980"/>
                    <a:pt x="1674" y="2290"/>
                  </a:cubicBezTo>
                  <a:cubicBezTo>
                    <a:pt x="1863" y="1599"/>
                    <a:pt x="1925" y="846"/>
                    <a:pt x="1612" y="198"/>
                  </a:cubicBezTo>
                  <a:cubicBezTo>
                    <a:pt x="1541" y="71"/>
                    <a:pt x="1394" y="1"/>
                    <a:pt x="12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90"/>
            <p:cNvSpPr/>
            <p:nvPr/>
          </p:nvSpPr>
          <p:spPr>
            <a:xfrm>
              <a:off x="4186375" y="2974925"/>
              <a:ext cx="115350" cy="155425"/>
            </a:xfrm>
            <a:custGeom>
              <a:avLst/>
              <a:gdLst/>
              <a:ahLst/>
              <a:cxnLst/>
              <a:rect l="l" t="t" r="r" b="b"/>
              <a:pathLst>
                <a:path w="4614" h="6217" extrusionOk="0">
                  <a:moveTo>
                    <a:pt x="4221" y="0"/>
                  </a:moveTo>
                  <a:cubicBezTo>
                    <a:pt x="4022" y="0"/>
                    <a:pt x="3818" y="126"/>
                    <a:pt x="3808" y="377"/>
                  </a:cubicBezTo>
                  <a:cubicBezTo>
                    <a:pt x="3766" y="1465"/>
                    <a:pt x="3452" y="2595"/>
                    <a:pt x="2929" y="3557"/>
                  </a:cubicBezTo>
                  <a:cubicBezTo>
                    <a:pt x="2406" y="4457"/>
                    <a:pt x="1611" y="5336"/>
                    <a:pt x="523" y="5420"/>
                  </a:cubicBezTo>
                  <a:cubicBezTo>
                    <a:pt x="34" y="5481"/>
                    <a:pt x="1" y="6216"/>
                    <a:pt x="483" y="6216"/>
                  </a:cubicBezTo>
                  <a:cubicBezTo>
                    <a:pt x="496" y="6216"/>
                    <a:pt x="509" y="6216"/>
                    <a:pt x="523" y="6215"/>
                  </a:cubicBezTo>
                  <a:cubicBezTo>
                    <a:pt x="3243" y="5964"/>
                    <a:pt x="4477" y="2741"/>
                    <a:pt x="4603" y="377"/>
                  </a:cubicBezTo>
                  <a:cubicBezTo>
                    <a:pt x="4613" y="126"/>
                    <a:pt x="4420" y="0"/>
                    <a:pt x="42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90"/>
            <p:cNvSpPr/>
            <p:nvPr/>
          </p:nvSpPr>
          <p:spPr>
            <a:xfrm>
              <a:off x="4189750" y="3071375"/>
              <a:ext cx="113800" cy="110450"/>
            </a:xfrm>
            <a:custGeom>
              <a:avLst/>
              <a:gdLst/>
              <a:ahLst/>
              <a:cxnLst/>
              <a:rect l="l" t="t" r="r" b="b"/>
              <a:pathLst>
                <a:path w="4552" h="4418" extrusionOk="0">
                  <a:moveTo>
                    <a:pt x="2916" y="0"/>
                  </a:moveTo>
                  <a:cubicBezTo>
                    <a:pt x="2811" y="0"/>
                    <a:pt x="2702" y="42"/>
                    <a:pt x="2626" y="118"/>
                  </a:cubicBezTo>
                  <a:cubicBezTo>
                    <a:pt x="2459" y="285"/>
                    <a:pt x="2501" y="494"/>
                    <a:pt x="2626" y="662"/>
                  </a:cubicBezTo>
                  <a:cubicBezTo>
                    <a:pt x="2647" y="704"/>
                    <a:pt x="2710" y="808"/>
                    <a:pt x="2752" y="871"/>
                  </a:cubicBezTo>
                  <a:cubicBezTo>
                    <a:pt x="2764" y="896"/>
                    <a:pt x="2769" y="913"/>
                    <a:pt x="2767" y="915"/>
                  </a:cubicBezTo>
                  <a:lnTo>
                    <a:pt x="2767" y="915"/>
                  </a:lnTo>
                  <a:cubicBezTo>
                    <a:pt x="2764" y="907"/>
                    <a:pt x="2759" y="899"/>
                    <a:pt x="2752" y="892"/>
                  </a:cubicBezTo>
                  <a:lnTo>
                    <a:pt x="2752" y="892"/>
                  </a:lnTo>
                  <a:cubicBezTo>
                    <a:pt x="2760" y="908"/>
                    <a:pt x="2765" y="915"/>
                    <a:pt x="2767" y="915"/>
                  </a:cubicBezTo>
                  <a:cubicBezTo>
                    <a:pt x="2767" y="915"/>
                    <a:pt x="2767" y="915"/>
                    <a:pt x="2767" y="915"/>
                  </a:cubicBezTo>
                  <a:lnTo>
                    <a:pt x="2767" y="915"/>
                  </a:lnTo>
                  <a:cubicBezTo>
                    <a:pt x="2773" y="930"/>
                    <a:pt x="2773" y="948"/>
                    <a:pt x="2773" y="976"/>
                  </a:cubicBezTo>
                  <a:cubicBezTo>
                    <a:pt x="2794" y="997"/>
                    <a:pt x="2794" y="1038"/>
                    <a:pt x="2815" y="1080"/>
                  </a:cubicBezTo>
                  <a:cubicBezTo>
                    <a:pt x="2815" y="1095"/>
                    <a:pt x="2825" y="1149"/>
                    <a:pt x="2824" y="1154"/>
                  </a:cubicBezTo>
                  <a:lnTo>
                    <a:pt x="2824" y="1154"/>
                  </a:lnTo>
                  <a:cubicBezTo>
                    <a:pt x="2822" y="1144"/>
                    <a:pt x="2818" y="1133"/>
                    <a:pt x="2815" y="1122"/>
                  </a:cubicBezTo>
                  <a:lnTo>
                    <a:pt x="2815" y="1122"/>
                  </a:lnTo>
                  <a:cubicBezTo>
                    <a:pt x="2821" y="1145"/>
                    <a:pt x="2823" y="1154"/>
                    <a:pt x="2824" y="1154"/>
                  </a:cubicBezTo>
                  <a:cubicBezTo>
                    <a:pt x="2824" y="1154"/>
                    <a:pt x="2824" y="1154"/>
                    <a:pt x="2824" y="1154"/>
                  </a:cubicBezTo>
                  <a:lnTo>
                    <a:pt x="2824" y="1154"/>
                  </a:lnTo>
                  <a:cubicBezTo>
                    <a:pt x="2836" y="1200"/>
                    <a:pt x="2836" y="1238"/>
                    <a:pt x="2836" y="1290"/>
                  </a:cubicBezTo>
                  <a:cubicBezTo>
                    <a:pt x="2836" y="1310"/>
                    <a:pt x="2815" y="1352"/>
                    <a:pt x="2815" y="1394"/>
                  </a:cubicBezTo>
                  <a:cubicBezTo>
                    <a:pt x="2815" y="1402"/>
                    <a:pt x="2815" y="1409"/>
                    <a:pt x="2815" y="1415"/>
                  </a:cubicBezTo>
                  <a:cubicBezTo>
                    <a:pt x="2815" y="1436"/>
                    <a:pt x="2815" y="1457"/>
                    <a:pt x="2794" y="1478"/>
                  </a:cubicBezTo>
                  <a:cubicBezTo>
                    <a:pt x="2731" y="1813"/>
                    <a:pt x="2543" y="2127"/>
                    <a:pt x="2334" y="2399"/>
                  </a:cubicBezTo>
                  <a:cubicBezTo>
                    <a:pt x="1831" y="2984"/>
                    <a:pt x="1162" y="3466"/>
                    <a:pt x="450" y="3633"/>
                  </a:cubicBezTo>
                  <a:cubicBezTo>
                    <a:pt x="0" y="3750"/>
                    <a:pt x="154" y="4417"/>
                    <a:pt x="570" y="4417"/>
                  </a:cubicBezTo>
                  <a:cubicBezTo>
                    <a:pt x="599" y="4417"/>
                    <a:pt x="629" y="4414"/>
                    <a:pt x="660" y="4407"/>
                  </a:cubicBezTo>
                  <a:cubicBezTo>
                    <a:pt x="2313" y="3989"/>
                    <a:pt x="4551" y="1855"/>
                    <a:pt x="3170" y="118"/>
                  </a:cubicBezTo>
                  <a:cubicBezTo>
                    <a:pt x="3110" y="37"/>
                    <a:pt x="3015" y="0"/>
                    <a:pt x="29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90"/>
            <p:cNvSpPr/>
            <p:nvPr/>
          </p:nvSpPr>
          <p:spPr>
            <a:xfrm>
              <a:off x="3535100" y="3269925"/>
              <a:ext cx="80575" cy="26300"/>
            </a:xfrm>
            <a:custGeom>
              <a:avLst/>
              <a:gdLst/>
              <a:ahLst/>
              <a:cxnLst/>
              <a:rect l="l" t="t" r="r" b="b"/>
              <a:pathLst>
                <a:path w="3223" h="1052" extrusionOk="0">
                  <a:moveTo>
                    <a:pt x="2552" y="990"/>
                  </a:moveTo>
                  <a:cubicBezTo>
                    <a:pt x="2550" y="991"/>
                    <a:pt x="2556" y="997"/>
                    <a:pt x="2574" y="1006"/>
                  </a:cubicBezTo>
                  <a:cubicBezTo>
                    <a:pt x="2567" y="998"/>
                    <a:pt x="2559" y="993"/>
                    <a:pt x="2552" y="990"/>
                  </a:cubicBezTo>
                  <a:close/>
                  <a:moveTo>
                    <a:pt x="1319" y="1"/>
                  </a:moveTo>
                  <a:cubicBezTo>
                    <a:pt x="992" y="1"/>
                    <a:pt x="662" y="32"/>
                    <a:pt x="335" y="85"/>
                  </a:cubicBezTo>
                  <a:cubicBezTo>
                    <a:pt x="147" y="106"/>
                    <a:pt x="1" y="378"/>
                    <a:pt x="63" y="566"/>
                  </a:cubicBezTo>
                  <a:cubicBezTo>
                    <a:pt x="139" y="755"/>
                    <a:pt x="299" y="841"/>
                    <a:pt x="483" y="841"/>
                  </a:cubicBezTo>
                  <a:cubicBezTo>
                    <a:pt x="503" y="841"/>
                    <a:pt x="524" y="840"/>
                    <a:pt x="545" y="838"/>
                  </a:cubicBezTo>
                  <a:cubicBezTo>
                    <a:pt x="607" y="817"/>
                    <a:pt x="649" y="817"/>
                    <a:pt x="691" y="817"/>
                  </a:cubicBezTo>
                  <a:cubicBezTo>
                    <a:pt x="607" y="817"/>
                    <a:pt x="754" y="796"/>
                    <a:pt x="775" y="796"/>
                  </a:cubicBezTo>
                  <a:cubicBezTo>
                    <a:pt x="859" y="796"/>
                    <a:pt x="942" y="796"/>
                    <a:pt x="1026" y="775"/>
                  </a:cubicBezTo>
                  <a:cubicBezTo>
                    <a:pt x="1214" y="775"/>
                    <a:pt x="1403" y="775"/>
                    <a:pt x="1591" y="796"/>
                  </a:cubicBezTo>
                  <a:lnTo>
                    <a:pt x="1737" y="796"/>
                  </a:lnTo>
                  <a:cubicBezTo>
                    <a:pt x="1737" y="796"/>
                    <a:pt x="1905" y="817"/>
                    <a:pt x="1821" y="817"/>
                  </a:cubicBezTo>
                  <a:cubicBezTo>
                    <a:pt x="1905" y="817"/>
                    <a:pt x="2009" y="838"/>
                    <a:pt x="2093" y="859"/>
                  </a:cubicBezTo>
                  <a:cubicBezTo>
                    <a:pt x="2177" y="880"/>
                    <a:pt x="2260" y="901"/>
                    <a:pt x="2365" y="922"/>
                  </a:cubicBezTo>
                  <a:cubicBezTo>
                    <a:pt x="2407" y="943"/>
                    <a:pt x="2449" y="964"/>
                    <a:pt x="2511" y="985"/>
                  </a:cubicBezTo>
                  <a:cubicBezTo>
                    <a:pt x="2525" y="985"/>
                    <a:pt x="2538" y="985"/>
                    <a:pt x="2552" y="990"/>
                  </a:cubicBezTo>
                  <a:lnTo>
                    <a:pt x="2552" y="990"/>
                  </a:lnTo>
                  <a:cubicBezTo>
                    <a:pt x="2552" y="990"/>
                    <a:pt x="2553" y="990"/>
                    <a:pt x="2553" y="990"/>
                  </a:cubicBezTo>
                  <a:cubicBezTo>
                    <a:pt x="2559" y="990"/>
                    <a:pt x="2574" y="995"/>
                    <a:pt x="2595" y="1006"/>
                  </a:cubicBezTo>
                  <a:cubicBezTo>
                    <a:pt x="2661" y="1035"/>
                    <a:pt x="2732" y="1051"/>
                    <a:pt x="2802" y="1051"/>
                  </a:cubicBezTo>
                  <a:cubicBezTo>
                    <a:pt x="2930" y="1051"/>
                    <a:pt x="3050" y="995"/>
                    <a:pt x="3118" y="859"/>
                  </a:cubicBezTo>
                  <a:cubicBezTo>
                    <a:pt x="3223" y="692"/>
                    <a:pt x="3181" y="420"/>
                    <a:pt x="2993" y="336"/>
                  </a:cubicBezTo>
                  <a:cubicBezTo>
                    <a:pt x="2460" y="96"/>
                    <a:pt x="1893" y="1"/>
                    <a:pt x="13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90"/>
            <p:cNvSpPr/>
            <p:nvPr/>
          </p:nvSpPr>
          <p:spPr>
            <a:xfrm>
              <a:off x="3153250" y="3031975"/>
              <a:ext cx="390875" cy="186200"/>
            </a:xfrm>
            <a:custGeom>
              <a:avLst/>
              <a:gdLst/>
              <a:ahLst/>
              <a:cxnLst/>
              <a:rect l="l" t="t" r="r" b="b"/>
              <a:pathLst>
                <a:path w="15635" h="7448" extrusionOk="0">
                  <a:moveTo>
                    <a:pt x="1141" y="1"/>
                  </a:moveTo>
                  <a:cubicBezTo>
                    <a:pt x="1084" y="1"/>
                    <a:pt x="1024" y="13"/>
                    <a:pt x="963" y="41"/>
                  </a:cubicBezTo>
                  <a:cubicBezTo>
                    <a:pt x="440" y="292"/>
                    <a:pt x="21" y="752"/>
                    <a:pt x="0" y="1380"/>
                  </a:cubicBezTo>
                  <a:cubicBezTo>
                    <a:pt x="0" y="1945"/>
                    <a:pt x="314" y="2447"/>
                    <a:pt x="691" y="2845"/>
                  </a:cubicBezTo>
                  <a:cubicBezTo>
                    <a:pt x="1298" y="3512"/>
                    <a:pt x="2202" y="3982"/>
                    <a:pt x="3108" y="3982"/>
                  </a:cubicBezTo>
                  <a:cubicBezTo>
                    <a:pt x="3265" y="3982"/>
                    <a:pt x="3422" y="3968"/>
                    <a:pt x="3578" y="3938"/>
                  </a:cubicBezTo>
                  <a:lnTo>
                    <a:pt x="3578" y="3938"/>
                  </a:lnTo>
                  <a:cubicBezTo>
                    <a:pt x="3675" y="4630"/>
                    <a:pt x="3944" y="5281"/>
                    <a:pt x="4415" y="5837"/>
                  </a:cubicBezTo>
                  <a:cubicBezTo>
                    <a:pt x="4938" y="6444"/>
                    <a:pt x="5692" y="6841"/>
                    <a:pt x="6445" y="7092"/>
                  </a:cubicBezTo>
                  <a:cubicBezTo>
                    <a:pt x="7282" y="7364"/>
                    <a:pt x="8161" y="7448"/>
                    <a:pt x="9039" y="7448"/>
                  </a:cubicBezTo>
                  <a:cubicBezTo>
                    <a:pt x="10023" y="7427"/>
                    <a:pt x="11006" y="7322"/>
                    <a:pt x="11927" y="6925"/>
                  </a:cubicBezTo>
                  <a:cubicBezTo>
                    <a:pt x="13036" y="6444"/>
                    <a:pt x="13977" y="5586"/>
                    <a:pt x="15170" y="5293"/>
                  </a:cubicBezTo>
                  <a:cubicBezTo>
                    <a:pt x="15635" y="5196"/>
                    <a:pt x="15490" y="4526"/>
                    <a:pt x="15068" y="4526"/>
                  </a:cubicBezTo>
                  <a:cubicBezTo>
                    <a:pt x="15034" y="4526"/>
                    <a:pt x="14998" y="4530"/>
                    <a:pt x="14961" y="4539"/>
                  </a:cubicBezTo>
                  <a:cubicBezTo>
                    <a:pt x="13977" y="4770"/>
                    <a:pt x="13161" y="5355"/>
                    <a:pt x="12303" y="5837"/>
                  </a:cubicBezTo>
                  <a:cubicBezTo>
                    <a:pt x="11467" y="6318"/>
                    <a:pt x="10630" y="6569"/>
                    <a:pt x="9667" y="6632"/>
                  </a:cubicBezTo>
                  <a:cubicBezTo>
                    <a:pt x="9406" y="6651"/>
                    <a:pt x="9133" y="6662"/>
                    <a:pt x="8856" y="6662"/>
                  </a:cubicBezTo>
                  <a:cubicBezTo>
                    <a:pt x="7601" y="6662"/>
                    <a:pt x="6240" y="6429"/>
                    <a:pt x="5315" y="5607"/>
                  </a:cubicBezTo>
                  <a:cubicBezTo>
                    <a:pt x="4666" y="5042"/>
                    <a:pt x="4353" y="4288"/>
                    <a:pt x="4332" y="3431"/>
                  </a:cubicBezTo>
                  <a:cubicBezTo>
                    <a:pt x="4316" y="3193"/>
                    <a:pt x="4132" y="3051"/>
                    <a:pt x="3925" y="3051"/>
                  </a:cubicBezTo>
                  <a:cubicBezTo>
                    <a:pt x="3859" y="3051"/>
                    <a:pt x="3791" y="3065"/>
                    <a:pt x="3725" y="3096"/>
                  </a:cubicBezTo>
                  <a:cubicBezTo>
                    <a:pt x="3529" y="3186"/>
                    <a:pt x="3322" y="3226"/>
                    <a:pt x="3112" y="3226"/>
                  </a:cubicBezTo>
                  <a:cubicBezTo>
                    <a:pt x="2450" y="3226"/>
                    <a:pt x="1764" y="2829"/>
                    <a:pt x="1319" y="2384"/>
                  </a:cubicBezTo>
                  <a:cubicBezTo>
                    <a:pt x="1088" y="2154"/>
                    <a:pt x="837" y="1819"/>
                    <a:pt x="796" y="1485"/>
                  </a:cubicBezTo>
                  <a:cubicBezTo>
                    <a:pt x="754" y="1108"/>
                    <a:pt x="1026" y="878"/>
                    <a:pt x="1360" y="710"/>
                  </a:cubicBezTo>
                  <a:cubicBezTo>
                    <a:pt x="1760" y="529"/>
                    <a:pt x="1513" y="1"/>
                    <a:pt x="1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90"/>
            <p:cNvSpPr/>
            <p:nvPr/>
          </p:nvSpPr>
          <p:spPr>
            <a:xfrm>
              <a:off x="3108250" y="2936000"/>
              <a:ext cx="74850" cy="27825"/>
            </a:xfrm>
            <a:custGeom>
              <a:avLst/>
              <a:gdLst/>
              <a:ahLst/>
              <a:cxnLst/>
              <a:rect l="l" t="t" r="r" b="b"/>
              <a:pathLst>
                <a:path w="2994" h="1113" extrusionOk="0">
                  <a:moveTo>
                    <a:pt x="652" y="281"/>
                  </a:moveTo>
                  <a:cubicBezTo>
                    <a:pt x="657" y="281"/>
                    <a:pt x="666" y="285"/>
                    <a:pt x="680" y="295"/>
                  </a:cubicBezTo>
                  <a:lnTo>
                    <a:pt x="680" y="295"/>
                  </a:lnTo>
                  <a:cubicBezTo>
                    <a:pt x="677" y="293"/>
                    <a:pt x="675" y="292"/>
                    <a:pt x="674" y="292"/>
                  </a:cubicBezTo>
                  <a:lnTo>
                    <a:pt x="674" y="292"/>
                  </a:lnTo>
                  <a:cubicBezTo>
                    <a:pt x="672" y="292"/>
                    <a:pt x="676" y="296"/>
                    <a:pt x="682" y="302"/>
                  </a:cubicBezTo>
                  <a:lnTo>
                    <a:pt x="671" y="302"/>
                  </a:lnTo>
                  <a:cubicBezTo>
                    <a:pt x="650" y="291"/>
                    <a:pt x="644" y="281"/>
                    <a:pt x="652" y="281"/>
                  </a:cubicBezTo>
                  <a:close/>
                  <a:moveTo>
                    <a:pt x="751" y="315"/>
                  </a:moveTo>
                  <a:cubicBezTo>
                    <a:pt x="758" y="319"/>
                    <a:pt x="766" y="323"/>
                    <a:pt x="775" y="323"/>
                  </a:cubicBezTo>
                  <a:lnTo>
                    <a:pt x="775" y="323"/>
                  </a:lnTo>
                  <a:cubicBezTo>
                    <a:pt x="775" y="323"/>
                    <a:pt x="776" y="323"/>
                    <a:pt x="776" y="323"/>
                  </a:cubicBezTo>
                  <a:lnTo>
                    <a:pt x="776" y="323"/>
                  </a:lnTo>
                  <a:cubicBezTo>
                    <a:pt x="805" y="323"/>
                    <a:pt x="776" y="318"/>
                    <a:pt x="751" y="315"/>
                  </a:cubicBezTo>
                  <a:close/>
                  <a:moveTo>
                    <a:pt x="2537" y="0"/>
                  </a:moveTo>
                  <a:cubicBezTo>
                    <a:pt x="2472" y="0"/>
                    <a:pt x="2406" y="17"/>
                    <a:pt x="2344" y="51"/>
                  </a:cubicBezTo>
                  <a:cubicBezTo>
                    <a:pt x="2325" y="61"/>
                    <a:pt x="2310" y="66"/>
                    <a:pt x="2296" y="71"/>
                  </a:cubicBezTo>
                  <a:lnTo>
                    <a:pt x="2296" y="71"/>
                  </a:lnTo>
                  <a:cubicBezTo>
                    <a:pt x="2304" y="64"/>
                    <a:pt x="2308" y="60"/>
                    <a:pt x="2304" y="60"/>
                  </a:cubicBezTo>
                  <a:cubicBezTo>
                    <a:pt x="2299" y="60"/>
                    <a:pt x="2281" y="68"/>
                    <a:pt x="2240" y="93"/>
                  </a:cubicBezTo>
                  <a:cubicBezTo>
                    <a:pt x="2262" y="81"/>
                    <a:pt x="2279" y="76"/>
                    <a:pt x="2296" y="71"/>
                  </a:cubicBezTo>
                  <a:lnTo>
                    <a:pt x="2296" y="71"/>
                  </a:lnTo>
                  <a:cubicBezTo>
                    <a:pt x="2287" y="77"/>
                    <a:pt x="2274" y="86"/>
                    <a:pt x="2261" y="93"/>
                  </a:cubicBezTo>
                  <a:cubicBezTo>
                    <a:pt x="2240" y="93"/>
                    <a:pt x="2219" y="114"/>
                    <a:pt x="2198" y="114"/>
                  </a:cubicBezTo>
                  <a:cubicBezTo>
                    <a:pt x="2093" y="155"/>
                    <a:pt x="2010" y="176"/>
                    <a:pt x="1905" y="197"/>
                  </a:cubicBezTo>
                  <a:cubicBezTo>
                    <a:pt x="1800" y="218"/>
                    <a:pt x="1696" y="239"/>
                    <a:pt x="1591" y="260"/>
                  </a:cubicBezTo>
                  <a:cubicBezTo>
                    <a:pt x="1549" y="281"/>
                    <a:pt x="1487" y="281"/>
                    <a:pt x="1424" y="281"/>
                  </a:cubicBezTo>
                  <a:cubicBezTo>
                    <a:pt x="1382" y="291"/>
                    <a:pt x="1408" y="291"/>
                    <a:pt x="1432" y="291"/>
                  </a:cubicBezTo>
                  <a:cubicBezTo>
                    <a:pt x="1455" y="291"/>
                    <a:pt x="1476" y="291"/>
                    <a:pt x="1424" y="302"/>
                  </a:cubicBezTo>
                  <a:lnTo>
                    <a:pt x="1340" y="302"/>
                  </a:lnTo>
                  <a:cubicBezTo>
                    <a:pt x="1159" y="322"/>
                    <a:pt x="959" y="323"/>
                    <a:pt x="776" y="323"/>
                  </a:cubicBezTo>
                  <a:lnTo>
                    <a:pt x="776" y="323"/>
                  </a:lnTo>
                  <a:cubicBezTo>
                    <a:pt x="776" y="323"/>
                    <a:pt x="775" y="323"/>
                    <a:pt x="775" y="323"/>
                  </a:cubicBezTo>
                  <a:cubicBezTo>
                    <a:pt x="775" y="323"/>
                    <a:pt x="775" y="323"/>
                    <a:pt x="775" y="323"/>
                  </a:cubicBezTo>
                  <a:lnTo>
                    <a:pt x="775" y="323"/>
                  </a:lnTo>
                  <a:cubicBezTo>
                    <a:pt x="768" y="323"/>
                    <a:pt x="761" y="323"/>
                    <a:pt x="754" y="323"/>
                  </a:cubicBezTo>
                  <a:cubicBezTo>
                    <a:pt x="746" y="321"/>
                    <a:pt x="740" y="320"/>
                    <a:pt x="735" y="319"/>
                  </a:cubicBezTo>
                  <a:lnTo>
                    <a:pt x="735" y="319"/>
                  </a:lnTo>
                  <a:cubicBezTo>
                    <a:pt x="734" y="317"/>
                    <a:pt x="733" y="315"/>
                    <a:pt x="732" y="314"/>
                  </a:cubicBezTo>
                  <a:lnTo>
                    <a:pt x="732" y="314"/>
                  </a:lnTo>
                  <a:cubicBezTo>
                    <a:pt x="737" y="314"/>
                    <a:pt x="744" y="314"/>
                    <a:pt x="751" y="315"/>
                  </a:cubicBezTo>
                  <a:lnTo>
                    <a:pt x="751" y="315"/>
                  </a:lnTo>
                  <a:cubicBezTo>
                    <a:pt x="741" y="309"/>
                    <a:pt x="733" y="302"/>
                    <a:pt x="733" y="302"/>
                  </a:cubicBezTo>
                  <a:lnTo>
                    <a:pt x="724" y="302"/>
                  </a:lnTo>
                  <a:cubicBezTo>
                    <a:pt x="656" y="202"/>
                    <a:pt x="545" y="135"/>
                    <a:pt x="419" y="135"/>
                  </a:cubicBezTo>
                  <a:cubicBezTo>
                    <a:pt x="210" y="155"/>
                    <a:pt x="1" y="302"/>
                    <a:pt x="22" y="532"/>
                  </a:cubicBezTo>
                  <a:cubicBezTo>
                    <a:pt x="38" y="1013"/>
                    <a:pt x="514" y="1113"/>
                    <a:pt x="930" y="1113"/>
                  </a:cubicBezTo>
                  <a:cubicBezTo>
                    <a:pt x="1039" y="1113"/>
                    <a:pt x="1144" y="1106"/>
                    <a:pt x="1235" y="1097"/>
                  </a:cubicBezTo>
                  <a:cubicBezTo>
                    <a:pt x="1738" y="1055"/>
                    <a:pt x="2303" y="971"/>
                    <a:pt x="2742" y="720"/>
                  </a:cubicBezTo>
                  <a:cubicBezTo>
                    <a:pt x="2909" y="637"/>
                    <a:pt x="2993" y="365"/>
                    <a:pt x="2888" y="197"/>
                  </a:cubicBezTo>
                  <a:cubicBezTo>
                    <a:pt x="2804" y="70"/>
                    <a:pt x="2672" y="0"/>
                    <a:pt x="25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90"/>
            <p:cNvSpPr/>
            <p:nvPr/>
          </p:nvSpPr>
          <p:spPr>
            <a:xfrm>
              <a:off x="3105700" y="2859900"/>
              <a:ext cx="405475" cy="225925"/>
            </a:xfrm>
            <a:custGeom>
              <a:avLst/>
              <a:gdLst/>
              <a:ahLst/>
              <a:cxnLst/>
              <a:rect l="l" t="t" r="r" b="b"/>
              <a:pathLst>
                <a:path w="16219" h="9037" extrusionOk="0">
                  <a:moveTo>
                    <a:pt x="599" y="0"/>
                  </a:moveTo>
                  <a:cubicBezTo>
                    <a:pt x="281" y="0"/>
                    <a:pt x="0" y="405"/>
                    <a:pt x="312" y="668"/>
                  </a:cubicBezTo>
                  <a:cubicBezTo>
                    <a:pt x="2174" y="2258"/>
                    <a:pt x="3262" y="4580"/>
                    <a:pt x="5104" y="6233"/>
                  </a:cubicBezTo>
                  <a:cubicBezTo>
                    <a:pt x="5564" y="6631"/>
                    <a:pt x="6108" y="6966"/>
                    <a:pt x="6631" y="7259"/>
                  </a:cubicBezTo>
                  <a:cubicBezTo>
                    <a:pt x="7301" y="7614"/>
                    <a:pt x="8033" y="7949"/>
                    <a:pt x="8807" y="8033"/>
                  </a:cubicBezTo>
                  <a:cubicBezTo>
                    <a:pt x="8871" y="8039"/>
                    <a:pt x="8933" y="8043"/>
                    <a:pt x="8993" y="8043"/>
                  </a:cubicBezTo>
                  <a:cubicBezTo>
                    <a:pt x="9419" y="8043"/>
                    <a:pt x="9764" y="7883"/>
                    <a:pt x="9990" y="7595"/>
                  </a:cubicBezTo>
                  <a:lnTo>
                    <a:pt x="9990" y="7595"/>
                  </a:lnTo>
                  <a:cubicBezTo>
                    <a:pt x="10681" y="8341"/>
                    <a:pt x="11600" y="8860"/>
                    <a:pt x="12615" y="8995"/>
                  </a:cubicBezTo>
                  <a:cubicBezTo>
                    <a:pt x="12804" y="9023"/>
                    <a:pt x="12991" y="9037"/>
                    <a:pt x="13177" y="9037"/>
                  </a:cubicBezTo>
                  <a:cubicBezTo>
                    <a:pt x="14247" y="9037"/>
                    <a:pt x="15250" y="8581"/>
                    <a:pt x="15963" y="7761"/>
                  </a:cubicBezTo>
                  <a:cubicBezTo>
                    <a:pt x="16218" y="7458"/>
                    <a:pt x="15962" y="7069"/>
                    <a:pt x="15678" y="7069"/>
                  </a:cubicBezTo>
                  <a:cubicBezTo>
                    <a:pt x="15590" y="7069"/>
                    <a:pt x="15498" y="7107"/>
                    <a:pt x="15419" y="7196"/>
                  </a:cubicBezTo>
                  <a:cubicBezTo>
                    <a:pt x="14813" y="7876"/>
                    <a:pt x="13997" y="8265"/>
                    <a:pt x="13099" y="8265"/>
                  </a:cubicBezTo>
                  <a:cubicBezTo>
                    <a:pt x="12974" y="8265"/>
                    <a:pt x="12848" y="8257"/>
                    <a:pt x="12720" y="8242"/>
                  </a:cubicBezTo>
                  <a:cubicBezTo>
                    <a:pt x="11716" y="8096"/>
                    <a:pt x="10795" y="7468"/>
                    <a:pt x="10209" y="6631"/>
                  </a:cubicBezTo>
                  <a:cubicBezTo>
                    <a:pt x="10120" y="6510"/>
                    <a:pt x="9997" y="6454"/>
                    <a:pt x="9878" y="6454"/>
                  </a:cubicBezTo>
                  <a:cubicBezTo>
                    <a:pt x="9686" y="6454"/>
                    <a:pt x="9502" y="6596"/>
                    <a:pt x="9477" y="6840"/>
                  </a:cubicBezTo>
                  <a:cubicBezTo>
                    <a:pt x="9477" y="6945"/>
                    <a:pt x="9456" y="7028"/>
                    <a:pt x="9393" y="7112"/>
                  </a:cubicBezTo>
                  <a:cubicBezTo>
                    <a:pt x="9372" y="7154"/>
                    <a:pt x="9309" y="7196"/>
                    <a:pt x="9288" y="7217"/>
                  </a:cubicBezTo>
                  <a:cubicBezTo>
                    <a:pt x="9203" y="7245"/>
                    <a:pt x="9110" y="7256"/>
                    <a:pt x="9012" y="7256"/>
                  </a:cubicBezTo>
                  <a:cubicBezTo>
                    <a:pt x="8892" y="7256"/>
                    <a:pt x="8766" y="7240"/>
                    <a:pt x="8640" y="7217"/>
                  </a:cubicBezTo>
                  <a:cubicBezTo>
                    <a:pt x="7970" y="7091"/>
                    <a:pt x="7363" y="6777"/>
                    <a:pt x="6778" y="6443"/>
                  </a:cubicBezTo>
                  <a:cubicBezTo>
                    <a:pt x="6317" y="6171"/>
                    <a:pt x="5899" y="5899"/>
                    <a:pt x="5543" y="5564"/>
                  </a:cubicBezTo>
                  <a:cubicBezTo>
                    <a:pt x="4706" y="4790"/>
                    <a:pt x="4037" y="3869"/>
                    <a:pt x="3367" y="2969"/>
                  </a:cubicBezTo>
                  <a:cubicBezTo>
                    <a:pt x="2593" y="1944"/>
                    <a:pt x="1840" y="940"/>
                    <a:pt x="856" y="103"/>
                  </a:cubicBezTo>
                  <a:cubicBezTo>
                    <a:pt x="775" y="31"/>
                    <a:pt x="685" y="0"/>
                    <a:pt x="5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90"/>
            <p:cNvSpPr/>
            <p:nvPr/>
          </p:nvSpPr>
          <p:spPr>
            <a:xfrm>
              <a:off x="3339975" y="2309900"/>
              <a:ext cx="539350" cy="506225"/>
            </a:xfrm>
            <a:custGeom>
              <a:avLst/>
              <a:gdLst/>
              <a:ahLst/>
              <a:cxnLst/>
              <a:rect l="l" t="t" r="r" b="b"/>
              <a:pathLst>
                <a:path w="21574" h="20249" extrusionOk="0">
                  <a:moveTo>
                    <a:pt x="9359" y="15736"/>
                  </a:moveTo>
                  <a:cubicBezTo>
                    <a:pt x="9361" y="15736"/>
                    <a:pt x="9387" y="15897"/>
                    <a:pt x="9394" y="15941"/>
                  </a:cubicBezTo>
                  <a:lnTo>
                    <a:pt x="9394" y="15941"/>
                  </a:lnTo>
                  <a:cubicBezTo>
                    <a:pt x="9392" y="15944"/>
                    <a:pt x="9389" y="15948"/>
                    <a:pt x="9387" y="15951"/>
                  </a:cubicBezTo>
                  <a:lnTo>
                    <a:pt x="9387" y="15951"/>
                  </a:lnTo>
                  <a:cubicBezTo>
                    <a:pt x="9364" y="15790"/>
                    <a:pt x="9357" y="15736"/>
                    <a:pt x="9359" y="15736"/>
                  </a:cubicBezTo>
                  <a:close/>
                  <a:moveTo>
                    <a:pt x="20181" y="1"/>
                  </a:moveTo>
                  <a:cubicBezTo>
                    <a:pt x="19924" y="1"/>
                    <a:pt x="19658" y="277"/>
                    <a:pt x="19816" y="593"/>
                  </a:cubicBezTo>
                  <a:cubicBezTo>
                    <a:pt x="20381" y="1681"/>
                    <a:pt x="20757" y="2979"/>
                    <a:pt x="20527" y="4213"/>
                  </a:cubicBezTo>
                  <a:cubicBezTo>
                    <a:pt x="20402" y="4820"/>
                    <a:pt x="20151" y="5385"/>
                    <a:pt x="19753" y="5845"/>
                  </a:cubicBezTo>
                  <a:cubicBezTo>
                    <a:pt x="19565" y="6054"/>
                    <a:pt x="19376" y="6285"/>
                    <a:pt x="19146" y="6410"/>
                  </a:cubicBezTo>
                  <a:cubicBezTo>
                    <a:pt x="18916" y="6536"/>
                    <a:pt x="18686" y="6619"/>
                    <a:pt x="18435" y="6703"/>
                  </a:cubicBezTo>
                  <a:cubicBezTo>
                    <a:pt x="17995" y="6870"/>
                    <a:pt x="17472" y="7038"/>
                    <a:pt x="17138" y="7373"/>
                  </a:cubicBezTo>
                  <a:cubicBezTo>
                    <a:pt x="16782" y="7707"/>
                    <a:pt x="16824" y="8230"/>
                    <a:pt x="16886" y="8670"/>
                  </a:cubicBezTo>
                  <a:cubicBezTo>
                    <a:pt x="16970" y="9235"/>
                    <a:pt x="17159" y="9758"/>
                    <a:pt x="17284" y="10323"/>
                  </a:cubicBezTo>
                  <a:cubicBezTo>
                    <a:pt x="17347" y="10532"/>
                    <a:pt x="17410" y="10762"/>
                    <a:pt x="17410" y="10992"/>
                  </a:cubicBezTo>
                  <a:cubicBezTo>
                    <a:pt x="17431" y="11306"/>
                    <a:pt x="17347" y="11599"/>
                    <a:pt x="17242" y="11892"/>
                  </a:cubicBezTo>
                  <a:cubicBezTo>
                    <a:pt x="16824" y="13064"/>
                    <a:pt x="15861" y="13922"/>
                    <a:pt x="14773" y="14466"/>
                  </a:cubicBezTo>
                  <a:cubicBezTo>
                    <a:pt x="14334" y="14696"/>
                    <a:pt x="13727" y="14968"/>
                    <a:pt x="13309" y="15010"/>
                  </a:cubicBezTo>
                  <a:cubicBezTo>
                    <a:pt x="13099" y="15031"/>
                    <a:pt x="12885" y="15036"/>
                    <a:pt x="12670" y="15036"/>
                  </a:cubicBezTo>
                  <a:cubicBezTo>
                    <a:pt x="12456" y="15036"/>
                    <a:pt x="12241" y="15031"/>
                    <a:pt x="12032" y="15031"/>
                  </a:cubicBezTo>
                  <a:cubicBezTo>
                    <a:pt x="11530" y="15010"/>
                    <a:pt x="11007" y="15010"/>
                    <a:pt x="10484" y="15010"/>
                  </a:cubicBezTo>
                  <a:cubicBezTo>
                    <a:pt x="10086" y="15031"/>
                    <a:pt x="9647" y="15031"/>
                    <a:pt x="9249" y="15177"/>
                  </a:cubicBezTo>
                  <a:cubicBezTo>
                    <a:pt x="8245" y="15512"/>
                    <a:pt x="8789" y="16558"/>
                    <a:pt x="8664" y="17311"/>
                  </a:cubicBezTo>
                  <a:cubicBezTo>
                    <a:pt x="8538" y="17960"/>
                    <a:pt x="8015" y="18504"/>
                    <a:pt x="7492" y="18839"/>
                  </a:cubicBezTo>
                  <a:cubicBezTo>
                    <a:pt x="6839" y="19274"/>
                    <a:pt x="6112" y="19447"/>
                    <a:pt x="5345" y="19447"/>
                  </a:cubicBezTo>
                  <a:cubicBezTo>
                    <a:pt x="5300" y="19447"/>
                    <a:pt x="5256" y="19447"/>
                    <a:pt x="5211" y="19445"/>
                  </a:cubicBezTo>
                  <a:cubicBezTo>
                    <a:pt x="3579" y="19425"/>
                    <a:pt x="2052" y="18567"/>
                    <a:pt x="859" y="17500"/>
                  </a:cubicBezTo>
                  <a:cubicBezTo>
                    <a:pt x="776" y="17426"/>
                    <a:pt x="684" y="17395"/>
                    <a:pt x="594" y="17395"/>
                  </a:cubicBezTo>
                  <a:cubicBezTo>
                    <a:pt x="279" y="17395"/>
                    <a:pt x="1" y="17783"/>
                    <a:pt x="294" y="18044"/>
                  </a:cubicBezTo>
                  <a:cubicBezTo>
                    <a:pt x="1646" y="19276"/>
                    <a:pt x="3559" y="20248"/>
                    <a:pt x="5403" y="20248"/>
                  </a:cubicBezTo>
                  <a:cubicBezTo>
                    <a:pt x="6471" y="20248"/>
                    <a:pt x="7515" y="19922"/>
                    <a:pt x="8412" y="19132"/>
                  </a:cubicBezTo>
                  <a:cubicBezTo>
                    <a:pt x="8873" y="18713"/>
                    <a:pt x="9249" y="18169"/>
                    <a:pt x="9417" y="17562"/>
                  </a:cubicBezTo>
                  <a:cubicBezTo>
                    <a:pt x="9459" y="17311"/>
                    <a:pt x="9459" y="17060"/>
                    <a:pt x="9438" y="16809"/>
                  </a:cubicBezTo>
                  <a:cubicBezTo>
                    <a:pt x="9417" y="16558"/>
                    <a:pt x="9438" y="16265"/>
                    <a:pt x="9396" y="16014"/>
                  </a:cubicBezTo>
                  <a:cubicBezTo>
                    <a:pt x="9393" y="15996"/>
                    <a:pt x="9391" y="15979"/>
                    <a:pt x="9389" y="15963"/>
                  </a:cubicBezTo>
                  <a:lnTo>
                    <a:pt x="9389" y="15963"/>
                  </a:lnTo>
                  <a:cubicBezTo>
                    <a:pt x="9401" y="15955"/>
                    <a:pt x="9417" y="15945"/>
                    <a:pt x="9420" y="15945"/>
                  </a:cubicBezTo>
                  <a:lnTo>
                    <a:pt x="9420" y="15945"/>
                  </a:lnTo>
                  <a:cubicBezTo>
                    <a:pt x="9422" y="15945"/>
                    <a:pt x="9421" y="15947"/>
                    <a:pt x="9417" y="15951"/>
                  </a:cubicBezTo>
                  <a:cubicBezTo>
                    <a:pt x="9584" y="15888"/>
                    <a:pt x="9752" y="15847"/>
                    <a:pt x="9919" y="15826"/>
                  </a:cubicBezTo>
                  <a:cubicBezTo>
                    <a:pt x="10225" y="15801"/>
                    <a:pt x="10532" y="15791"/>
                    <a:pt x="10834" y="15791"/>
                  </a:cubicBezTo>
                  <a:cubicBezTo>
                    <a:pt x="11048" y="15791"/>
                    <a:pt x="11259" y="15796"/>
                    <a:pt x="11467" y="15805"/>
                  </a:cubicBezTo>
                  <a:cubicBezTo>
                    <a:pt x="11802" y="15805"/>
                    <a:pt x="12146" y="15814"/>
                    <a:pt x="12487" y="15814"/>
                  </a:cubicBezTo>
                  <a:cubicBezTo>
                    <a:pt x="12658" y="15814"/>
                    <a:pt x="12827" y="15812"/>
                    <a:pt x="12995" y="15805"/>
                  </a:cubicBezTo>
                  <a:cubicBezTo>
                    <a:pt x="13476" y="15805"/>
                    <a:pt x="13894" y="15679"/>
                    <a:pt x="14355" y="15512"/>
                  </a:cubicBezTo>
                  <a:cubicBezTo>
                    <a:pt x="15589" y="15031"/>
                    <a:pt x="16719" y="14277"/>
                    <a:pt x="17472" y="13168"/>
                  </a:cubicBezTo>
                  <a:cubicBezTo>
                    <a:pt x="17828" y="12624"/>
                    <a:pt x="18121" y="11955"/>
                    <a:pt x="18205" y="11306"/>
                  </a:cubicBezTo>
                  <a:cubicBezTo>
                    <a:pt x="18267" y="10762"/>
                    <a:pt x="18058" y="10176"/>
                    <a:pt x="17933" y="9653"/>
                  </a:cubicBezTo>
                  <a:cubicBezTo>
                    <a:pt x="17807" y="9193"/>
                    <a:pt x="17535" y="8586"/>
                    <a:pt x="17640" y="8084"/>
                  </a:cubicBezTo>
                  <a:cubicBezTo>
                    <a:pt x="17703" y="7728"/>
                    <a:pt x="18351" y="7582"/>
                    <a:pt x="18644" y="7456"/>
                  </a:cubicBezTo>
                  <a:cubicBezTo>
                    <a:pt x="18937" y="7352"/>
                    <a:pt x="19230" y="7247"/>
                    <a:pt x="19481" y="7121"/>
                  </a:cubicBezTo>
                  <a:cubicBezTo>
                    <a:pt x="19774" y="6975"/>
                    <a:pt x="20025" y="6724"/>
                    <a:pt x="20234" y="6473"/>
                  </a:cubicBezTo>
                  <a:cubicBezTo>
                    <a:pt x="20736" y="5908"/>
                    <a:pt x="21092" y="5238"/>
                    <a:pt x="21260" y="4506"/>
                  </a:cubicBezTo>
                  <a:cubicBezTo>
                    <a:pt x="21573" y="3020"/>
                    <a:pt x="21155" y="1514"/>
                    <a:pt x="20485" y="196"/>
                  </a:cubicBezTo>
                  <a:cubicBezTo>
                    <a:pt x="20413" y="58"/>
                    <a:pt x="20298" y="1"/>
                    <a:pt x="201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90"/>
            <p:cNvSpPr/>
            <p:nvPr/>
          </p:nvSpPr>
          <p:spPr>
            <a:xfrm>
              <a:off x="3176275" y="2451825"/>
              <a:ext cx="487000" cy="379525"/>
            </a:xfrm>
            <a:custGeom>
              <a:avLst/>
              <a:gdLst/>
              <a:ahLst/>
              <a:cxnLst/>
              <a:rect l="l" t="t" r="r" b="b"/>
              <a:pathLst>
                <a:path w="19480" h="15181" extrusionOk="0">
                  <a:moveTo>
                    <a:pt x="18978" y="1"/>
                  </a:moveTo>
                  <a:cubicBezTo>
                    <a:pt x="17555" y="1"/>
                    <a:pt x="16132" y="336"/>
                    <a:pt x="15044" y="1277"/>
                  </a:cubicBezTo>
                  <a:cubicBezTo>
                    <a:pt x="14080" y="2114"/>
                    <a:pt x="13606" y="3298"/>
                    <a:pt x="13444" y="4515"/>
                  </a:cubicBezTo>
                  <a:lnTo>
                    <a:pt x="13444" y="4515"/>
                  </a:lnTo>
                  <a:cubicBezTo>
                    <a:pt x="12307" y="4059"/>
                    <a:pt x="11136" y="3487"/>
                    <a:pt x="9941" y="3487"/>
                  </a:cubicBezTo>
                  <a:cubicBezTo>
                    <a:pt x="9476" y="3487"/>
                    <a:pt x="9008" y="3574"/>
                    <a:pt x="8537" y="3788"/>
                  </a:cubicBezTo>
                  <a:cubicBezTo>
                    <a:pt x="7114" y="4457"/>
                    <a:pt x="6089" y="6048"/>
                    <a:pt x="5796" y="7554"/>
                  </a:cubicBezTo>
                  <a:cubicBezTo>
                    <a:pt x="5673" y="8184"/>
                    <a:pt x="5674" y="8825"/>
                    <a:pt x="5866" y="9412"/>
                  </a:cubicBezTo>
                  <a:lnTo>
                    <a:pt x="5866" y="9412"/>
                  </a:lnTo>
                  <a:cubicBezTo>
                    <a:pt x="5802" y="9411"/>
                    <a:pt x="5737" y="9410"/>
                    <a:pt x="5673" y="9410"/>
                  </a:cubicBezTo>
                  <a:cubicBezTo>
                    <a:pt x="4281" y="9410"/>
                    <a:pt x="2813" y="9662"/>
                    <a:pt x="1695" y="10483"/>
                  </a:cubicBezTo>
                  <a:cubicBezTo>
                    <a:pt x="293" y="11551"/>
                    <a:pt x="0" y="13245"/>
                    <a:pt x="293" y="14898"/>
                  </a:cubicBezTo>
                  <a:cubicBezTo>
                    <a:pt x="326" y="15096"/>
                    <a:pt x="463" y="15180"/>
                    <a:pt x="611" y="15180"/>
                  </a:cubicBezTo>
                  <a:cubicBezTo>
                    <a:pt x="840" y="15180"/>
                    <a:pt x="1097" y="14981"/>
                    <a:pt x="1046" y="14689"/>
                  </a:cubicBezTo>
                  <a:cubicBezTo>
                    <a:pt x="816" y="13329"/>
                    <a:pt x="1046" y="11864"/>
                    <a:pt x="2260" y="11048"/>
                  </a:cubicBezTo>
                  <a:cubicBezTo>
                    <a:pt x="3257" y="10378"/>
                    <a:pt x="4509" y="10188"/>
                    <a:pt x="5713" y="10188"/>
                  </a:cubicBezTo>
                  <a:cubicBezTo>
                    <a:pt x="5974" y="10188"/>
                    <a:pt x="6233" y="10197"/>
                    <a:pt x="6486" y="10211"/>
                  </a:cubicBezTo>
                  <a:cubicBezTo>
                    <a:pt x="6495" y="10212"/>
                    <a:pt x="6503" y="10212"/>
                    <a:pt x="6511" y="10212"/>
                  </a:cubicBezTo>
                  <a:cubicBezTo>
                    <a:pt x="6790" y="10212"/>
                    <a:pt x="6963" y="9870"/>
                    <a:pt x="6821" y="9626"/>
                  </a:cubicBezTo>
                  <a:cubicBezTo>
                    <a:pt x="5942" y="8203"/>
                    <a:pt x="6884" y="6173"/>
                    <a:pt x="7972" y="5127"/>
                  </a:cubicBezTo>
                  <a:cubicBezTo>
                    <a:pt x="8565" y="4566"/>
                    <a:pt x="9289" y="4266"/>
                    <a:pt x="10060" y="4266"/>
                  </a:cubicBezTo>
                  <a:cubicBezTo>
                    <a:pt x="10268" y="4266"/>
                    <a:pt x="10479" y="4288"/>
                    <a:pt x="10692" y="4332"/>
                  </a:cubicBezTo>
                  <a:cubicBezTo>
                    <a:pt x="11738" y="4562"/>
                    <a:pt x="12701" y="5085"/>
                    <a:pt x="13684" y="5462"/>
                  </a:cubicBezTo>
                  <a:cubicBezTo>
                    <a:pt x="13720" y="5474"/>
                    <a:pt x="13755" y="5479"/>
                    <a:pt x="13790" y="5479"/>
                  </a:cubicBezTo>
                  <a:cubicBezTo>
                    <a:pt x="13997" y="5479"/>
                    <a:pt x="14168" y="5279"/>
                    <a:pt x="14186" y="5064"/>
                  </a:cubicBezTo>
                  <a:cubicBezTo>
                    <a:pt x="14249" y="3851"/>
                    <a:pt x="14647" y="2658"/>
                    <a:pt x="15588" y="1842"/>
                  </a:cubicBezTo>
                  <a:cubicBezTo>
                    <a:pt x="16509" y="1047"/>
                    <a:pt x="17785" y="796"/>
                    <a:pt x="18978" y="775"/>
                  </a:cubicBezTo>
                  <a:cubicBezTo>
                    <a:pt x="19480" y="775"/>
                    <a:pt x="19480" y="1"/>
                    <a:pt x="189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90"/>
            <p:cNvSpPr/>
            <p:nvPr/>
          </p:nvSpPr>
          <p:spPr>
            <a:xfrm>
              <a:off x="3547625" y="2482175"/>
              <a:ext cx="129775" cy="42625"/>
            </a:xfrm>
            <a:custGeom>
              <a:avLst/>
              <a:gdLst/>
              <a:ahLst/>
              <a:cxnLst/>
              <a:rect l="l" t="t" r="r" b="b"/>
              <a:pathLst>
                <a:path w="5191" h="1705" extrusionOk="0">
                  <a:moveTo>
                    <a:pt x="586" y="0"/>
                  </a:moveTo>
                  <a:cubicBezTo>
                    <a:pt x="280" y="0"/>
                    <a:pt x="1" y="392"/>
                    <a:pt x="295" y="670"/>
                  </a:cubicBezTo>
                  <a:cubicBezTo>
                    <a:pt x="922" y="1235"/>
                    <a:pt x="1655" y="1653"/>
                    <a:pt x="2534" y="1695"/>
                  </a:cubicBezTo>
                  <a:cubicBezTo>
                    <a:pt x="2612" y="1701"/>
                    <a:pt x="2690" y="1704"/>
                    <a:pt x="2768" y="1704"/>
                  </a:cubicBezTo>
                  <a:cubicBezTo>
                    <a:pt x="3484" y="1704"/>
                    <a:pt x="4196" y="1457"/>
                    <a:pt x="4856" y="1193"/>
                  </a:cubicBezTo>
                  <a:cubicBezTo>
                    <a:pt x="5044" y="1109"/>
                    <a:pt x="5191" y="921"/>
                    <a:pt x="5128" y="712"/>
                  </a:cubicBezTo>
                  <a:cubicBezTo>
                    <a:pt x="5094" y="558"/>
                    <a:pt x="4934" y="418"/>
                    <a:pt x="4762" y="418"/>
                  </a:cubicBezTo>
                  <a:cubicBezTo>
                    <a:pt x="4724" y="418"/>
                    <a:pt x="4685" y="424"/>
                    <a:pt x="4647" y="440"/>
                  </a:cubicBezTo>
                  <a:cubicBezTo>
                    <a:pt x="4044" y="681"/>
                    <a:pt x="3383" y="922"/>
                    <a:pt x="2719" y="922"/>
                  </a:cubicBezTo>
                  <a:cubicBezTo>
                    <a:pt x="2692" y="922"/>
                    <a:pt x="2665" y="922"/>
                    <a:pt x="2638" y="921"/>
                  </a:cubicBezTo>
                  <a:cubicBezTo>
                    <a:pt x="1948" y="900"/>
                    <a:pt x="1341" y="565"/>
                    <a:pt x="839" y="105"/>
                  </a:cubicBezTo>
                  <a:cubicBezTo>
                    <a:pt x="761" y="31"/>
                    <a:pt x="672" y="0"/>
                    <a:pt x="5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90"/>
            <p:cNvSpPr/>
            <p:nvPr/>
          </p:nvSpPr>
          <p:spPr>
            <a:xfrm>
              <a:off x="4063950" y="2404475"/>
              <a:ext cx="272025" cy="213850"/>
            </a:xfrm>
            <a:custGeom>
              <a:avLst/>
              <a:gdLst/>
              <a:ahLst/>
              <a:cxnLst/>
              <a:rect l="l" t="t" r="r" b="b"/>
              <a:pathLst>
                <a:path w="10881" h="8554" extrusionOk="0">
                  <a:moveTo>
                    <a:pt x="2022" y="1"/>
                  </a:moveTo>
                  <a:cubicBezTo>
                    <a:pt x="1933" y="1"/>
                    <a:pt x="1842" y="29"/>
                    <a:pt x="1758" y="95"/>
                  </a:cubicBezTo>
                  <a:cubicBezTo>
                    <a:pt x="628" y="1016"/>
                    <a:pt x="0" y="2502"/>
                    <a:pt x="796" y="3862"/>
                  </a:cubicBezTo>
                  <a:cubicBezTo>
                    <a:pt x="1396" y="4857"/>
                    <a:pt x="2570" y="5498"/>
                    <a:pt x="3743" y="5498"/>
                  </a:cubicBezTo>
                  <a:cubicBezTo>
                    <a:pt x="3876" y="5498"/>
                    <a:pt x="4010" y="5490"/>
                    <a:pt x="4143" y="5473"/>
                  </a:cubicBezTo>
                  <a:cubicBezTo>
                    <a:pt x="4430" y="5438"/>
                    <a:pt x="4704" y="5366"/>
                    <a:pt x="4964" y="5260"/>
                  </a:cubicBezTo>
                  <a:lnTo>
                    <a:pt x="4964" y="5260"/>
                  </a:lnTo>
                  <a:cubicBezTo>
                    <a:pt x="4904" y="6207"/>
                    <a:pt x="5341" y="7249"/>
                    <a:pt x="5985" y="7879"/>
                  </a:cubicBezTo>
                  <a:cubicBezTo>
                    <a:pt x="6465" y="8352"/>
                    <a:pt x="7016" y="8553"/>
                    <a:pt x="7567" y="8553"/>
                  </a:cubicBezTo>
                  <a:cubicBezTo>
                    <a:pt x="8577" y="8553"/>
                    <a:pt x="9587" y="7878"/>
                    <a:pt x="10169" y="6958"/>
                  </a:cubicBezTo>
                  <a:cubicBezTo>
                    <a:pt x="10692" y="6142"/>
                    <a:pt x="10881" y="5096"/>
                    <a:pt x="10399" y="4217"/>
                  </a:cubicBezTo>
                  <a:cubicBezTo>
                    <a:pt x="10322" y="4082"/>
                    <a:pt x="10206" y="4026"/>
                    <a:pt x="10088" y="4026"/>
                  </a:cubicBezTo>
                  <a:cubicBezTo>
                    <a:pt x="9824" y="4026"/>
                    <a:pt x="9556" y="4310"/>
                    <a:pt x="9730" y="4615"/>
                  </a:cubicBezTo>
                  <a:cubicBezTo>
                    <a:pt x="10358" y="5766"/>
                    <a:pt x="9249" y="7272"/>
                    <a:pt x="8161" y="7691"/>
                  </a:cubicBezTo>
                  <a:cubicBezTo>
                    <a:pt x="7974" y="7758"/>
                    <a:pt x="7794" y="7789"/>
                    <a:pt x="7623" y="7789"/>
                  </a:cubicBezTo>
                  <a:cubicBezTo>
                    <a:pt x="6680" y="7789"/>
                    <a:pt x="5991" y="6851"/>
                    <a:pt x="5796" y="5912"/>
                  </a:cubicBezTo>
                  <a:cubicBezTo>
                    <a:pt x="5702" y="5458"/>
                    <a:pt x="5737" y="4981"/>
                    <a:pt x="5980" y="4602"/>
                  </a:cubicBezTo>
                  <a:lnTo>
                    <a:pt x="5980" y="4602"/>
                  </a:lnTo>
                  <a:cubicBezTo>
                    <a:pt x="6093" y="4496"/>
                    <a:pt x="6199" y="4381"/>
                    <a:pt x="6298" y="4259"/>
                  </a:cubicBezTo>
                  <a:lnTo>
                    <a:pt x="6298" y="4259"/>
                  </a:lnTo>
                  <a:cubicBezTo>
                    <a:pt x="6298" y="4259"/>
                    <a:pt x="6298" y="4259"/>
                    <a:pt x="6298" y="4259"/>
                  </a:cubicBezTo>
                  <a:cubicBezTo>
                    <a:pt x="6540" y="3954"/>
                    <a:pt x="6311" y="3611"/>
                    <a:pt x="6012" y="3611"/>
                  </a:cubicBezTo>
                  <a:cubicBezTo>
                    <a:pt x="5922" y="3611"/>
                    <a:pt x="5826" y="3642"/>
                    <a:pt x="5733" y="3715"/>
                  </a:cubicBezTo>
                  <a:cubicBezTo>
                    <a:pt x="5733" y="3715"/>
                    <a:pt x="5733" y="3715"/>
                    <a:pt x="5733" y="3715"/>
                  </a:cubicBezTo>
                  <a:lnTo>
                    <a:pt x="5733" y="3715"/>
                  </a:lnTo>
                  <a:cubicBezTo>
                    <a:pt x="5591" y="3827"/>
                    <a:pt x="5471" y="3953"/>
                    <a:pt x="5370" y="4088"/>
                  </a:cubicBezTo>
                  <a:lnTo>
                    <a:pt x="5370" y="4088"/>
                  </a:lnTo>
                  <a:cubicBezTo>
                    <a:pt x="4899" y="4492"/>
                    <a:pt x="4323" y="4710"/>
                    <a:pt x="3716" y="4710"/>
                  </a:cubicBezTo>
                  <a:cubicBezTo>
                    <a:pt x="3403" y="4710"/>
                    <a:pt x="3082" y="4652"/>
                    <a:pt x="2762" y="4531"/>
                  </a:cubicBezTo>
                  <a:cubicBezTo>
                    <a:pt x="1884" y="4175"/>
                    <a:pt x="1109" y="3318"/>
                    <a:pt x="1214" y="2334"/>
                  </a:cubicBezTo>
                  <a:cubicBezTo>
                    <a:pt x="1298" y="1623"/>
                    <a:pt x="1800" y="1079"/>
                    <a:pt x="2323" y="639"/>
                  </a:cubicBezTo>
                  <a:cubicBezTo>
                    <a:pt x="2637" y="392"/>
                    <a:pt x="2351" y="1"/>
                    <a:pt x="20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90"/>
            <p:cNvSpPr/>
            <p:nvPr/>
          </p:nvSpPr>
          <p:spPr>
            <a:xfrm>
              <a:off x="3937875" y="2463775"/>
              <a:ext cx="493825" cy="270975"/>
            </a:xfrm>
            <a:custGeom>
              <a:avLst/>
              <a:gdLst/>
              <a:ahLst/>
              <a:cxnLst/>
              <a:rect l="l" t="t" r="r" b="b"/>
              <a:pathLst>
                <a:path w="19753" h="10839" extrusionOk="0">
                  <a:moveTo>
                    <a:pt x="3001" y="1"/>
                  </a:moveTo>
                  <a:cubicBezTo>
                    <a:pt x="2960" y="1"/>
                    <a:pt x="2915" y="8"/>
                    <a:pt x="2867" y="25"/>
                  </a:cubicBezTo>
                  <a:cubicBezTo>
                    <a:pt x="2030" y="360"/>
                    <a:pt x="1152" y="736"/>
                    <a:pt x="608" y="1490"/>
                  </a:cubicBezTo>
                  <a:cubicBezTo>
                    <a:pt x="85" y="2180"/>
                    <a:pt x="1" y="2975"/>
                    <a:pt x="189" y="3791"/>
                  </a:cubicBezTo>
                  <a:cubicBezTo>
                    <a:pt x="413" y="4766"/>
                    <a:pt x="1088" y="6119"/>
                    <a:pt x="2103" y="6434"/>
                  </a:cubicBezTo>
                  <a:lnTo>
                    <a:pt x="2103" y="6434"/>
                  </a:lnTo>
                  <a:cubicBezTo>
                    <a:pt x="1961" y="6708"/>
                    <a:pt x="1909" y="7022"/>
                    <a:pt x="1989" y="7369"/>
                  </a:cubicBezTo>
                  <a:cubicBezTo>
                    <a:pt x="2114" y="8018"/>
                    <a:pt x="2658" y="8562"/>
                    <a:pt x="3202" y="8917"/>
                  </a:cubicBezTo>
                  <a:cubicBezTo>
                    <a:pt x="3937" y="9407"/>
                    <a:pt x="4863" y="9572"/>
                    <a:pt x="5783" y="9572"/>
                  </a:cubicBezTo>
                  <a:cubicBezTo>
                    <a:pt x="6356" y="9572"/>
                    <a:pt x="6928" y="9508"/>
                    <a:pt x="7450" y="9420"/>
                  </a:cubicBezTo>
                  <a:cubicBezTo>
                    <a:pt x="8108" y="9298"/>
                    <a:pt x="8765" y="9106"/>
                    <a:pt x="9340" y="8770"/>
                  </a:cubicBezTo>
                  <a:lnTo>
                    <a:pt x="9340" y="8770"/>
                  </a:lnTo>
                  <a:cubicBezTo>
                    <a:pt x="10139" y="10239"/>
                    <a:pt x="11582" y="10838"/>
                    <a:pt x="13136" y="10838"/>
                  </a:cubicBezTo>
                  <a:cubicBezTo>
                    <a:pt x="15231" y="10838"/>
                    <a:pt x="17529" y="9749"/>
                    <a:pt x="18727" y="8227"/>
                  </a:cubicBezTo>
                  <a:cubicBezTo>
                    <a:pt x="19376" y="7411"/>
                    <a:pt x="19753" y="6428"/>
                    <a:pt x="19669" y="5381"/>
                  </a:cubicBezTo>
                  <a:cubicBezTo>
                    <a:pt x="19659" y="5130"/>
                    <a:pt x="19455" y="5005"/>
                    <a:pt x="19258" y="5005"/>
                  </a:cubicBezTo>
                  <a:cubicBezTo>
                    <a:pt x="19062" y="5005"/>
                    <a:pt x="18874" y="5130"/>
                    <a:pt x="18895" y="5381"/>
                  </a:cubicBezTo>
                  <a:cubicBezTo>
                    <a:pt x="19020" y="7055"/>
                    <a:pt x="17807" y="8373"/>
                    <a:pt x="16426" y="9148"/>
                  </a:cubicBezTo>
                  <a:cubicBezTo>
                    <a:pt x="15476" y="9694"/>
                    <a:pt x="14319" y="10063"/>
                    <a:pt x="13185" y="10063"/>
                  </a:cubicBezTo>
                  <a:cubicBezTo>
                    <a:pt x="12670" y="10063"/>
                    <a:pt x="12160" y="9987"/>
                    <a:pt x="11676" y="9817"/>
                  </a:cubicBezTo>
                  <a:cubicBezTo>
                    <a:pt x="10860" y="9524"/>
                    <a:pt x="10212" y="8917"/>
                    <a:pt x="9877" y="8101"/>
                  </a:cubicBezTo>
                  <a:cubicBezTo>
                    <a:pt x="9816" y="7949"/>
                    <a:pt x="9654" y="7807"/>
                    <a:pt x="9482" y="7807"/>
                  </a:cubicBezTo>
                  <a:cubicBezTo>
                    <a:pt x="9418" y="7807"/>
                    <a:pt x="9353" y="7826"/>
                    <a:pt x="9291" y="7871"/>
                  </a:cubicBezTo>
                  <a:cubicBezTo>
                    <a:pt x="8388" y="8521"/>
                    <a:pt x="7173" y="8786"/>
                    <a:pt x="6019" y="8786"/>
                  </a:cubicBezTo>
                  <a:cubicBezTo>
                    <a:pt x="5649" y="8786"/>
                    <a:pt x="5284" y="8759"/>
                    <a:pt x="4939" y="8708"/>
                  </a:cubicBezTo>
                  <a:cubicBezTo>
                    <a:pt x="4248" y="8604"/>
                    <a:pt x="3621" y="8373"/>
                    <a:pt x="3139" y="7850"/>
                  </a:cubicBezTo>
                  <a:cubicBezTo>
                    <a:pt x="2930" y="7641"/>
                    <a:pt x="2763" y="7390"/>
                    <a:pt x="2721" y="7097"/>
                  </a:cubicBezTo>
                  <a:cubicBezTo>
                    <a:pt x="2700" y="6741"/>
                    <a:pt x="2972" y="6511"/>
                    <a:pt x="3244" y="6344"/>
                  </a:cubicBezTo>
                  <a:cubicBezTo>
                    <a:pt x="3561" y="6157"/>
                    <a:pt x="3413" y="5606"/>
                    <a:pt x="3066" y="5606"/>
                  </a:cubicBezTo>
                  <a:cubicBezTo>
                    <a:pt x="3024" y="5606"/>
                    <a:pt x="2978" y="5614"/>
                    <a:pt x="2930" y="5632"/>
                  </a:cubicBezTo>
                  <a:cubicBezTo>
                    <a:pt x="2804" y="5683"/>
                    <a:pt x="2683" y="5705"/>
                    <a:pt x="2567" y="5705"/>
                  </a:cubicBezTo>
                  <a:cubicBezTo>
                    <a:pt x="1670" y="5705"/>
                    <a:pt x="1109" y="4323"/>
                    <a:pt x="942" y="3582"/>
                  </a:cubicBezTo>
                  <a:cubicBezTo>
                    <a:pt x="817" y="2996"/>
                    <a:pt x="880" y="2410"/>
                    <a:pt x="1256" y="1929"/>
                  </a:cubicBezTo>
                  <a:cubicBezTo>
                    <a:pt x="1696" y="1343"/>
                    <a:pt x="2407" y="1029"/>
                    <a:pt x="3077" y="778"/>
                  </a:cubicBezTo>
                  <a:cubicBezTo>
                    <a:pt x="3491" y="627"/>
                    <a:pt x="3380" y="1"/>
                    <a:pt x="30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90"/>
            <p:cNvSpPr/>
            <p:nvPr/>
          </p:nvSpPr>
          <p:spPr>
            <a:xfrm>
              <a:off x="4448425" y="2581425"/>
              <a:ext cx="149625" cy="252425"/>
            </a:xfrm>
            <a:custGeom>
              <a:avLst/>
              <a:gdLst/>
              <a:ahLst/>
              <a:cxnLst/>
              <a:rect l="l" t="t" r="r" b="b"/>
              <a:pathLst>
                <a:path w="5985" h="10097" extrusionOk="0">
                  <a:moveTo>
                    <a:pt x="3625" y="0"/>
                  </a:moveTo>
                  <a:cubicBezTo>
                    <a:pt x="3272" y="0"/>
                    <a:pt x="3034" y="520"/>
                    <a:pt x="3411" y="717"/>
                  </a:cubicBezTo>
                  <a:cubicBezTo>
                    <a:pt x="4290" y="1178"/>
                    <a:pt x="5085" y="2056"/>
                    <a:pt x="5189" y="3061"/>
                  </a:cubicBezTo>
                  <a:cubicBezTo>
                    <a:pt x="5210" y="3416"/>
                    <a:pt x="5147" y="3793"/>
                    <a:pt x="4855" y="4044"/>
                  </a:cubicBezTo>
                  <a:cubicBezTo>
                    <a:pt x="4575" y="4280"/>
                    <a:pt x="4181" y="4339"/>
                    <a:pt x="3798" y="4339"/>
                  </a:cubicBezTo>
                  <a:cubicBezTo>
                    <a:pt x="3636" y="4339"/>
                    <a:pt x="3476" y="4328"/>
                    <a:pt x="3327" y="4316"/>
                  </a:cubicBezTo>
                  <a:cubicBezTo>
                    <a:pt x="3319" y="4315"/>
                    <a:pt x="3311" y="4315"/>
                    <a:pt x="3303" y="4315"/>
                  </a:cubicBezTo>
                  <a:cubicBezTo>
                    <a:pt x="3121" y="4315"/>
                    <a:pt x="2930" y="4533"/>
                    <a:pt x="2951" y="4714"/>
                  </a:cubicBezTo>
                  <a:cubicBezTo>
                    <a:pt x="3055" y="5802"/>
                    <a:pt x="3306" y="7015"/>
                    <a:pt x="3034" y="8103"/>
                  </a:cubicBezTo>
                  <a:cubicBezTo>
                    <a:pt x="2777" y="9062"/>
                    <a:pt x="1947" y="9306"/>
                    <a:pt x="1080" y="9306"/>
                  </a:cubicBezTo>
                  <a:cubicBezTo>
                    <a:pt x="888" y="9306"/>
                    <a:pt x="693" y="9294"/>
                    <a:pt x="502" y="9275"/>
                  </a:cubicBezTo>
                  <a:cubicBezTo>
                    <a:pt x="490" y="9274"/>
                    <a:pt x="477" y="9273"/>
                    <a:pt x="465" y="9273"/>
                  </a:cubicBezTo>
                  <a:cubicBezTo>
                    <a:pt x="1" y="9273"/>
                    <a:pt x="13" y="10029"/>
                    <a:pt x="502" y="10070"/>
                  </a:cubicBezTo>
                  <a:cubicBezTo>
                    <a:pt x="681" y="10087"/>
                    <a:pt x="861" y="10096"/>
                    <a:pt x="1040" y="10096"/>
                  </a:cubicBezTo>
                  <a:cubicBezTo>
                    <a:pt x="2184" y="10096"/>
                    <a:pt x="3290" y="9716"/>
                    <a:pt x="3725" y="8522"/>
                  </a:cubicBezTo>
                  <a:cubicBezTo>
                    <a:pt x="4096" y="7464"/>
                    <a:pt x="3907" y="6241"/>
                    <a:pt x="3772" y="5131"/>
                  </a:cubicBezTo>
                  <a:lnTo>
                    <a:pt x="3772" y="5131"/>
                  </a:lnTo>
                  <a:cubicBezTo>
                    <a:pt x="4349" y="5130"/>
                    <a:pt x="4929" y="5012"/>
                    <a:pt x="5378" y="4630"/>
                  </a:cubicBezTo>
                  <a:cubicBezTo>
                    <a:pt x="5796" y="4253"/>
                    <a:pt x="5984" y="3709"/>
                    <a:pt x="5964" y="3165"/>
                  </a:cubicBezTo>
                  <a:cubicBezTo>
                    <a:pt x="5922" y="1847"/>
                    <a:pt x="4959" y="634"/>
                    <a:pt x="3808" y="48"/>
                  </a:cubicBezTo>
                  <a:cubicBezTo>
                    <a:pt x="3745" y="15"/>
                    <a:pt x="3683" y="0"/>
                    <a:pt x="36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90"/>
            <p:cNvSpPr/>
            <p:nvPr/>
          </p:nvSpPr>
          <p:spPr>
            <a:xfrm>
              <a:off x="4353750" y="2993450"/>
              <a:ext cx="246400" cy="233450"/>
            </a:xfrm>
            <a:custGeom>
              <a:avLst/>
              <a:gdLst/>
              <a:ahLst/>
              <a:cxnLst/>
              <a:rect l="l" t="t" r="r" b="b"/>
              <a:pathLst>
                <a:path w="9856" h="9338" extrusionOk="0">
                  <a:moveTo>
                    <a:pt x="3015" y="0"/>
                  </a:moveTo>
                  <a:cubicBezTo>
                    <a:pt x="2053" y="0"/>
                    <a:pt x="1081" y="477"/>
                    <a:pt x="314" y="1080"/>
                  </a:cubicBezTo>
                  <a:cubicBezTo>
                    <a:pt x="0" y="1327"/>
                    <a:pt x="286" y="1718"/>
                    <a:pt x="615" y="1718"/>
                  </a:cubicBezTo>
                  <a:cubicBezTo>
                    <a:pt x="703" y="1718"/>
                    <a:pt x="795" y="1690"/>
                    <a:pt x="879" y="1624"/>
                  </a:cubicBezTo>
                  <a:cubicBezTo>
                    <a:pt x="1476" y="1162"/>
                    <a:pt x="2231" y="789"/>
                    <a:pt x="2980" y="789"/>
                  </a:cubicBezTo>
                  <a:cubicBezTo>
                    <a:pt x="3385" y="789"/>
                    <a:pt x="3789" y="899"/>
                    <a:pt x="4164" y="1163"/>
                  </a:cubicBezTo>
                  <a:cubicBezTo>
                    <a:pt x="5231" y="1938"/>
                    <a:pt x="5440" y="3465"/>
                    <a:pt x="5377" y="4679"/>
                  </a:cubicBezTo>
                  <a:cubicBezTo>
                    <a:pt x="5363" y="4911"/>
                    <a:pt x="5590" y="5082"/>
                    <a:pt x="5800" y="5082"/>
                  </a:cubicBezTo>
                  <a:cubicBezTo>
                    <a:pt x="5893" y="5082"/>
                    <a:pt x="5983" y="5049"/>
                    <a:pt x="6047" y="4972"/>
                  </a:cubicBezTo>
                  <a:cubicBezTo>
                    <a:pt x="6361" y="4595"/>
                    <a:pt x="6821" y="4114"/>
                    <a:pt x="7282" y="4093"/>
                  </a:cubicBezTo>
                  <a:cubicBezTo>
                    <a:pt x="7616" y="4093"/>
                    <a:pt x="7909" y="4281"/>
                    <a:pt x="8160" y="4616"/>
                  </a:cubicBezTo>
                  <a:cubicBezTo>
                    <a:pt x="8746" y="5390"/>
                    <a:pt x="8976" y="6520"/>
                    <a:pt x="8893" y="7482"/>
                  </a:cubicBezTo>
                  <a:cubicBezTo>
                    <a:pt x="8893" y="7712"/>
                    <a:pt x="8851" y="7943"/>
                    <a:pt x="8746" y="8173"/>
                  </a:cubicBezTo>
                  <a:cubicBezTo>
                    <a:pt x="8704" y="8319"/>
                    <a:pt x="8558" y="8549"/>
                    <a:pt x="8474" y="8612"/>
                  </a:cubicBezTo>
                  <a:cubicBezTo>
                    <a:pt x="8307" y="8738"/>
                    <a:pt x="8223" y="8947"/>
                    <a:pt x="8349" y="9135"/>
                  </a:cubicBezTo>
                  <a:cubicBezTo>
                    <a:pt x="8407" y="9251"/>
                    <a:pt x="8555" y="9337"/>
                    <a:pt x="8696" y="9337"/>
                  </a:cubicBezTo>
                  <a:cubicBezTo>
                    <a:pt x="8759" y="9337"/>
                    <a:pt x="8820" y="9320"/>
                    <a:pt x="8872" y="9282"/>
                  </a:cubicBezTo>
                  <a:cubicBezTo>
                    <a:pt x="9855" y="8529"/>
                    <a:pt x="9792" y="7022"/>
                    <a:pt x="9562" y="5934"/>
                  </a:cubicBezTo>
                  <a:cubicBezTo>
                    <a:pt x="9332" y="4867"/>
                    <a:pt x="8683" y="3402"/>
                    <a:pt x="7428" y="3319"/>
                  </a:cubicBezTo>
                  <a:cubicBezTo>
                    <a:pt x="7389" y="3315"/>
                    <a:pt x="7349" y="3314"/>
                    <a:pt x="7310" y="3314"/>
                  </a:cubicBezTo>
                  <a:cubicBezTo>
                    <a:pt x="6882" y="3314"/>
                    <a:pt x="6492" y="3499"/>
                    <a:pt x="6155" y="3758"/>
                  </a:cubicBezTo>
                  <a:lnTo>
                    <a:pt x="6155" y="3758"/>
                  </a:lnTo>
                  <a:cubicBezTo>
                    <a:pt x="6050" y="2486"/>
                    <a:pt x="5592" y="1192"/>
                    <a:pt x="4499" y="452"/>
                  </a:cubicBezTo>
                  <a:cubicBezTo>
                    <a:pt x="4028" y="134"/>
                    <a:pt x="3523" y="0"/>
                    <a:pt x="30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90"/>
            <p:cNvSpPr/>
            <p:nvPr/>
          </p:nvSpPr>
          <p:spPr>
            <a:xfrm>
              <a:off x="4557750" y="2852200"/>
              <a:ext cx="91150" cy="229525"/>
            </a:xfrm>
            <a:custGeom>
              <a:avLst/>
              <a:gdLst/>
              <a:ahLst/>
              <a:cxnLst/>
              <a:rect l="l" t="t" r="r" b="b"/>
              <a:pathLst>
                <a:path w="3646" h="9181" extrusionOk="0">
                  <a:moveTo>
                    <a:pt x="747" y="0"/>
                  </a:moveTo>
                  <a:cubicBezTo>
                    <a:pt x="475" y="0"/>
                    <a:pt x="224" y="383"/>
                    <a:pt x="461" y="683"/>
                  </a:cubicBezTo>
                  <a:cubicBezTo>
                    <a:pt x="1611" y="2106"/>
                    <a:pt x="2930" y="5830"/>
                    <a:pt x="419" y="6625"/>
                  </a:cubicBezTo>
                  <a:cubicBezTo>
                    <a:pt x="168" y="6709"/>
                    <a:pt x="0" y="7085"/>
                    <a:pt x="251" y="7274"/>
                  </a:cubicBezTo>
                  <a:cubicBezTo>
                    <a:pt x="1026" y="7922"/>
                    <a:pt x="1716" y="8822"/>
                    <a:pt x="2679" y="9157"/>
                  </a:cubicBezTo>
                  <a:cubicBezTo>
                    <a:pt x="2725" y="9173"/>
                    <a:pt x="2769" y="9180"/>
                    <a:pt x="2810" y="9180"/>
                  </a:cubicBezTo>
                  <a:cubicBezTo>
                    <a:pt x="3194" y="9180"/>
                    <a:pt x="3322" y="8536"/>
                    <a:pt x="2888" y="8404"/>
                  </a:cubicBezTo>
                  <a:cubicBezTo>
                    <a:pt x="2490" y="8257"/>
                    <a:pt x="2155" y="7943"/>
                    <a:pt x="1863" y="7671"/>
                  </a:cubicBezTo>
                  <a:cubicBezTo>
                    <a:pt x="1655" y="7488"/>
                    <a:pt x="1455" y="7298"/>
                    <a:pt x="1249" y="7113"/>
                  </a:cubicBezTo>
                  <a:lnTo>
                    <a:pt x="1249" y="7113"/>
                  </a:lnTo>
                  <a:cubicBezTo>
                    <a:pt x="3645" y="5763"/>
                    <a:pt x="2442" y="1887"/>
                    <a:pt x="1005" y="139"/>
                  </a:cubicBezTo>
                  <a:cubicBezTo>
                    <a:pt x="927" y="41"/>
                    <a:pt x="836" y="0"/>
                    <a:pt x="7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90"/>
            <p:cNvSpPr/>
            <p:nvPr/>
          </p:nvSpPr>
          <p:spPr>
            <a:xfrm>
              <a:off x="3564400" y="3127975"/>
              <a:ext cx="21475" cy="21150"/>
            </a:xfrm>
            <a:custGeom>
              <a:avLst/>
              <a:gdLst/>
              <a:ahLst/>
              <a:cxnLst/>
              <a:rect l="l" t="t" r="r" b="b"/>
              <a:pathLst>
                <a:path w="859" h="846" extrusionOk="0">
                  <a:moveTo>
                    <a:pt x="336" y="0"/>
                  </a:moveTo>
                  <a:cubicBezTo>
                    <a:pt x="300" y="0"/>
                    <a:pt x="260" y="15"/>
                    <a:pt x="231" y="30"/>
                  </a:cubicBezTo>
                  <a:cubicBezTo>
                    <a:pt x="189" y="51"/>
                    <a:pt x="147" y="72"/>
                    <a:pt x="105" y="114"/>
                  </a:cubicBezTo>
                  <a:cubicBezTo>
                    <a:pt x="84" y="135"/>
                    <a:pt x="63" y="176"/>
                    <a:pt x="42" y="197"/>
                  </a:cubicBezTo>
                  <a:cubicBezTo>
                    <a:pt x="21" y="260"/>
                    <a:pt x="0" y="323"/>
                    <a:pt x="0" y="386"/>
                  </a:cubicBezTo>
                  <a:lnTo>
                    <a:pt x="0" y="490"/>
                  </a:lnTo>
                  <a:cubicBezTo>
                    <a:pt x="21" y="553"/>
                    <a:pt x="63" y="616"/>
                    <a:pt x="105" y="679"/>
                  </a:cubicBezTo>
                  <a:lnTo>
                    <a:pt x="168" y="720"/>
                  </a:lnTo>
                  <a:lnTo>
                    <a:pt x="189" y="741"/>
                  </a:lnTo>
                  <a:cubicBezTo>
                    <a:pt x="210" y="783"/>
                    <a:pt x="251" y="804"/>
                    <a:pt x="314" y="825"/>
                  </a:cubicBezTo>
                  <a:cubicBezTo>
                    <a:pt x="356" y="846"/>
                    <a:pt x="398" y="846"/>
                    <a:pt x="461" y="846"/>
                  </a:cubicBezTo>
                  <a:cubicBezTo>
                    <a:pt x="503" y="846"/>
                    <a:pt x="565" y="846"/>
                    <a:pt x="607" y="825"/>
                  </a:cubicBezTo>
                  <a:cubicBezTo>
                    <a:pt x="649" y="804"/>
                    <a:pt x="691" y="783"/>
                    <a:pt x="733" y="741"/>
                  </a:cubicBezTo>
                  <a:cubicBezTo>
                    <a:pt x="754" y="720"/>
                    <a:pt x="775" y="679"/>
                    <a:pt x="795" y="658"/>
                  </a:cubicBezTo>
                  <a:cubicBezTo>
                    <a:pt x="837" y="595"/>
                    <a:pt x="858" y="532"/>
                    <a:pt x="858" y="469"/>
                  </a:cubicBezTo>
                  <a:lnTo>
                    <a:pt x="837" y="365"/>
                  </a:lnTo>
                  <a:cubicBezTo>
                    <a:pt x="816" y="281"/>
                    <a:pt x="775" y="239"/>
                    <a:pt x="733" y="176"/>
                  </a:cubicBezTo>
                  <a:lnTo>
                    <a:pt x="670" y="114"/>
                  </a:lnTo>
                  <a:cubicBezTo>
                    <a:pt x="628" y="72"/>
                    <a:pt x="586" y="51"/>
                    <a:pt x="544" y="30"/>
                  </a:cubicBezTo>
                  <a:cubicBezTo>
                    <a:pt x="500" y="15"/>
                    <a:pt x="466" y="0"/>
                    <a:pt x="428" y="0"/>
                  </a:cubicBezTo>
                  <a:cubicBezTo>
                    <a:pt x="412" y="0"/>
                    <a:pt x="395" y="3"/>
                    <a:pt x="377" y="9"/>
                  </a:cubicBezTo>
                  <a:cubicBezTo>
                    <a:pt x="365" y="3"/>
                    <a:pt x="351" y="0"/>
                    <a:pt x="3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90"/>
            <p:cNvSpPr/>
            <p:nvPr/>
          </p:nvSpPr>
          <p:spPr>
            <a:xfrm>
              <a:off x="3603100" y="3068550"/>
              <a:ext cx="25650" cy="19900"/>
            </a:xfrm>
            <a:custGeom>
              <a:avLst/>
              <a:gdLst/>
              <a:ahLst/>
              <a:cxnLst/>
              <a:rect l="l" t="t" r="r" b="b"/>
              <a:pathLst>
                <a:path w="1026" h="796" extrusionOk="0">
                  <a:moveTo>
                    <a:pt x="503" y="1"/>
                  </a:moveTo>
                  <a:cubicBezTo>
                    <a:pt x="1" y="1"/>
                    <a:pt x="1" y="796"/>
                    <a:pt x="503" y="796"/>
                  </a:cubicBezTo>
                  <a:cubicBezTo>
                    <a:pt x="1026" y="796"/>
                    <a:pt x="1026"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90"/>
            <p:cNvSpPr/>
            <p:nvPr/>
          </p:nvSpPr>
          <p:spPr>
            <a:xfrm>
              <a:off x="3533525" y="3021475"/>
              <a:ext cx="25150" cy="19900"/>
            </a:xfrm>
            <a:custGeom>
              <a:avLst/>
              <a:gdLst/>
              <a:ahLst/>
              <a:cxnLst/>
              <a:rect l="l" t="t" r="r" b="b"/>
              <a:pathLst>
                <a:path w="1006" h="796" extrusionOk="0">
                  <a:moveTo>
                    <a:pt x="503" y="1"/>
                  </a:moveTo>
                  <a:cubicBezTo>
                    <a:pt x="1" y="1"/>
                    <a:pt x="1" y="796"/>
                    <a:pt x="503" y="796"/>
                  </a:cubicBezTo>
                  <a:cubicBezTo>
                    <a:pt x="1005" y="796"/>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90"/>
            <p:cNvSpPr/>
            <p:nvPr/>
          </p:nvSpPr>
          <p:spPr>
            <a:xfrm>
              <a:off x="3511050" y="2941450"/>
              <a:ext cx="25125" cy="19375"/>
            </a:xfrm>
            <a:custGeom>
              <a:avLst/>
              <a:gdLst/>
              <a:ahLst/>
              <a:cxnLst/>
              <a:rect l="l" t="t" r="r" b="b"/>
              <a:pathLst>
                <a:path w="1005" h="775" extrusionOk="0">
                  <a:moveTo>
                    <a:pt x="502" y="0"/>
                  </a:moveTo>
                  <a:cubicBezTo>
                    <a:pt x="0" y="0"/>
                    <a:pt x="0" y="774"/>
                    <a:pt x="502" y="774"/>
                  </a:cubicBezTo>
                  <a:cubicBezTo>
                    <a:pt x="1004" y="774"/>
                    <a:pt x="1004" y="0"/>
                    <a:pt x="5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90"/>
            <p:cNvSpPr/>
            <p:nvPr/>
          </p:nvSpPr>
          <p:spPr>
            <a:xfrm>
              <a:off x="3554450" y="2862975"/>
              <a:ext cx="25150" cy="19375"/>
            </a:xfrm>
            <a:custGeom>
              <a:avLst/>
              <a:gdLst/>
              <a:ahLst/>
              <a:cxnLst/>
              <a:rect l="l" t="t" r="r" b="b"/>
              <a:pathLst>
                <a:path w="1006" h="775" extrusionOk="0">
                  <a:moveTo>
                    <a:pt x="503" y="1"/>
                  </a:moveTo>
                  <a:cubicBezTo>
                    <a:pt x="1" y="1"/>
                    <a:pt x="1" y="775"/>
                    <a:pt x="503" y="775"/>
                  </a:cubicBezTo>
                  <a:cubicBezTo>
                    <a:pt x="1005" y="775"/>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90"/>
            <p:cNvSpPr/>
            <p:nvPr/>
          </p:nvSpPr>
          <p:spPr>
            <a:xfrm>
              <a:off x="3623500" y="2923975"/>
              <a:ext cx="19900" cy="21150"/>
            </a:xfrm>
            <a:custGeom>
              <a:avLst/>
              <a:gdLst/>
              <a:ahLst/>
              <a:cxnLst/>
              <a:rect l="l" t="t" r="r" b="b"/>
              <a:pathLst>
                <a:path w="796" h="846" extrusionOk="0">
                  <a:moveTo>
                    <a:pt x="439" y="0"/>
                  </a:moveTo>
                  <a:cubicBezTo>
                    <a:pt x="425" y="0"/>
                    <a:pt x="411" y="3"/>
                    <a:pt x="398" y="9"/>
                  </a:cubicBezTo>
                  <a:lnTo>
                    <a:pt x="294" y="9"/>
                  </a:lnTo>
                  <a:cubicBezTo>
                    <a:pt x="231" y="30"/>
                    <a:pt x="168" y="72"/>
                    <a:pt x="105" y="113"/>
                  </a:cubicBezTo>
                  <a:cubicBezTo>
                    <a:pt x="105" y="134"/>
                    <a:pt x="84" y="176"/>
                    <a:pt x="64" y="197"/>
                  </a:cubicBezTo>
                  <a:cubicBezTo>
                    <a:pt x="22" y="260"/>
                    <a:pt x="1" y="323"/>
                    <a:pt x="1" y="385"/>
                  </a:cubicBezTo>
                  <a:lnTo>
                    <a:pt x="1" y="427"/>
                  </a:lnTo>
                  <a:lnTo>
                    <a:pt x="1" y="469"/>
                  </a:lnTo>
                  <a:cubicBezTo>
                    <a:pt x="1" y="511"/>
                    <a:pt x="1" y="574"/>
                    <a:pt x="43" y="616"/>
                  </a:cubicBezTo>
                  <a:cubicBezTo>
                    <a:pt x="43" y="657"/>
                    <a:pt x="84" y="699"/>
                    <a:pt x="105" y="741"/>
                  </a:cubicBezTo>
                  <a:cubicBezTo>
                    <a:pt x="147" y="783"/>
                    <a:pt x="189" y="804"/>
                    <a:pt x="252" y="825"/>
                  </a:cubicBezTo>
                  <a:cubicBezTo>
                    <a:pt x="294" y="846"/>
                    <a:pt x="336" y="846"/>
                    <a:pt x="398" y="846"/>
                  </a:cubicBezTo>
                  <a:lnTo>
                    <a:pt x="503" y="846"/>
                  </a:lnTo>
                  <a:cubicBezTo>
                    <a:pt x="566" y="825"/>
                    <a:pt x="628" y="783"/>
                    <a:pt x="670" y="741"/>
                  </a:cubicBezTo>
                  <a:cubicBezTo>
                    <a:pt x="691" y="720"/>
                    <a:pt x="712" y="678"/>
                    <a:pt x="733" y="657"/>
                  </a:cubicBezTo>
                  <a:cubicBezTo>
                    <a:pt x="775" y="595"/>
                    <a:pt x="775" y="532"/>
                    <a:pt x="796" y="469"/>
                  </a:cubicBezTo>
                  <a:lnTo>
                    <a:pt x="796" y="385"/>
                  </a:lnTo>
                  <a:cubicBezTo>
                    <a:pt x="796" y="344"/>
                    <a:pt x="775" y="281"/>
                    <a:pt x="754" y="239"/>
                  </a:cubicBezTo>
                  <a:cubicBezTo>
                    <a:pt x="733" y="197"/>
                    <a:pt x="712" y="155"/>
                    <a:pt x="670" y="113"/>
                  </a:cubicBezTo>
                  <a:cubicBezTo>
                    <a:pt x="628" y="72"/>
                    <a:pt x="587" y="51"/>
                    <a:pt x="545" y="30"/>
                  </a:cubicBezTo>
                  <a:cubicBezTo>
                    <a:pt x="515" y="15"/>
                    <a:pt x="475" y="0"/>
                    <a:pt x="4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90"/>
            <p:cNvSpPr/>
            <p:nvPr/>
          </p:nvSpPr>
          <p:spPr>
            <a:xfrm>
              <a:off x="3675825" y="2967600"/>
              <a:ext cx="21450" cy="19375"/>
            </a:xfrm>
            <a:custGeom>
              <a:avLst/>
              <a:gdLst/>
              <a:ahLst/>
              <a:cxnLst/>
              <a:rect l="l" t="t" r="r" b="b"/>
              <a:pathLst>
                <a:path w="858" h="775" extrusionOk="0">
                  <a:moveTo>
                    <a:pt x="398" y="0"/>
                  </a:moveTo>
                  <a:cubicBezTo>
                    <a:pt x="335" y="0"/>
                    <a:pt x="293" y="0"/>
                    <a:pt x="251" y="21"/>
                  </a:cubicBezTo>
                  <a:cubicBezTo>
                    <a:pt x="188" y="42"/>
                    <a:pt x="147" y="84"/>
                    <a:pt x="126" y="105"/>
                  </a:cubicBezTo>
                  <a:cubicBezTo>
                    <a:pt x="84" y="147"/>
                    <a:pt x="42" y="189"/>
                    <a:pt x="42" y="231"/>
                  </a:cubicBezTo>
                  <a:cubicBezTo>
                    <a:pt x="0" y="293"/>
                    <a:pt x="0" y="335"/>
                    <a:pt x="0" y="398"/>
                  </a:cubicBezTo>
                  <a:lnTo>
                    <a:pt x="21" y="503"/>
                  </a:lnTo>
                  <a:cubicBezTo>
                    <a:pt x="42" y="565"/>
                    <a:pt x="63" y="628"/>
                    <a:pt x="126" y="670"/>
                  </a:cubicBezTo>
                  <a:cubicBezTo>
                    <a:pt x="147" y="691"/>
                    <a:pt x="167" y="712"/>
                    <a:pt x="188" y="733"/>
                  </a:cubicBezTo>
                  <a:cubicBezTo>
                    <a:pt x="251" y="775"/>
                    <a:pt x="314" y="775"/>
                    <a:pt x="398" y="775"/>
                  </a:cubicBezTo>
                  <a:lnTo>
                    <a:pt x="460" y="775"/>
                  </a:lnTo>
                  <a:cubicBezTo>
                    <a:pt x="523" y="775"/>
                    <a:pt x="565" y="775"/>
                    <a:pt x="607" y="754"/>
                  </a:cubicBezTo>
                  <a:cubicBezTo>
                    <a:pt x="670" y="733"/>
                    <a:pt x="712" y="712"/>
                    <a:pt x="732" y="670"/>
                  </a:cubicBezTo>
                  <a:cubicBezTo>
                    <a:pt x="774" y="628"/>
                    <a:pt x="816" y="586"/>
                    <a:pt x="816" y="544"/>
                  </a:cubicBezTo>
                  <a:cubicBezTo>
                    <a:pt x="837" y="503"/>
                    <a:pt x="858" y="440"/>
                    <a:pt x="858" y="398"/>
                  </a:cubicBezTo>
                  <a:lnTo>
                    <a:pt x="837" y="293"/>
                  </a:lnTo>
                  <a:cubicBezTo>
                    <a:pt x="816" y="210"/>
                    <a:pt x="795" y="168"/>
                    <a:pt x="732" y="105"/>
                  </a:cubicBezTo>
                  <a:cubicBezTo>
                    <a:pt x="712" y="84"/>
                    <a:pt x="691" y="63"/>
                    <a:pt x="670" y="42"/>
                  </a:cubicBezTo>
                  <a:cubicBezTo>
                    <a:pt x="607" y="21"/>
                    <a:pt x="523" y="0"/>
                    <a:pt x="4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90"/>
            <p:cNvSpPr/>
            <p:nvPr/>
          </p:nvSpPr>
          <p:spPr>
            <a:xfrm>
              <a:off x="3626125" y="2836825"/>
              <a:ext cx="25125" cy="19375"/>
            </a:xfrm>
            <a:custGeom>
              <a:avLst/>
              <a:gdLst/>
              <a:ahLst/>
              <a:cxnLst/>
              <a:rect l="l" t="t" r="r" b="b"/>
              <a:pathLst>
                <a:path w="1005" h="775" extrusionOk="0">
                  <a:moveTo>
                    <a:pt x="503" y="1"/>
                  </a:moveTo>
                  <a:cubicBezTo>
                    <a:pt x="0" y="1"/>
                    <a:pt x="0" y="775"/>
                    <a:pt x="503" y="775"/>
                  </a:cubicBezTo>
                  <a:cubicBezTo>
                    <a:pt x="1005" y="775"/>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90"/>
            <p:cNvSpPr/>
            <p:nvPr/>
          </p:nvSpPr>
          <p:spPr>
            <a:xfrm>
              <a:off x="3686275" y="2800200"/>
              <a:ext cx="21475" cy="19600"/>
            </a:xfrm>
            <a:custGeom>
              <a:avLst/>
              <a:gdLst/>
              <a:ahLst/>
              <a:cxnLst/>
              <a:rect l="l" t="t" r="r" b="b"/>
              <a:pathLst>
                <a:path w="859" h="784" extrusionOk="0">
                  <a:moveTo>
                    <a:pt x="398" y="1"/>
                  </a:moveTo>
                  <a:cubicBezTo>
                    <a:pt x="335" y="1"/>
                    <a:pt x="294" y="1"/>
                    <a:pt x="252" y="43"/>
                  </a:cubicBezTo>
                  <a:cubicBezTo>
                    <a:pt x="189" y="43"/>
                    <a:pt x="147" y="85"/>
                    <a:pt x="126" y="105"/>
                  </a:cubicBezTo>
                  <a:cubicBezTo>
                    <a:pt x="84" y="147"/>
                    <a:pt x="42" y="189"/>
                    <a:pt x="42" y="231"/>
                  </a:cubicBezTo>
                  <a:cubicBezTo>
                    <a:pt x="1" y="294"/>
                    <a:pt x="1" y="336"/>
                    <a:pt x="1" y="398"/>
                  </a:cubicBezTo>
                  <a:lnTo>
                    <a:pt x="21" y="503"/>
                  </a:lnTo>
                  <a:cubicBezTo>
                    <a:pt x="42" y="566"/>
                    <a:pt x="63" y="629"/>
                    <a:pt x="126" y="670"/>
                  </a:cubicBezTo>
                  <a:cubicBezTo>
                    <a:pt x="147" y="691"/>
                    <a:pt x="168" y="712"/>
                    <a:pt x="189" y="733"/>
                  </a:cubicBezTo>
                  <a:cubicBezTo>
                    <a:pt x="252" y="775"/>
                    <a:pt x="314" y="775"/>
                    <a:pt x="398" y="775"/>
                  </a:cubicBezTo>
                  <a:lnTo>
                    <a:pt x="461" y="775"/>
                  </a:lnTo>
                  <a:cubicBezTo>
                    <a:pt x="479" y="781"/>
                    <a:pt x="496" y="784"/>
                    <a:pt x="511" y="784"/>
                  </a:cubicBezTo>
                  <a:cubicBezTo>
                    <a:pt x="548" y="784"/>
                    <a:pt x="578" y="769"/>
                    <a:pt x="607" y="754"/>
                  </a:cubicBezTo>
                  <a:cubicBezTo>
                    <a:pt x="670" y="733"/>
                    <a:pt x="712" y="712"/>
                    <a:pt x="733" y="670"/>
                  </a:cubicBezTo>
                  <a:cubicBezTo>
                    <a:pt x="775" y="629"/>
                    <a:pt x="796" y="587"/>
                    <a:pt x="817" y="545"/>
                  </a:cubicBezTo>
                  <a:cubicBezTo>
                    <a:pt x="838" y="503"/>
                    <a:pt x="858" y="440"/>
                    <a:pt x="858" y="398"/>
                  </a:cubicBezTo>
                  <a:lnTo>
                    <a:pt x="838" y="294"/>
                  </a:lnTo>
                  <a:cubicBezTo>
                    <a:pt x="817" y="231"/>
                    <a:pt x="796" y="168"/>
                    <a:pt x="733" y="105"/>
                  </a:cubicBezTo>
                  <a:cubicBezTo>
                    <a:pt x="712" y="85"/>
                    <a:pt x="691" y="64"/>
                    <a:pt x="670" y="43"/>
                  </a:cubicBezTo>
                  <a:cubicBezTo>
                    <a:pt x="607" y="22"/>
                    <a:pt x="524" y="1"/>
                    <a:pt x="4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90"/>
            <p:cNvSpPr/>
            <p:nvPr/>
          </p:nvSpPr>
          <p:spPr>
            <a:xfrm>
              <a:off x="3744350" y="2880250"/>
              <a:ext cx="25650" cy="19900"/>
            </a:xfrm>
            <a:custGeom>
              <a:avLst/>
              <a:gdLst/>
              <a:ahLst/>
              <a:cxnLst/>
              <a:rect l="l" t="t" r="r" b="b"/>
              <a:pathLst>
                <a:path w="1026" h="796" extrusionOk="0">
                  <a:moveTo>
                    <a:pt x="502" y="0"/>
                  </a:moveTo>
                  <a:cubicBezTo>
                    <a:pt x="0" y="0"/>
                    <a:pt x="0" y="795"/>
                    <a:pt x="502" y="795"/>
                  </a:cubicBezTo>
                  <a:cubicBezTo>
                    <a:pt x="1025" y="795"/>
                    <a:pt x="1025" y="0"/>
                    <a:pt x="5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90"/>
            <p:cNvSpPr/>
            <p:nvPr/>
          </p:nvSpPr>
          <p:spPr>
            <a:xfrm>
              <a:off x="3833275" y="2866650"/>
              <a:ext cx="25650" cy="19375"/>
            </a:xfrm>
            <a:custGeom>
              <a:avLst/>
              <a:gdLst/>
              <a:ahLst/>
              <a:cxnLst/>
              <a:rect l="l" t="t" r="r" b="b"/>
              <a:pathLst>
                <a:path w="1026" h="775" extrusionOk="0">
                  <a:moveTo>
                    <a:pt x="502" y="0"/>
                  </a:moveTo>
                  <a:cubicBezTo>
                    <a:pt x="0" y="0"/>
                    <a:pt x="0" y="774"/>
                    <a:pt x="502" y="774"/>
                  </a:cubicBezTo>
                  <a:cubicBezTo>
                    <a:pt x="1025" y="774"/>
                    <a:pt x="1025" y="0"/>
                    <a:pt x="5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90"/>
            <p:cNvSpPr/>
            <p:nvPr/>
          </p:nvSpPr>
          <p:spPr>
            <a:xfrm>
              <a:off x="3783050" y="2814325"/>
              <a:ext cx="25125" cy="19375"/>
            </a:xfrm>
            <a:custGeom>
              <a:avLst/>
              <a:gdLst/>
              <a:ahLst/>
              <a:cxnLst/>
              <a:rect l="l" t="t" r="r" b="b"/>
              <a:pathLst>
                <a:path w="1005" h="775" extrusionOk="0">
                  <a:moveTo>
                    <a:pt x="503" y="1"/>
                  </a:moveTo>
                  <a:cubicBezTo>
                    <a:pt x="0" y="1"/>
                    <a:pt x="0" y="775"/>
                    <a:pt x="503" y="775"/>
                  </a:cubicBezTo>
                  <a:cubicBezTo>
                    <a:pt x="1005" y="775"/>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90"/>
            <p:cNvSpPr/>
            <p:nvPr/>
          </p:nvSpPr>
          <p:spPr>
            <a:xfrm>
              <a:off x="3878250" y="2744250"/>
              <a:ext cx="23050" cy="21450"/>
            </a:xfrm>
            <a:custGeom>
              <a:avLst/>
              <a:gdLst/>
              <a:ahLst/>
              <a:cxnLst/>
              <a:rect l="l" t="t" r="r" b="b"/>
              <a:pathLst>
                <a:path w="922" h="858" extrusionOk="0">
                  <a:moveTo>
                    <a:pt x="607" y="84"/>
                  </a:moveTo>
                  <a:cubicBezTo>
                    <a:pt x="608" y="85"/>
                    <a:pt x="610" y="86"/>
                    <a:pt x="611" y="87"/>
                  </a:cubicBezTo>
                  <a:lnTo>
                    <a:pt x="611" y="87"/>
                  </a:lnTo>
                  <a:cubicBezTo>
                    <a:pt x="580" y="84"/>
                    <a:pt x="550" y="84"/>
                    <a:pt x="524" y="84"/>
                  </a:cubicBezTo>
                  <a:close/>
                  <a:moveTo>
                    <a:pt x="670" y="105"/>
                  </a:moveTo>
                  <a:lnTo>
                    <a:pt x="670" y="105"/>
                  </a:lnTo>
                  <a:cubicBezTo>
                    <a:pt x="691" y="126"/>
                    <a:pt x="733" y="147"/>
                    <a:pt x="754" y="167"/>
                  </a:cubicBezTo>
                  <a:cubicBezTo>
                    <a:pt x="733" y="167"/>
                    <a:pt x="733" y="147"/>
                    <a:pt x="712" y="147"/>
                  </a:cubicBezTo>
                  <a:cubicBezTo>
                    <a:pt x="706" y="141"/>
                    <a:pt x="699" y="133"/>
                    <a:pt x="691" y="126"/>
                  </a:cubicBezTo>
                  <a:lnTo>
                    <a:pt x="691" y="126"/>
                  </a:lnTo>
                  <a:cubicBezTo>
                    <a:pt x="691" y="126"/>
                    <a:pt x="691" y="126"/>
                    <a:pt x="691" y="126"/>
                  </a:cubicBezTo>
                  <a:cubicBezTo>
                    <a:pt x="689" y="124"/>
                    <a:pt x="687" y="122"/>
                    <a:pt x="686" y="121"/>
                  </a:cubicBezTo>
                  <a:lnTo>
                    <a:pt x="686" y="121"/>
                  </a:lnTo>
                  <a:cubicBezTo>
                    <a:pt x="687" y="122"/>
                    <a:pt x="689" y="124"/>
                    <a:pt x="691" y="126"/>
                  </a:cubicBezTo>
                  <a:lnTo>
                    <a:pt x="691" y="126"/>
                  </a:lnTo>
                  <a:cubicBezTo>
                    <a:pt x="688" y="125"/>
                    <a:pt x="676" y="124"/>
                    <a:pt x="671" y="113"/>
                  </a:cubicBezTo>
                  <a:lnTo>
                    <a:pt x="671" y="113"/>
                  </a:lnTo>
                  <a:cubicBezTo>
                    <a:pt x="677" y="115"/>
                    <a:pt x="681" y="118"/>
                    <a:pt x="686" y="121"/>
                  </a:cubicBezTo>
                  <a:lnTo>
                    <a:pt x="686" y="121"/>
                  </a:lnTo>
                  <a:cubicBezTo>
                    <a:pt x="681" y="116"/>
                    <a:pt x="675" y="112"/>
                    <a:pt x="670" y="107"/>
                  </a:cubicBezTo>
                  <a:lnTo>
                    <a:pt x="670" y="107"/>
                  </a:lnTo>
                  <a:cubicBezTo>
                    <a:pt x="670" y="107"/>
                    <a:pt x="670" y="106"/>
                    <a:pt x="670" y="105"/>
                  </a:cubicBezTo>
                  <a:close/>
                  <a:moveTo>
                    <a:pt x="377" y="0"/>
                  </a:moveTo>
                  <a:cubicBezTo>
                    <a:pt x="335" y="0"/>
                    <a:pt x="273" y="21"/>
                    <a:pt x="231" y="42"/>
                  </a:cubicBezTo>
                  <a:cubicBezTo>
                    <a:pt x="189" y="63"/>
                    <a:pt x="147" y="84"/>
                    <a:pt x="105" y="126"/>
                  </a:cubicBezTo>
                  <a:cubicBezTo>
                    <a:pt x="63" y="147"/>
                    <a:pt x="42" y="188"/>
                    <a:pt x="21" y="251"/>
                  </a:cubicBezTo>
                  <a:cubicBezTo>
                    <a:pt x="1" y="293"/>
                    <a:pt x="1" y="335"/>
                    <a:pt x="1" y="398"/>
                  </a:cubicBezTo>
                  <a:lnTo>
                    <a:pt x="1" y="502"/>
                  </a:lnTo>
                  <a:cubicBezTo>
                    <a:pt x="21" y="565"/>
                    <a:pt x="63" y="628"/>
                    <a:pt x="105" y="670"/>
                  </a:cubicBezTo>
                  <a:cubicBezTo>
                    <a:pt x="126" y="691"/>
                    <a:pt x="168" y="711"/>
                    <a:pt x="189" y="732"/>
                  </a:cubicBezTo>
                  <a:cubicBezTo>
                    <a:pt x="210" y="753"/>
                    <a:pt x="252" y="774"/>
                    <a:pt x="273" y="795"/>
                  </a:cubicBezTo>
                  <a:lnTo>
                    <a:pt x="293" y="795"/>
                  </a:lnTo>
                  <a:cubicBezTo>
                    <a:pt x="314" y="816"/>
                    <a:pt x="356" y="837"/>
                    <a:pt x="398" y="837"/>
                  </a:cubicBezTo>
                  <a:cubicBezTo>
                    <a:pt x="419" y="837"/>
                    <a:pt x="440" y="858"/>
                    <a:pt x="461" y="858"/>
                  </a:cubicBezTo>
                  <a:lnTo>
                    <a:pt x="524" y="858"/>
                  </a:lnTo>
                  <a:cubicBezTo>
                    <a:pt x="586" y="858"/>
                    <a:pt x="628" y="858"/>
                    <a:pt x="670" y="816"/>
                  </a:cubicBezTo>
                  <a:cubicBezTo>
                    <a:pt x="733" y="816"/>
                    <a:pt x="775" y="774"/>
                    <a:pt x="796" y="753"/>
                  </a:cubicBezTo>
                  <a:cubicBezTo>
                    <a:pt x="837" y="711"/>
                    <a:pt x="858" y="670"/>
                    <a:pt x="879" y="628"/>
                  </a:cubicBezTo>
                  <a:cubicBezTo>
                    <a:pt x="900" y="565"/>
                    <a:pt x="921" y="523"/>
                    <a:pt x="921" y="460"/>
                  </a:cubicBezTo>
                  <a:lnTo>
                    <a:pt x="900" y="356"/>
                  </a:lnTo>
                  <a:cubicBezTo>
                    <a:pt x="879" y="293"/>
                    <a:pt x="858" y="230"/>
                    <a:pt x="796" y="188"/>
                  </a:cubicBezTo>
                  <a:cubicBezTo>
                    <a:pt x="775" y="167"/>
                    <a:pt x="754" y="147"/>
                    <a:pt x="733" y="126"/>
                  </a:cubicBezTo>
                  <a:cubicBezTo>
                    <a:pt x="708" y="109"/>
                    <a:pt x="680" y="99"/>
                    <a:pt x="651" y="93"/>
                  </a:cubicBezTo>
                  <a:lnTo>
                    <a:pt x="651" y="93"/>
                  </a:lnTo>
                  <a:cubicBezTo>
                    <a:pt x="642" y="87"/>
                    <a:pt x="634" y="84"/>
                    <a:pt x="628" y="84"/>
                  </a:cubicBezTo>
                  <a:cubicBezTo>
                    <a:pt x="628" y="63"/>
                    <a:pt x="628" y="63"/>
                    <a:pt x="628" y="63"/>
                  </a:cubicBezTo>
                  <a:cubicBezTo>
                    <a:pt x="586" y="42"/>
                    <a:pt x="545" y="42"/>
                    <a:pt x="524" y="21"/>
                  </a:cubicBezTo>
                  <a:lnTo>
                    <a:pt x="461" y="21"/>
                  </a:lnTo>
                  <a:cubicBezTo>
                    <a:pt x="440" y="21"/>
                    <a:pt x="419" y="0"/>
                    <a:pt x="3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90"/>
            <p:cNvSpPr/>
            <p:nvPr/>
          </p:nvSpPr>
          <p:spPr>
            <a:xfrm>
              <a:off x="3973975" y="2744250"/>
              <a:ext cx="19900" cy="21450"/>
            </a:xfrm>
            <a:custGeom>
              <a:avLst/>
              <a:gdLst/>
              <a:ahLst/>
              <a:cxnLst/>
              <a:rect l="l" t="t" r="r" b="b"/>
              <a:pathLst>
                <a:path w="796" h="858" extrusionOk="0">
                  <a:moveTo>
                    <a:pt x="398" y="0"/>
                  </a:moveTo>
                  <a:lnTo>
                    <a:pt x="293" y="21"/>
                  </a:lnTo>
                  <a:cubicBezTo>
                    <a:pt x="231" y="42"/>
                    <a:pt x="168" y="63"/>
                    <a:pt x="105" y="126"/>
                  </a:cubicBezTo>
                  <a:cubicBezTo>
                    <a:pt x="84" y="147"/>
                    <a:pt x="63" y="167"/>
                    <a:pt x="42" y="209"/>
                  </a:cubicBezTo>
                  <a:cubicBezTo>
                    <a:pt x="21" y="251"/>
                    <a:pt x="1" y="335"/>
                    <a:pt x="1" y="398"/>
                  </a:cubicBezTo>
                  <a:lnTo>
                    <a:pt x="1" y="460"/>
                  </a:lnTo>
                  <a:cubicBezTo>
                    <a:pt x="1" y="523"/>
                    <a:pt x="1" y="565"/>
                    <a:pt x="42" y="628"/>
                  </a:cubicBezTo>
                  <a:cubicBezTo>
                    <a:pt x="42" y="670"/>
                    <a:pt x="84" y="711"/>
                    <a:pt x="105" y="753"/>
                  </a:cubicBezTo>
                  <a:cubicBezTo>
                    <a:pt x="147" y="774"/>
                    <a:pt x="189" y="816"/>
                    <a:pt x="231" y="816"/>
                  </a:cubicBezTo>
                  <a:cubicBezTo>
                    <a:pt x="293" y="858"/>
                    <a:pt x="335" y="858"/>
                    <a:pt x="398" y="858"/>
                  </a:cubicBezTo>
                  <a:lnTo>
                    <a:pt x="503" y="837"/>
                  </a:lnTo>
                  <a:cubicBezTo>
                    <a:pt x="565" y="837"/>
                    <a:pt x="628" y="795"/>
                    <a:pt x="670" y="753"/>
                  </a:cubicBezTo>
                  <a:cubicBezTo>
                    <a:pt x="691" y="711"/>
                    <a:pt x="712" y="691"/>
                    <a:pt x="733" y="670"/>
                  </a:cubicBezTo>
                  <a:cubicBezTo>
                    <a:pt x="775" y="607"/>
                    <a:pt x="775" y="544"/>
                    <a:pt x="775" y="460"/>
                  </a:cubicBezTo>
                  <a:lnTo>
                    <a:pt x="775" y="398"/>
                  </a:lnTo>
                  <a:cubicBezTo>
                    <a:pt x="796" y="335"/>
                    <a:pt x="775" y="293"/>
                    <a:pt x="754" y="251"/>
                  </a:cubicBezTo>
                  <a:cubicBezTo>
                    <a:pt x="733" y="188"/>
                    <a:pt x="712" y="147"/>
                    <a:pt x="670" y="126"/>
                  </a:cubicBezTo>
                  <a:cubicBezTo>
                    <a:pt x="628" y="84"/>
                    <a:pt x="586" y="63"/>
                    <a:pt x="545" y="42"/>
                  </a:cubicBezTo>
                  <a:cubicBezTo>
                    <a:pt x="503" y="21"/>
                    <a:pt x="440" y="0"/>
                    <a:pt x="3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90"/>
            <p:cNvSpPr/>
            <p:nvPr/>
          </p:nvSpPr>
          <p:spPr>
            <a:xfrm>
              <a:off x="4056625" y="2807000"/>
              <a:ext cx="25125" cy="19900"/>
            </a:xfrm>
            <a:custGeom>
              <a:avLst/>
              <a:gdLst/>
              <a:ahLst/>
              <a:cxnLst/>
              <a:rect l="l" t="t" r="r" b="b"/>
              <a:pathLst>
                <a:path w="1005" h="796" extrusionOk="0">
                  <a:moveTo>
                    <a:pt x="503" y="1"/>
                  </a:moveTo>
                  <a:cubicBezTo>
                    <a:pt x="0" y="1"/>
                    <a:pt x="0" y="796"/>
                    <a:pt x="503" y="796"/>
                  </a:cubicBezTo>
                  <a:cubicBezTo>
                    <a:pt x="1005" y="796"/>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90"/>
            <p:cNvSpPr/>
            <p:nvPr/>
          </p:nvSpPr>
          <p:spPr>
            <a:xfrm>
              <a:off x="3932125" y="2876875"/>
              <a:ext cx="22000" cy="21175"/>
            </a:xfrm>
            <a:custGeom>
              <a:avLst/>
              <a:gdLst/>
              <a:ahLst/>
              <a:cxnLst/>
              <a:rect l="l" t="t" r="r" b="b"/>
              <a:pathLst>
                <a:path w="880" h="847" extrusionOk="0">
                  <a:moveTo>
                    <a:pt x="376" y="783"/>
                  </a:moveTo>
                  <a:lnTo>
                    <a:pt x="376" y="783"/>
                  </a:lnTo>
                  <a:cubicBezTo>
                    <a:pt x="383" y="784"/>
                    <a:pt x="391" y="784"/>
                    <a:pt x="398" y="784"/>
                  </a:cubicBezTo>
                  <a:lnTo>
                    <a:pt x="377" y="784"/>
                  </a:lnTo>
                  <a:cubicBezTo>
                    <a:pt x="377" y="784"/>
                    <a:pt x="377" y="783"/>
                    <a:pt x="376" y="783"/>
                  </a:cubicBezTo>
                  <a:close/>
                  <a:moveTo>
                    <a:pt x="348" y="1"/>
                  </a:moveTo>
                  <a:cubicBezTo>
                    <a:pt x="311" y="1"/>
                    <a:pt x="281" y="16"/>
                    <a:pt x="252" y="31"/>
                  </a:cubicBezTo>
                  <a:cubicBezTo>
                    <a:pt x="189" y="51"/>
                    <a:pt x="147" y="72"/>
                    <a:pt x="105" y="114"/>
                  </a:cubicBezTo>
                  <a:cubicBezTo>
                    <a:pt x="84" y="156"/>
                    <a:pt x="43" y="198"/>
                    <a:pt x="43" y="240"/>
                  </a:cubicBezTo>
                  <a:cubicBezTo>
                    <a:pt x="1" y="282"/>
                    <a:pt x="1" y="344"/>
                    <a:pt x="1" y="386"/>
                  </a:cubicBezTo>
                  <a:lnTo>
                    <a:pt x="22" y="491"/>
                  </a:lnTo>
                  <a:cubicBezTo>
                    <a:pt x="43" y="575"/>
                    <a:pt x="63" y="616"/>
                    <a:pt x="105" y="679"/>
                  </a:cubicBezTo>
                  <a:cubicBezTo>
                    <a:pt x="147" y="700"/>
                    <a:pt x="168" y="721"/>
                    <a:pt x="189" y="742"/>
                  </a:cubicBezTo>
                  <a:cubicBezTo>
                    <a:pt x="210" y="763"/>
                    <a:pt x="231" y="784"/>
                    <a:pt x="273" y="805"/>
                  </a:cubicBezTo>
                  <a:cubicBezTo>
                    <a:pt x="335" y="847"/>
                    <a:pt x="398" y="847"/>
                    <a:pt x="461" y="847"/>
                  </a:cubicBezTo>
                  <a:lnTo>
                    <a:pt x="566" y="847"/>
                  </a:lnTo>
                  <a:cubicBezTo>
                    <a:pt x="628" y="826"/>
                    <a:pt x="691" y="784"/>
                    <a:pt x="733" y="742"/>
                  </a:cubicBezTo>
                  <a:cubicBezTo>
                    <a:pt x="733" y="742"/>
                    <a:pt x="754" y="742"/>
                    <a:pt x="754" y="721"/>
                  </a:cubicBezTo>
                  <a:cubicBezTo>
                    <a:pt x="775" y="700"/>
                    <a:pt x="796" y="658"/>
                    <a:pt x="817" y="637"/>
                  </a:cubicBezTo>
                  <a:cubicBezTo>
                    <a:pt x="817" y="637"/>
                    <a:pt x="817" y="637"/>
                    <a:pt x="838" y="616"/>
                  </a:cubicBezTo>
                  <a:cubicBezTo>
                    <a:pt x="859" y="554"/>
                    <a:pt x="879" y="512"/>
                    <a:pt x="879" y="428"/>
                  </a:cubicBezTo>
                  <a:cubicBezTo>
                    <a:pt x="879" y="344"/>
                    <a:pt x="859" y="282"/>
                    <a:pt x="838" y="219"/>
                  </a:cubicBezTo>
                  <a:cubicBezTo>
                    <a:pt x="796" y="156"/>
                    <a:pt x="733" y="93"/>
                    <a:pt x="670" y="72"/>
                  </a:cubicBezTo>
                  <a:cubicBezTo>
                    <a:pt x="653" y="55"/>
                    <a:pt x="595" y="25"/>
                    <a:pt x="585" y="25"/>
                  </a:cubicBezTo>
                  <a:cubicBezTo>
                    <a:pt x="582" y="25"/>
                    <a:pt x="583" y="27"/>
                    <a:pt x="587" y="31"/>
                  </a:cubicBezTo>
                  <a:lnTo>
                    <a:pt x="566" y="31"/>
                  </a:lnTo>
                  <a:cubicBezTo>
                    <a:pt x="566" y="10"/>
                    <a:pt x="566" y="10"/>
                    <a:pt x="566" y="10"/>
                  </a:cubicBezTo>
                  <a:lnTo>
                    <a:pt x="398" y="10"/>
                  </a:lnTo>
                  <a:cubicBezTo>
                    <a:pt x="380" y="4"/>
                    <a:pt x="363" y="1"/>
                    <a:pt x="34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90"/>
            <p:cNvSpPr/>
            <p:nvPr/>
          </p:nvSpPr>
          <p:spPr>
            <a:xfrm>
              <a:off x="4033075" y="2878675"/>
              <a:ext cx="21475" cy="19600"/>
            </a:xfrm>
            <a:custGeom>
              <a:avLst/>
              <a:gdLst/>
              <a:ahLst/>
              <a:cxnLst/>
              <a:rect l="l" t="t" r="r" b="b"/>
              <a:pathLst>
                <a:path w="859" h="784" extrusionOk="0">
                  <a:moveTo>
                    <a:pt x="398" y="0"/>
                  </a:moveTo>
                  <a:cubicBezTo>
                    <a:pt x="336" y="0"/>
                    <a:pt x="294" y="0"/>
                    <a:pt x="252" y="42"/>
                  </a:cubicBezTo>
                  <a:cubicBezTo>
                    <a:pt x="189" y="42"/>
                    <a:pt x="147" y="84"/>
                    <a:pt x="126" y="105"/>
                  </a:cubicBezTo>
                  <a:cubicBezTo>
                    <a:pt x="85" y="147"/>
                    <a:pt x="64" y="189"/>
                    <a:pt x="43" y="231"/>
                  </a:cubicBezTo>
                  <a:cubicBezTo>
                    <a:pt x="22" y="293"/>
                    <a:pt x="1" y="335"/>
                    <a:pt x="1" y="398"/>
                  </a:cubicBezTo>
                  <a:lnTo>
                    <a:pt x="22" y="503"/>
                  </a:lnTo>
                  <a:cubicBezTo>
                    <a:pt x="43" y="565"/>
                    <a:pt x="64" y="628"/>
                    <a:pt x="126" y="670"/>
                  </a:cubicBezTo>
                  <a:cubicBezTo>
                    <a:pt x="147" y="691"/>
                    <a:pt x="168" y="712"/>
                    <a:pt x="210" y="733"/>
                  </a:cubicBezTo>
                  <a:cubicBezTo>
                    <a:pt x="273" y="775"/>
                    <a:pt x="336" y="775"/>
                    <a:pt x="398" y="775"/>
                  </a:cubicBezTo>
                  <a:lnTo>
                    <a:pt x="461" y="775"/>
                  </a:lnTo>
                  <a:cubicBezTo>
                    <a:pt x="480" y="781"/>
                    <a:pt x="496" y="783"/>
                    <a:pt x="512" y="783"/>
                  </a:cubicBezTo>
                  <a:cubicBezTo>
                    <a:pt x="550" y="783"/>
                    <a:pt x="584" y="768"/>
                    <a:pt x="629" y="754"/>
                  </a:cubicBezTo>
                  <a:cubicBezTo>
                    <a:pt x="670" y="733"/>
                    <a:pt x="712" y="712"/>
                    <a:pt x="754" y="670"/>
                  </a:cubicBezTo>
                  <a:cubicBezTo>
                    <a:pt x="775" y="628"/>
                    <a:pt x="817" y="586"/>
                    <a:pt x="838" y="544"/>
                  </a:cubicBezTo>
                  <a:cubicBezTo>
                    <a:pt x="859" y="503"/>
                    <a:pt x="859" y="440"/>
                    <a:pt x="859" y="398"/>
                  </a:cubicBezTo>
                  <a:lnTo>
                    <a:pt x="838" y="293"/>
                  </a:lnTo>
                  <a:cubicBezTo>
                    <a:pt x="838" y="231"/>
                    <a:pt x="796" y="168"/>
                    <a:pt x="754" y="105"/>
                  </a:cubicBezTo>
                  <a:cubicBezTo>
                    <a:pt x="712" y="84"/>
                    <a:pt x="691" y="63"/>
                    <a:pt x="670" y="42"/>
                  </a:cubicBezTo>
                  <a:cubicBezTo>
                    <a:pt x="608" y="21"/>
                    <a:pt x="545" y="0"/>
                    <a:pt x="4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90"/>
            <p:cNvSpPr/>
            <p:nvPr/>
          </p:nvSpPr>
          <p:spPr>
            <a:xfrm>
              <a:off x="4060275" y="2744250"/>
              <a:ext cx="25150" cy="19900"/>
            </a:xfrm>
            <a:custGeom>
              <a:avLst/>
              <a:gdLst/>
              <a:ahLst/>
              <a:cxnLst/>
              <a:rect l="l" t="t" r="r" b="b"/>
              <a:pathLst>
                <a:path w="1006" h="796" extrusionOk="0">
                  <a:moveTo>
                    <a:pt x="503" y="0"/>
                  </a:moveTo>
                  <a:cubicBezTo>
                    <a:pt x="1" y="0"/>
                    <a:pt x="1" y="795"/>
                    <a:pt x="503" y="795"/>
                  </a:cubicBezTo>
                  <a:cubicBezTo>
                    <a:pt x="1005" y="795"/>
                    <a:pt x="1005" y="0"/>
                    <a:pt x="5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90"/>
            <p:cNvSpPr/>
            <p:nvPr/>
          </p:nvSpPr>
          <p:spPr>
            <a:xfrm>
              <a:off x="4143450" y="2830025"/>
              <a:ext cx="25675" cy="19375"/>
            </a:xfrm>
            <a:custGeom>
              <a:avLst/>
              <a:gdLst/>
              <a:ahLst/>
              <a:cxnLst/>
              <a:rect l="l" t="t" r="r" b="b"/>
              <a:pathLst>
                <a:path w="1027" h="775" extrusionOk="0">
                  <a:moveTo>
                    <a:pt x="524" y="1"/>
                  </a:moveTo>
                  <a:cubicBezTo>
                    <a:pt x="22" y="1"/>
                    <a:pt x="1" y="775"/>
                    <a:pt x="524" y="775"/>
                  </a:cubicBezTo>
                  <a:cubicBezTo>
                    <a:pt x="1026" y="775"/>
                    <a:pt x="1026" y="1"/>
                    <a:pt x="5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90"/>
            <p:cNvSpPr/>
            <p:nvPr/>
          </p:nvSpPr>
          <p:spPr>
            <a:xfrm>
              <a:off x="4140325" y="2779275"/>
              <a:ext cx="25125" cy="19400"/>
            </a:xfrm>
            <a:custGeom>
              <a:avLst/>
              <a:gdLst/>
              <a:ahLst/>
              <a:cxnLst/>
              <a:rect l="l" t="t" r="r" b="b"/>
              <a:pathLst>
                <a:path w="1005" h="776" extrusionOk="0">
                  <a:moveTo>
                    <a:pt x="502" y="1"/>
                  </a:moveTo>
                  <a:cubicBezTo>
                    <a:pt x="0" y="1"/>
                    <a:pt x="0" y="775"/>
                    <a:pt x="502" y="775"/>
                  </a:cubicBezTo>
                  <a:cubicBezTo>
                    <a:pt x="1005" y="775"/>
                    <a:pt x="1005" y="1"/>
                    <a:pt x="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90"/>
            <p:cNvSpPr/>
            <p:nvPr/>
          </p:nvSpPr>
          <p:spPr>
            <a:xfrm>
              <a:off x="4226625" y="2897800"/>
              <a:ext cx="21475" cy="19600"/>
            </a:xfrm>
            <a:custGeom>
              <a:avLst/>
              <a:gdLst/>
              <a:ahLst/>
              <a:cxnLst/>
              <a:rect l="l" t="t" r="r" b="b"/>
              <a:pathLst>
                <a:path w="859" h="784" extrusionOk="0">
                  <a:moveTo>
                    <a:pt x="348" y="1"/>
                  </a:moveTo>
                  <a:cubicBezTo>
                    <a:pt x="311" y="1"/>
                    <a:pt x="281" y="16"/>
                    <a:pt x="252" y="31"/>
                  </a:cubicBezTo>
                  <a:cubicBezTo>
                    <a:pt x="189" y="51"/>
                    <a:pt x="147" y="72"/>
                    <a:pt x="126" y="114"/>
                  </a:cubicBezTo>
                  <a:cubicBezTo>
                    <a:pt x="84" y="156"/>
                    <a:pt x="63" y="198"/>
                    <a:pt x="43" y="240"/>
                  </a:cubicBezTo>
                  <a:cubicBezTo>
                    <a:pt x="22" y="282"/>
                    <a:pt x="1" y="344"/>
                    <a:pt x="1" y="386"/>
                  </a:cubicBezTo>
                  <a:lnTo>
                    <a:pt x="22" y="491"/>
                  </a:lnTo>
                  <a:cubicBezTo>
                    <a:pt x="43" y="554"/>
                    <a:pt x="63" y="616"/>
                    <a:pt x="126" y="679"/>
                  </a:cubicBezTo>
                  <a:cubicBezTo>
                    <a:pt x="147" y="700"/>
                    <a:pt x="168" y="721"/>
                    <a:pt x="210" y="742"/>
                  </a:cubicBezTo>
                  <a:cubicBezTo>
                    <a:pt x="252" y="763"/>
                    <a:pt x="335" y="784"/>
                    <a:pt x="398" y="784"/>
                  </a:cubicBezTo>
                  <a:lnTo>
                    <a:pt x="461" y="784"/>
                  </a:lnTo>
                  <a:cubicBezTo>
                    <a:pt x="524" y="784"/>
                    <a:pt x="566" y="784"/>
                    <a:pt x="628" y="742"/>
                  </a:cubicBezTo>
                  <a:cubicBezTo>
                    <a:pt x="670" y="742"/>
                    <a:pt x="712" y="700"/>
                    <a:pt x="754" y="679"/>
                  </a:cubicBezTo>
                  <a:cubicBezTo>
                    <a:pt x="775" y="637"/>
                    <a:pt x="817" y="595"/>
                    <a:pt x="817" y="554"/>
                  </a:cubicBezTo>
                  <a:cubicBezTo>
                    <a:pt x="859" y="491"/>
                    <a:pt x="859" y="449"/>
                    <a:pt x="859" y="386"/>
                  </a:cubicBezTo>
                  <a:lnTo>
                    <a:pt x="838" y="282"/>
                  </a:lnTo>
                  <a:cubicBezTo>
                    <a:pt x="838" y="219"/>
                    <a:pt x="796" y="156"/>
                    <a:pt x="754" y="114"/>
                  </a:cubicBezTo>
                  <a:cubicBezTo>
                    <a:pt x="712" y="93"/>
                    <a:pt x="691" y="72"/>
                    <a:pt x="670" y="51"/>
                  </a:cubicBezTo>
                  <a:cubicBezTo>
                    <a:pt x="607" y="10"/>
                    <a:pt x="545" y="10"/>
                    <a:pt x="461" y="10"/>
                  </a:cubicBezTo>
                  <a:lnTo>
                    <a:pt x="398" y="10"/>
                  </a:lnTo>
                  <a:cubicBezTo>
                    <a:pt x="380" y="3"/>
                    <a:pt x="363" y="1"/>
                    <a:pt x="34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90"/>
            <p:cNvSpPr/>
            <p:nvPr/>
          </p:nvSpPr>
          <p:spPr>
            <a:xfrm>
              <a:off x="4237625" y="2824800"/>
              <a:ext cx="25650" cy="19375"/>
            </a:xfrm>
            <a:custGeom>
              <a:avLst/>
              <a:gdLst/>
              <a:ahLst/>
              <a:cxnLst/>
              <a:rect l="l" t="t" r="r" b="b"/>
              <a:pathLst>
                <a:path w="1026" h="775" extrusionOk="0">
                  <a:moveTo>
                    <a:pt x="523" y="0"/>
                  </a:moveTo>
                  <a:cubicBezTo>
                    <a:pt x="21" y="0"/>
                    <a:pt x="0" y="774"/>
                    <a:pt x="523" y="774"/>
                  </a:cubicBezTo>
                  <a:cubicBezTo>
                    <a:pt x="1025" y="774"/>
                    <a:pt x="1025" y="0"/>
                    <a:pt x="5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90"/>
            <p:cNvSpPr/>
            <p:nvPr/>
          </p:nvSpPr>
          <p:spPr>
            <a:xfrm>
              <a:off x="4168050" y="2866650"/>
              <a:ext cx="25650" cy="19375"/>
            </a:xfrm>
            <a:custGeom>
              <a:avLst/>
              <a:gdLst/>
              <a:ahLst/>
              <a:cxnLst/>
              <a:rect l="l" t="t" r="r" b="b"/>
              <a:pathLst>
                <a:path w="1026" h="775" extrusionOk="0">
                  <a:moveTo>
                    <a:pt x="502" y="0"/>
                  </a:moveTo>
                  <a:cubicBezTo>
                    <a:pt x="0" y="0"/>
                    <a:pt x="0" y="774"/>
                    <a:pt x="502" y="774"/>
                  </a:cubicBezTo>
                  <a:cubicBezTo>
                    <a:pt x="1005" y="774"/>
                    <a:pt x="1025" y="0"/>
                    <a:pt x="5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90"/>
            <p:cNvSpPr/>
            <p:nvPr/>
          </p:nvSpPr>
          <p:spPr>
            <a:xfrm>
              <a:off x="4149200" y="3004225"/>
              <a:ext cx="25150" cy="19375"/>
            </a:xfrm>
            <a:custGeom>
              <a:avLst/>
              <a:gdLst/>
              <a:ahLst/>
              <a:cxnLst/>
              <a:rect l="l" t="t" r="r" b="b"/>
              <a:pathLst>
                <a:path w="1006" h="775" extrusionOk="0">
                  <a:moveTo>
                    <a:pt x="503" y="0"/>
                  </a:moveTo>
                  <a:cubicBezTo>
                    <a:pt x="1" y="0"/>
                    <a:pt x="1" y="774"/>
                    <a:pt x="503" y="774"/>
                  </a:cubicBezTo>
                  <a:cubicBezTo>
                    <a:pt x="1005" y="774"/>
                    <a:pt x="1005" y="0"/>
                    <a:pt x="5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90"/>
            <p:cNvSpPr/>
            <p:nvPr/>
          </p:nvSpPr>
          <p:spPr>
            <a:xfrm>
              <a:off x="4103700" y="2937775"/>
              <a:ext cx="25125" cy="19900"/>
            </a:xfrm>
            <a:custGeom>
              <a:avLst/>
              <a:gdLst/>
              <a:ahLst/>
              <a:cxnLst/>
              <a:rect l="l" t="t" r="r" b="b"/>
              <a:pathLst>
                <a:path w="1005" h="796" extrusionOk="0">
                  <a:moveTo>
                    <a:pt x="503" y="1"/>
                  </a:moveTo>
                  <a:cubicBezTo>
                    <a:pt x="1" y="1"/>
                    <a:pt x="1" y="796"/>
                    <a:pt x="503" y="796"/>
                  </a:cubicBezTo>
                  <a:cubicBezTo>
                    <a:pt x="1005" y="796"/>
                    <a:pt x="1005" y="1"/>
                    <a:pt x="5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90"/>
            <p:cNvSpPr/>
            <p:nvPr/>
          </p:nvSpPr>
          <p:spPr>
            <a:xfrm>
              <a:off x="3763175" y="3033825"/>
              <a:ext cx="23025" cy="19575"/>
            </a:xfrm>
            <a:custGeom>
              <a:avLst/>
              <a:gdLst/>
              <a:ahLst/>
              <a:cxnLst/>
              <a:rect l="l" t="t" r="r" b="b"/>
              <a:pathLst>
                <a:path w="921" h="783" extrusionOk="0">
                  <a:moveTo>
                    <a:pt x="336" y="0"/>
                  </a:moveTo>
                  <a:cubicBezTo>
                    <a:pt x="300" y="0"/>
                    <a:pt x="260" y="15"/>
                    <a:pt x="231" y="30"/>
                  </a:cubicBezTo>
                  <a:cubicBezTo>
                    <a:pt x="189" y="51"/>
                    <a:pt x="147" y="71"/>
                    <a:pt x="105" y="113"/>
                  </a:cubicBezTo>
                  <a:cubicBezTo>
                    <a:pt x="63" y="155"/>
                    <a:pt x="42" y="197"/>
                    <a:pt x="21" y="239"/>
                  </a:cubicBezTo>
                  <a:cubicBezTo>
                    <a:pt x="0" y="281"/>
                    <a:pt x="0" y="344"/>
                    <a:pt x="0" y="385"/>
                  </a:cubicBezTo>
                  <a:lnTo>
                    <a:pt x="0" y="490"/>
                  </a:lnTo>
                  <a:cubicBezTo>
                    <a:pt x="21" y="553"/>
                    <a:pt x="63" y="616"/>
                    <a:pt x="105" y="678"/>
                  </a:cubicBezTo>
                  <a:cubicBezTo>
                    <a:pt x="126" y="699"/>
                    <a:pt x="168" y="699"/>
                    <a:pt x="189" y="720"/>
                  </a:cubicBezTo>
                  <a:cubicBezTo>
                    <a:pt x="251" y="762"/>
                    <a:pt x="314" y="783"/>
                    <a:pt x="377" y="783"/>
                  </a:cubicBezTo>
                  <a:lnTo>
                    <a:pt x="523" y="783"/>
                  </a:lnTo>
                  <a:cubicBezTo>
                    <a:pt x="586" y="783"/>
                    <a:pt x="628" y="783"/>
                    <a:pt x="670" y="741"/>
                  </a:cubicBezTo>
                  <a:cubicBezTo>
                    <a:pt x="733" y="741"/>
                    <a:pt x="775" y="699"/>
                    <a:pt x="795" y="678"/>
                  </a:cubicBezTo>
                  <a:cubicBezTo>
                    <a:pt x="837" y="636"/>
                    <a:pt x="858" y="595"/>
                    <a:pt x="879" y="553"/>
                  </a:cubicBezTo>
                  <a:cubicBezTo>
                    <a:pt x="900" y="490"/>
                    <a:pt x="921" y="448"/>
                    <a:pt x="921" y="385"/>
                  </a:cubicBezTo>
                  <a:lnTo>
                    <a:pt x="900" y="281"/>
                  </a:lnTo>
                  <a:cubicBezTo>
                    <a:pt x="879" y="218"/>
                    <a:pt x="858" y="155"/>
                    <a:pt x="795" y="113"/>
                  </a:cubicBezTo>
                  <a:cubicBezTo>
                    <a:pt x="775" y="92"/>
                    <a:pt x="754" y="71"/>
                    <a:pt x="733" y="51"/>
                  </a:cubicBezTo>
                  <a:cubicBezTo>
                    <a:pt x="670" y="9"/>
                    <a:pt x="586" y="9"/>
                    <a:pt x="523" y="9"/>
                  </a:cubicBezTo>
                  <a:lnTo>
                    <a:pt x="377" y="9"/>
                  </a:lnTo>
                  <a:cubicBezTo>
                    <a:pt x="365" y="3"/>
                    <a:pt x="351" y="0"/>
                    <a:pt x="3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90"/>
            <p:cNvSpPr/>
            <p:nvPr/>
          </p:nvSpPr>
          <p:spPr>
            <a:xfrm>
              <a:off x="3857325" y="3018125"/>
              <a:ext cx="21475" cy="19600"/>
            </a:xfrm>
            <a:custGeom>
              <a:avLst/>
              <a:gdLst/>
              <a:ahLst/>
              <a:cxnLst/>
              <a:rect l="l" t="t" r="r" b="b"/>
              <a:pathLst>
                <a:path w="859" h="784" extrusionOk="0">
                  <a:moveTo>
                    <a:pt x="336" y="0"/>
                  </a:moveTo>
                  <a:cubicBezTo>
                    <a:pt x="300" y="0"/>
                    <a:pt x="260" y="15"/>
                    <a:pt x="231" y="30"/>
                  </a:cubicBezTo>
                  <a:cubicBezTo>
                    <a:pt x="189" y="51"/>
                    <a:pt x="147" y="72"/>
                    <a:pt x="105" y="114"/>
                  </a:cubicBezTo>
                  <a:cubicBezTo>
                    <a:pt x="63" y="155"/>
                    <a:pt x="42" y="197"/>
                    <a:pt x="22" y="239"/>
                  </a:cubicBezTo>
                  <a:cubicBezTo>
                    <a:pt x="1" y="281"/>
                    <a:pt x="1" y="344"/>
                    <a:pt x="1" y="386"/>
                  </a:cubicBezTo>
                  <a:lnTo>
                    <a:pt x="1" y="490"/>
                  </a:lnTo>
                  <a:cubicBezTo>
                    <a:pt x="22" y="553"/>
                    <a:pt x="63" y="616"/>
                    <a:pt x="105" y="679"/>
                  </a:cubicBezTo>
                  <a:cubicBezTo>
                    <a:pt x="126" y="699"/>
                    <a:pt x="168" y="720"/>
                    <a:pt x="189" y="741"/>
                  </a:cubicBezTo>
                  <a:cubicBezTo>
                    <a:pt x="252" y="762"/>
                    <a:pt x="314" y="783"/>
                    <a:pt x="377" y="783"/>
                  </a:cubicBezTo>
                  <a:lnTo>
                    <a:pt x="461" y="783"/>
                  </a:lnTo>
                  <a:cubicBezTo>
                    <a:pt x="503" y="783"/>
                    <a:pt x="566" y="783"/>
                    <a:pt x="607" y="741"/>
                  </a:cubicBezTo>
                  <a:cubicBezTo>
                    <a:pt x="649" y="741"/>
                    <a:pt x="691" y="699"/>
                    <a:pt x="733" y="679"/>
                  </a:cubicBezTo>
                  <a:cubicBezTo>
                    <a:pt x="775" y="637"/>
                    <a:pt x="796" y="595"/>
                    <a:pt x="817" y="553"/>
                  </a:cubicBezTo>
                  <a:cubicBezTo>
                    <a:pt x="838" y="490"/>
                    <a:pt x="858" y="448"/>
                    <a:pt x="838" y="386"/>
                  </a:cubicBezTo>
                  <a:lnTo>
                    <a:pt x="838" y="281"/>
                  </a:lnTo>
                  <a:cubicBezTo>
                    <a:pt x="817" y="218"/>
                    <a:pt x="775" y="155"/>
                    <a:pt x="733" y="114"/>
                  </a:cubicBezTo>
                  <a:cubicBezTo>
                    <a:pt x="712" y="93"/>
                    <a:pt x="670" y="72"/>
                    <a:pt x="649" y="51"/>
                  </a:cubicBezTo>
                  <a:cubicBezTo>
                    <a:pt x="586" y="9"/>
                    <a:pt x="524" y="9"/>
                    <a:pt x="461" y="9"/>
                  </a:cubicBezTo>
                  <a:lnTo>
                    <a:pt x="377" y="9"/>
                  </a:lnTo>
                  <a:cubicBezTo>
                    <a:pt x="365" y="3"/>
                    <a:pt x="351" y="0"/>
                    <a:pt x="3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90"/>
            <p:cNvSpPr/>
            <p:nvPr/>
          </p:nvSpPr>
          <p:spPr>
            <a:xfrm>
              <a:off x="3890800" y="3063325"/>
              <a:ext cx="25650" cy="19900"/>
            </a:xfrm>
            <a:custGeom>
              <a:avLst/>
              <a:gdLst/>
              <a:ahLst/>
              <a:cxnLst/>
              <a:rect l="l" t="t" r="r" b="b"/>
              <a:pathLst>
                <a:path w="1026" h="796" extrusionOk="0">
                  <a:moveTo>
                    <a:pt x="503" y="0"/>
                  </a:moveTo>
                  <a:cubicBezTo>
                    <a:pt x="1" y="0"/>
                    <a:pt x="1" y="796"/>
                    <a:pt x="503" y="796"/>
                  </a:cubicBezTo>
                  <a:cubicBezTo>
                    <a:pt x="1026" y="796"/>
                    <a:pt x="1026" y="0"/>
                    <a:pt x="5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90"/>
            <p:cNvSpPr/>
            <p:nvPr/>
          </p:nvSpPr>
          <p:spPr>
            <a:xfrm>
              <a:off x="3980775" y="3070425"/>
              <a:ext cx="21475" cy="21175"/>
            </a:xfrm>
            <a:custGeom>
              <a:avLst/>
              <a:gdLst/>
              <a:ahLst/>
              <a:cxnLst/>
              <a:rect l="l" t="t" r="r" b="b"/>
              <a:pathLst>
                <a:path w="859" h="847" extrusionOk="0">
                  <a:moveTo>
                    <a:pt x="398" y="72"/>
                  </a:moveTo>
                  <a:cubicBezTo>
                    <a:pt x="383" y="72"/>
                    <a:pt x="369" y="72"/>
                    <a:pt x="356" y="72"/>
                  </a:cubicBezTo>
                  <a:lnTo>
                    <a:pt x="356" y="72"/>
                  </a:lnTo>
                  <a:cubicBezTo>
                    <a:pt x="356" y="72"/>
                    <a:pt x="356" y="72"/>
                    <a:pt x="356" y="72"/>
                  </a:cubicBezTo>
                  <a:close/>
                  <a:moveTo>
                    <a:pt x="85" y="343"/>
                  </a:moveTo>
                  <a:cubicBezTo>
                    <a:pt x="84" y="357"/>
                    <a:pt x="84" y="372"/>
                    <a:pt x="84" y="386"/>
                  </a:cubicBezTo>
                  <a:lnTo>
                    <a:pt x="84" y="344"/>
                  </a:lnTo>
                  <a:cubicBezTo>
                    <a:pt x="84" y="344"/>
                    <a:pt x="85" y="343"/>
                    <a:pt x="85" y="343"/>
                  </a:cubicBezTo>
                  <a:close/>
                  <a:moveTo>
                    <a:pt x="512" y="1"/>
                  </a:moveTo>
                  <a:cubicBezTo>
                    <a:pt x="496" y="1"/>
                    <a:pt x="479" y="3"/>
                    <a:pt x="461" y="9"/>
                  </a:cubicBezTo>
                  <a:lnTo>
                    <a:pt x="356" y="9"/>
                  </a:lnTo>
                  <a:cubicBezTo>
                    <a:pt x="293" y="30"/>
                    <a:pt x="231" y="72"/>
                    <a:pt x="189" y="114"/>
                  </a:cubicBezTo>
                  <a:cubicBezTo>
                    <a:pt x="180" y="122"/>
                    <a:pt x="172" y="134"/>
                    <a:pt x="163" y="147"/>
                  </a:cubicBezTo>
                  <a:lnTo>
                    <a:pt x="163" y="147"/>
                  </a:lnTo>
                  <a:cubicBezTo>
                    <a:pt x="147" y="158"/>
                    <a:pt x="134" y="169"/>
                    <a:pt x="126" y="177"/>
                  </a:cubicBezTo>
                  <a:cubicBezTo>
                    <a:pt x="84" y="219"/>
                    <a:pt x="63" y="260"/>
                    <a:pt x="42" y="302"/>
                  </a:cubicBezTo>
                  <a:cubicBezTo>
                    <a:pt x="21" y="365"/>
                    <a:pt x="1" y="407"/>
                    <a:pt x="1" y="470"/>
                  </a:cubicBezTo>
                  <a:lnTo>
                    <a:pt x="21" y="574"/>
                  </a:lnTo>
                  <a:cubicBezTo>
                    <a:pt x="42" y="637"/>
                    <a:pt x="63" y="700"/>
                    <a:pt x="126" y="742"/>
                  </a:cubicBezTo>
                  <a:cubicBezTo>
                    <a:pt x="147" y="763"/>
                    <a:pt x="168" y="784"/>
                    <a:pt x="210" y="804"/>
                  </a:cubicBezTo>
                  <a:cubicBezTo>
                    <a:pt x="273" y="846"/>
                    <a:pt x="335" y="846"/>
                    <a:pt x="398" y="846"/>
                  </a:cubicBezTo>
                  <a:lnTo>
                    <a:pt x="566" y="846"/>
                  </a:lnTo>
                  <a:cubicBezTo>
                    <a:pt x="581" y="830"/>
                    <a:pt x="658" y="790"/>
                    <a:pt x="666" y="790"/>
                  </a:cubicBezTo>
                  <a:cubicBezTo>
                    <a:pt x="669" y="790"/>
                    <a:pt x="664" y="794"/>
                    <a:pt x="649" y="804"/>
                  </a:cubicBezTo>
                  <a:cubicBezTo>
                    <a:pt x="691" y="784"/>
                    <a:pt x="712" y="763"/>
                    <a:pt x="733" y="742"/>
                  </a:cubicBezTo>
                  <a:cubicBezTo>
                    <a:pt x="754" y="721"/>
                    <a:pt x="775" y="679"/>
                    <a:pt x="775" y="679"/>
                  </a:cubicBezTo>
                  <a:lnTo>
                    <a:pt x="775" y="679"/>
                  </a:lnTo>
                  <a:cubicBezTo>
                    <a:pt x="771" y="683"/>
                    <a:pt x="769" y="685"/>
                    <a:pt x="769" y="685"/>
                  </a:cubicBezTo>
                  <a:cubicBezTo>
                    <a:pt x="768" y="685"/>
                    <a:pt x="796" y="654"/>
                    <a:pt x="796" y="637"/>
                  </a:cubicBezTo>
                  <a:cubicBezTo>
                    <a:pt x="817" y="616"/>
                    <a:pt x="838" y="574"/>
                    <a:pt x="838" y="553"/>
                  </a:cubicBezTo>
                  <a:cubicBezTo>
                    <a:pt x="858" y="512"/>
                    <a:pt x="858" y="470"/>
                    <a:pt x="858" y="428"/>
                  </a:cubicBezTo>
                  <a:cubicBezTo>
                    <a:pt x="858" y="407"/>
                    <a:pt x="858" y="407"/>
                    <a:pt x="858" y="386"/>
                  </a:cubicBezTo>
                  <a:cubicBezTo>
                    <a:pt x="858" y="344"/>
                    <a:pt x="858" y="281"/>
                    <a:pt x="817" y="240"/>
                  </a:cubicBezTo>
                  <a:cubicBezTo>
                    <a:pt x="817" y="198"/>
                    <a:pt x="775" y="156"/>
                    <a:pt x="754" y="114"/>
                  </a:cubicBezTo>
                  <a:cubicBezTo>
                    <a:pt x="712" y="72"/>
                    <a:pt x="670" y="51"/>
                    <a:pt x="628" y="30"/>
                  </a:cubicBezTo>
                  <a:cubicBezTo>
                    <a:pt x="584" y="16"/>
                    <a:pt x="550" y="1"/>
                    <a:pt x="5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90"/>
            <p:cNvSpPr/>
            <p:nvPr/>
          </p:nvSpPr>
          <p:spPr>
            <a:xfrm>
              <a:off x="3962475" y="3000550"/>
              <a:ext cx="25125" cy="19900"/>
            </a:xfrm>
            <a:custGeom>
              <a:avLst/>
              <a:gdLst/>
              <a:ahLst/>
              <a:cxnLst/>
              <a:rect l="l" t="t" r="r" b="b"/>
              <a:pathLst>
                <a:path w="1005" h="796" extrusionOk="0">
                  <a:moveTo>
                    <a:pt x="502" y="1"/>
                  </a:moveTo>
                  <a:cubicBezTo>
                    <a:pt x="0" y="1"/>
                    <a:pt x="0" y="796"/>
                    <a:pt x="502" y="796"/>
                  </a:cubicBezTo>
                  <a:cubicBezTo>
                    <a:pt x="1005" y="796"/>
                    <a:pt x="1005" y="1"/>
                    <a:pt x="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90"/>
            <p:cNvSpPr/>
            <p:nvPr/>
          </p:nvSpPr>
          <p:spPr>
            <a:xfrm>
              <a:off x="3796650" y="2953475"/>
              <a:ext cx="25650" cy="19900"/>
            </a:xfrm>
            <a:custGeom>
              <a:avLst/>
              <a:gdLst/>
              <a:ahLst/>
              <a:cxnLst/>
              <a:rect l="l" t="t" r="r" b="b"/>
              <a:pathLst>
                <a:path w="1026" h="796" extrusionOk="0">
                  <a:moveTo>
                    <a:pt x="503" y="0"/>
                  </a:moveTo>
                  <a:cubicBezTo>
                    <a:pt x="0" y="0"/>
                    <a:pt x="0" y="796"/>
                    <a:pt x="503" y="796"/>
                  </a:cubicBezTo>
                  <a:cubicBezTo>
                    <a:pt x="1026" y="796"/>
                    <a:pt x="1026" y="0"/>
                    <a:pt x="5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90"/>
            <p:cNvSpPr/>
            <p:nvPr/>
          </p:nvSpPr>
          <p:spPr>
            <a:xfrm>
              <a:off x="3893950" y="2943025"/>
              <a:ext cx="21475" cy="21450"/>
            </a:xfrm>
            <a:custGeom>
              <a:avLst/>
              <a:gdLst/>
              <a:ahLst/>
              <a:cxnLst/>
              <a:rect l="l" t="t" r="r" b="b"/>
              <a:pathLst>
                <a:path w="859" h="858" extrusionOk="0">
                  <a:moveTo>
                    <a:pt x="523" y="84"/>
                  </a:moveTo>
                  <a:cubicBezTo>
                    <a:pt x="525" y="84"/>
                    <a:pt x="526" y="85"/>
                    <a:pt x="527" y="86"/>
                  </a:cubicBezTo>
                  <a:lnTo>
                    <a:pt x="527" y="86"/>
                  </a:lnTo>
                  <a:cubicBezTo>
                    <a:pt x="505" y="84"/>
                    <a:pt x="483" y="84"/>
                    <a:pt x="461" y="84"/>
                  </a:cubicBezTo>
                  <a:close/>
                  <a:moveTo>
                    <a:pt x="607" y="116"/>
                  </a:moveTo>
                  <a:lnTo>
                    <a:pt x="607" y="116"/>
                  </a:lnTo>
                  <a:cubicBezTo>
                    <a:pt x="614" y="119"/>
                    <a:pt x="620" y="122"/>
                    <a:pt x="628" y="126"/>
                  </a:cubicBezTo>
                  <a:cubicBezTo>
                    <a:pt x="612" y="126"/>
                    <a:pt x="608" y="126"/>
                    <a:pt x="607" y="116"/>
                  </a:cubicBezTo>
                  <a:close/>
                  <a:moveTo>
                    <a:pt x="733" y="230"/>
                  </a:moveTo>
                  <a:cubicBezTo>
                    <a:pt x="746" y="244"/>
                    <a:pt x="751" y="266"/>
                    <a:pt x="758" y="285"/>
                  </a:cubicBezTo>
                  <a:lnTo>
                    <a:pt x="758" y="285"/>
                  </a:lnTo>
                  <a:cubicBezTo>
                    <a:pt x="752" y="274"/>
                    <a:pt x="744" y="262"/>
                    <a:pt x="733" y="251"/>
                  </a:cubicBezTo>
                  <a:cubicBezTo>
                    <a:pt x="733" y="230"/>
                    <a:pt x="733" y="230"/>
                    <a:pt x="733" y="230"/>
                  </a:cubicBezTo>
                  <a:close/>
                  <a:moveTo>
                    <a:pt x="764" y="300"/>
                  </a:moveTo>
                  <a:lnTo>
                    <a:pt x="764" y="300"/>
                  </a:lnTo>
                  <a:cubicBezTo>
                    <a:pt x="767" y="305"/>
                    <a:pt x="770" y="310"/>
                    <a:pt x="774" y="314"/>
                  </a:cubicBezTo>
                  <a:cubicBezTo>
                    <a:pt x="774" y="314"/>
                    <a:pt x="774" y="314"/>
                    <a:pt x="766" y="306"/>
                  </a:cubicBezTo>
                  <a:lnTo>
                    <a:pt x="766" y="306"/>
                  </a:lnTo>
                  <a:cubicBezTo>
                    <a:pt x="766" y="304"/>
                    <a:pt x="765" y="302"/>
                    <a:pt x="764" y="300"/>
                  </a:cubicBezTo>
                  <a:close/>
                  <a:moveTo>
                    <a:pt x="377" y="0"/>
                  </a:moveTo>
                  <a:lnTo>
                    <a:pt x="272" y="21"/>
                  </a:lnTo>
                  <a:cubicBezTo>
                    <a:pt x="209" y="42"/>
                    <a:pt x="147" y="63"/>
                    <a:pt x="105" y="126"/>
                  </a:cubicBezTo>
                  <a:cubicBezTo>
                    <a:pt x="84" y="146"/>
                    <a:pt x="63" y="167"/>
                    <a:pt x="42" y="209"/>
                  </a:cubicBezTo>
                  <a:cubicBezTo>
                    <a:pt x="21" y="251"/>
                    <a:pt x="0" y="335"/>
                    <a:pt x="0" y="398"/>
                  </a:cubicBezTo>
                  <a:cubicBezTo>
                    <a:pt x="0" y="439"/>
                    <a:pt x="0" y="481"/>
                    <a:pt x="0" y="523"/>
                  </a:cubicBezTo>
                  <a:lnTo>
                    <a:pt x="21" y="523"/>
                  </a:lnTo>
                  <a:cubicBezTo>
                    <a:pt x="21" y="565"/>
                    <a:pt x="42" y="586"/>
                    <a:pt x="63" y="628"/>
                  </a:cubicBezTo>
                  <a:cubicBezTo>
                    <a:pt x="63" y="628"/>
                    <a:pt x="63" y="628"/>
                    <a:pt x="63" y="649"/>
                  </a:cubicBezTo>
                  <a:cubicBezTo>
                    <a:pt x="84" y="670"/>
                    <a:pt x="105" y="690"/>
                    <a:pt x="126" y="732"/>
                  </a:cubicBezTo>
                  <a:cubicBezTo>
                    <a:pt x="147" y="732"/>
                    <a:pt x="168" y="753"/>
                    <a:pt x="168" y="753"/>
                  </a:cubicBezTo>
                  <a:cubicBezTo>
                    <a:pt x="189" y="774"/>
                    <a:pt x="209" y="774"/>
                    <a:pt x="209" y="795"/>
                  </a:cubicBezTo>
                  <a:lnTo>
                    <a:pt x="230" y="795"/>
                  </a:lnTo>
                  <a:cubicBezTo>
                    <a:pt x="251" y="816"/>
                    <a:pt x="293" y="837"/>
                    <a:pt x="314" y="837"/>
                  </a:cubicBezTo>
                  <a:lnTo>
                    <a:pt x="335" y="837"/>
                  </a:lnTo>
                  <a:cubicBezTo>
                    <a:pt x="377" y="858"/>
                    <a:pt x="398" y="858"/>
                    <a:pt x="440" y="858"/>
                  </a:cubicBezTo>
                  <a:lnTo>
                    <a:pt x="461" y="858"/>
                  </a:lnTo>
                  <a:cubicBezTo>
                    <a:pt x="502" y="858"/>
                    <a:pt x="565" y="858"/>
                    <a:pt x="607" y="816"/>
                  </a:cubicBezTo>
                  <a:cubicBezTo>
                    <a:pt x="649" y="816"/>
                    <a:pt x="691" y="774"/>
                    <a:pt x="733" y="753"/>
                  </a:cubicBezTo>
                  <a:cubicBezTo>
                    <a:pt x="774" y="711"/>
                    <a:pt x="795" y="670"/>
                    <a:pt x="816" y="628"/>
                  </a:cubicBezTo>
                  <a:cubicBezTo>
                    <a:pt x="837" y="565"/>
                    <a:pt x="858" y="523"/>
                    <a:pt x="837" y="460"/>
                  </a:cubicBezTo>
                  <a:lnTo>
                    <a:pt x="837" y="356"/>
                  </a:lnTo>
                  <a:cubicBezTo>
                    <a:pt x="816" y="293"/>
                    <a:pt x="774" y="230"/>
                    <a:pt x="733" y="188"/>
                  </a:cubicBezTo>
                  <a:cubicBezTo>
                    <a:pt x="725" y="181"/>
                    <a:pt x="716" y="174"/>
                    <a:pt x="705" y="167"/>
                  </a:cubicBezTo>
                  <a:lnTo>
                    <a:pt x="705" y="167"/>
                  </a:lnTo>
                  <a:cubicBezTo>
                    <a:pt x="693" y="149"/>
                    <a:pt x="679" y="135"/>
                    <a:pt x="670" y="126"/>
                  </a:cubicBezTo>
                  <a:cubicBezTo>
                    <a:pt x="628" y="84"/>
                    <a:pt x="586" y="63"/>
                    <a:pt x="544" y="42"/>
                  </a:cubicBezTo>
                  <a:cubicBezTo>
                    <a:pt x="481" y="21"/>
                    <a:pt x="440" y="0"/>
                    <a:pt x="3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90"/>
            <p:cNvSpPr/>
            <p:nvPr/>
          </p:nvSpPr>
          <p:spPr>
            <a:xfrm>
              <a:off x="4009025" y="2957125"/>
              <a:ext cx="20950" cy="21475"/>
            </a:xfrm>
            <a:custGeom>
              <a:avLst/>
              <a:gdLst/>
              <a:ahLst/>
              <a:cxnLst/>
              <a:rect l="l" t="t" r="r" b="b"/>
              <a:pathLst>
                <a:path w="838" h="859" extrusionOk="0">
                  <a:moveTo>
                    <a:pt x="377" y="1"/>
                  </a:moveTo>
                  <a:cubicBezTo>
                    <a:pt x="335" y="1"/>
                    <a:pt x="272" y="1"/>
                    <a:pt x="231" y="43"/>
                  </a:cubicBezTo>
                  <a:cubicBezTo>
                    <a:pt x="189" y="43"/>
                    <a:pt x="147" y="85"/>
                    <a:pt x="105" y="106"/>
                  </a:cubicBezTo>
                  <a:cubicBezTo>
                    <a:pt x="84" y="147"/>
                    <a:pt x="63" y="168"/>
                    <a:pt x="42" y="189"/>
                  </a:cubicBezTo>
                  <a:cubicBezTo>
                    <a:pt x="0" y="252"/>
                    <a:pt x="0" y="315"/>
                    <a:pt x="0" y="399"/>
                  </a:cubicBezTo>
                  <a:lnTo>
                    <a:pt x="0" y="503"/>
                  </a:lnTo>
                  <a:cubicBezTo>
                    <a:pt x="21" y="566"/>
                    <a:pt x="63" y="629"/>
                    <a:pt x="105" y="671"/>
                  </a:cubicBezTo>
                  <a:cubicBezTo>
                    <a:pt x="126" y="691"/>
                    <a:pt x="147" y="712"/>
                    <a:pt x="168" y="733"/>
                  </a:cubicBezTo>
                  <a:cubicBezTo>
                    <a:pt x="210" y="775"/>
                    <a:pt x="252" y="796"/>
                    <a:pt x="293" y="817"/>
                  </a:cubicBezTo>
                  <a:cubicBezTo>
                    <a:pt x="356" y="838"/>
                    <a:pt x="398" y="859"/>
                    <a:pt x="461" y="859"/>
                  </a:cubicBezTo>
                  <a:cubicBezTo>
                    <a:pt x="503" y="859"/>
                    <a:pt x="565" y="838"/>
                    <a:pt x="607" y="817"/>
                  </a:cubicBezTo>
                  <a:cubicBezTo>
                    <a:pt x="649" y="796"/>
                    <a:pt x="691" y="775"/>
                    <a:pt x="733" y="733"/>
                  </a:cubicBezTo>
                  <a:cubicBezTo>
                    <a:pt x="754" y="712"/>
                    <a:pt x="775" y="691"/>
                    <a:pt x="796" y="650"/>
                  </a:cubicBezTo>
                  <a:cubicBezTo>
                    <a:pt x="837" y="587"/>
                    <a:pt x="837" y="524"/>
                    <a:pt x="837" y="461"/>
                  </a:cubicBezTo>
                  <a:lnTo>
                    <a:pt x="837" y="357"/>
                  </a:lnTo>
                  <a:cubicBezTo>
                    <a:pt x="816" y="294"/>
                    <a:pt x="775" y="231"/>
                    <a:pt x="733" y="189"/>
                  </a:cubicBezTo>
                  <a:cubicBezTo>
                    <a:pt x="712" y="168"/>
                    <a:pt x="691" y="147"/>
                    <a:pt x="670" y="126"/>
                  </a:cubicBezTo>
                  <a:lnTo>
                    <a:pt x="670" y="106"/>
                  </a:lnTo>
                  <a:cubicBezTo>
                    <a:pt x="628" y="85"/>
                    <a:pt x="586" y="43"/>
                    <a:pt x="544" y="43"/>
                  </a:cubicBezTo>
                  <a:cubicBezTo>
                    <a:pt x="482" y="1"/>
                    <a:pt x="440" y="1"/>
                    <a:pt x="3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90"/>
            <p:cNvSpPr/>
            <p:nvPr/>
          </p:nvSpPr>
          <p:spPr>
            <a:xfrm>
              <a:off x="4074925" y="2997200"/>
              <a:ext cx="21475" cy="21175"/>
            </a:xfrm>
            <a:custGeom>
              <a:avLst/>
              <a:gdLst/>
              <a:ahLst/>
              <a:cxnLst/>
              <a:rect l="l" t="t" r="r" b="b"/>
              <a:pathLst>
                <a:path w="859" h="847" extrusionOk="0">
                  <a:moveTo>
                    <a:pt x="754" y="218"/>
                  </a:moveTo>
                  <a:cubicBezTo>
                    <a:pt x="754" y="228"/>
                    <a:pt x="755" y="237"/>
                    <a:pt x="757" y="245"/>
                  </a:cubicBezTo>
                  <a:lnTo>
                    <a:pt x="757" y="245"/>
                  </a:lnTo>
                  <a:cubicBezTo>
                    <a:pt x="756" y="243"/>
                    <a:pt x="755" y="241"/>
                    <a:pt x="754" y="239"/>
                  </a:cubicBezTo>
                  <a:cubicBezTo>
                    <a:pt x="754" y="239"/>
                    <a:pt x="754" y="218"/>
                    <a:pt x="754" y="218"/>
                  </a:cubicBezTo>
                  <a:close/>
                  <a:moveTo>
                    <a:pt x="86" y="319"/>
                  </a:moveTo>
                  <a:cubicBezTo>
                    <a:pt x="85" y="341"/>
                    <a:pt x="85" y="364"/>
                    <a:pt x="85" y="386"/>
                  </a:cubicBezTo>
                  <a:lnTo>
                    <a:pt x="85" y="323"/>
                  </a:lnTo>
                  <a:cubicBezTo>
                    <a:pt x="85" y="322"/>
                    <a:pt x="86" y="320"/>
                    <a:pt x="86" y="319"/>
                  </a:cubicBezTo>
                  <a:close/>
                  <a:moveTo>
                    <a:pt x="512" y="0"/>
                  </a:moveTo>
                  <a:cubicBezTo>
                    <a:pt x="496" y="0"/>
                    <a:pt x="480" y="3"/>
                    <a:pt x="461" y="9"/>
                  </a:cubicBezTo>
                  <a:lnTo>
                    <a:pt x="294" y="9"/>
                  </a:lnTo>
                  <a:cubicBezTo>
                    <a:pt x="231" y="30"/>
                    <a:pt x="168" y="72"/>
                    <a:pt x="126" y="114"/>
                  </a:cubicBezTo>
                  <a:cubicBezTo>
                    <a:pt x="105" y="135"/>
                    <a:pt x="85" y="176"/>
                    <a:pt x="64" y="197"/>
                  </a:cubicBezTo>
                  <a:cubicBezTo>
                    <a:pt x="22" y="260"/>
                    <a:pt x="1" y="323"/>
                    <a:pt x="1" y="386"/>
                  </a:cubicBezTo>
                  <a:cubicBezTo>
                    <a:pt x="1" y="386"/>
                    <a:pt x="1" y="407"/>
                    <a:pt x="1" y="407"/>
                  </a:cubicBezTo>
                  <a:cubicBezTo>
                    <a:pt x="22" y="448"/>
                    <a:pt x="22" y="469"/>
                    <a:pt x="22" y="511"/>
                  </a:cubicBezTo>
                  <a:cubicBezTo>
                    <a:pt x="22" y="511"/>
                    <a:pt x="22" y="511"/>
                    <a:pt x="22" y="532"/>
                  </a:cubicBezTo>
                  <a:cubicBezTo>
                    <a:pt x="43" y="553"/>
                    <a:pt x="43" y="595"/>
                    <a:pt x="64" y="616"/>
                  </a:cubicBezTo>
                  <a:cubicBezTo>
                    <a:pt x="64" y="616"/>
                    <a:pt x="64" y="637"/>
                    <a:pt x="64" y="637"/>
                  </a:cubicBezTo>
                  <a:cubicBezTo>
                    <a:pt x="85" y="658"/>
                    <a:pt x="105" y="679"/>
                    <a:pt x="126" y="720"/>
                  </a:cubicBezTo>
                  <a:lnTo>
                    <a:pt x="147" y="720"/>
                  </a:lnTo>
                  <a:cubicBezTo>
                    <a:pt x="168" y="741"/>
                    <a:pt x="189" y="762"/>
                    <a:pt x="210" y="783"/>
                  </a:cubicBezTo>
                  <a:lnTo>
                    <a:pt x="231" y="783"/>
                  </a:lnTo>
                  <a:cubicBezTo>
                    <a:pt x="315" y="825"/>
                    <a:pt x="336" y="825"/>
                    <a:pt x="440" y="846"/>
                  </a:cubicBezTo>
                  <a:lnTo>
                    <a:pt x="545" y="825"/>
                  </a:lnTo>
                  <a:cubicBezTo>
                    <a:pt x="587" y="804"/>
                    <a:pt x="608" y="804"/>
                    <a:pt x="649" y="783"/>
                  </a:cubicBezTo>
                  <a:cubicBezTo>
                    <a:pt x="670" y="762"/>
                    <a:pt x="670" y="762"/>
                    <a:pt x="691" y="741"/>
                  </a:cubicBezTo>
                  <a:cubicBezTo>
                    <a:pt x="712" y="741"/>
                    <a:pt x="712" y="720"/>
                    <a:pt x="733" y="720"/>
                  </a:cubicBezTo>
                  <a:cubicBezTo>
                    <a:pt x="754" y="679"/>
                    <a:pt x="775" y="658"/>
                    <a:pt x="796" y="616"/>
                  </a:cubicBezTo>
                  <a:cubicBezTo>
                    <a:pt x="796" y="616"/>
                    <a:pt x="838" y="553"/>
                    <a:pt x="838" y="511"/>
                  </a:cubicBezTo>
                  <a:lnTo>
                    <a:pt x="859" y="407"/>
                  </a:lnTo>
                  <a:cubicBezTo>
                    <a:pt x="859" y="407"/>
                    <a:pt x="859" y="407"/>
                    <a:pt x="859" y="386"/>
                  </a:cubicBezTo>
                  <a:cubicBezTo>
                    <a:pt x="859" y="344"/>
                    <a:pt x="859" y="281"/>
                    <a:pt x="838" y="239"/>
                  </a:cubicBezTo>
                  <a:cubicBezTo>
                    <a:pt x="817" y="197"/>
                    <a:pt x="775" y="156"/>
                    <a:pt x="754" y="114"/>
                  </a:cubicBezTo>
                  <a:cubicBezTo>
                    <a:pt x="712" y="72"/>
                    <a:pt x="670" y="51"/>
                    <a:pt x="629" y="30"/>
                  </a:cubicBezTo>
                  <a:cubicBezTo>
                    <a:pt x="584" y="15"/>
                    <a:pt x="550" y="0"/>
                    <a:pt x="5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90"/>
            <p:cNvSpPr/>
            <p:nvPr/>
          </p:nvSpPr>
          <p:spPr>
            <a:xfrm>
              <a:off x="3573825" y="3253700"/>
              <a:ext cx="163725" cy="59625"/>
            </a:xfrm>
            <a:custGeom>
              <a:avLst/>
              <a:gdLst/>
              <a:ahLst/>
              <a:cxnLst/>
              <a:rect l="l" t="t" r="r" b="b"/>
              <a:pathLst>
                <a:path w="6549" h="2385" extrusionOk="0">
                  <a:moveTo>
                    <a:pt x="464" y="0"/>
                  </a:moveTo>
                  <a:cubicBezTo>
                    <a:pt x="0" y="0"/>
                    <a:pt x="13" y="735"/>
                    <a:pt x="502" y="776"/>
                  </a:cubicBezTo>
                  <a:cubicBezTo>
                    <a:pt x="2385" y="943"/>
                    <a:pt x="4122" y="1801"/>
                    <a:pt x="5900" y="2366"/>
                  </a:cubicBezTo>
                  <a:cubicBezTo>
                    <a:pt x="5943" y="2379"/>
                    <a:pt x="5983" y="2385"/>
                    <a:pt x="6021" y="2385"/>
                  </a:cubicBezTo>
                  <a:cubicBezTo>
                    <a:pt x="6413" y="2385"/>
                    <a:pt x="6549" y="1746"/>
                    <a:pt x="6110" y="1613"/>
                  </a:cubicBezTo>
                  <a:cubicBezTo>
                    <a:pt x="4268" y="1006"/>
                    <a:pt x="2469" y="148"/>
                    <a:pt x="502" y="2"/>
                  </a:cubicBezTo>
                  <a:cubicBezTo>
                    <a:pt x="489" y="1"/>
                    <a:pt x="476" y="0"/>
                    <a:pt x="4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90"/>
            <p:cNvSpPr/>
            <p:nvPr/>
          </p:nvSpPr>
          <p:spPr>
            <a:xfrm>
              <a:off x="3567675" y="3199250"/>
              <a:ext cx="205350" cy="93025"/>
            </a:xfrm>
            <a:custGeom>
              <a:avLst/>
              <a:gdLst/>
              <a:ahLst/>
              <a:cxnLst/>
              <a:rect l="l" t="t" r="r" b="b"/>
              <a:pathLst>
                <a:path w="8214" h="3721" extrusionOk="0">
                  <a:moveTo>
                    <a:pt x="509" y="0"/>
                  </a:moveTo>
                  <a:cubicBezTo>
                    <a:pt x="128" y="0"/>
                    <a:pt x="1" y="627"/>
                    <a:pt x="434" y="778"/>
                  </a:cubicBezTo>
                  <a:cubicBezTo>
                    <a:pt x="2820" y="1594"/>
                    <a:pt x="5268" y="2368"/>
                    <a:pt x="7444" y="3665"/>
                  </a:cubicBezTo>
                  <a:cubicBezTo>
                    <a:pt x="7511" y="3704"/>
                    <a:pt x="7578" y="3721"/>
                    <a:pt x="7640" y="3721"/>
                  </a:cubicBezTo>
                  <a:cubicBezTo>
                    <a:pt x="7985" y="3721"/>
                    <a:pt x="8213" y="3208"/>
                    <a:pt x="7841" y="2996"/>
                  </a:cubicBezTo>
                  <a:cubicBezTo>
                    <a:pt x="5602" y="1657"/>
                    <a:pt x="3092" y="861"/>
                    <a:pt x="644" y="25"/>
                  </a:cubicBezTo>
                  <a:cubicBezTo>
                    <a:pt x="596" y="8"/>
                    <a:pt x="551" y="0"/>
                    <a:pt x="5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90"/>
            <p:cNvSpPr/>
            <p:nvPr/>
          </p:nvSpPr>
          <p:spPr>
            <a:xfrm>
              <a:off x="3601025" y="3147800"/>
              <a:ext cx="210825" cy="109225"/>
            </a:xfrm>
            <a:custGeom>
              <a:avLst/>
              <a:gdLst/>
              <a:ahLst/>
              <a:cxnLst/>
              <a:rect l="l" t="t" r="r" b="b"/>
              <a:pathLst>
                <a:path w="8433" h="4369" extrusionOk="0">
                  <a:moveTo>
                    <a:pt x="615" y="0"/>
                  </a:moveTo>
                  <a:cubicBezTo>
                    <a:pt x="286" y="0"/>
                    <a:pt x="0" y="391"/>
                    <a:pt x="314" y="639"/>
                  </a:cubicBezTo>
                  <a:cubicBezTo>
                    <a:pt x="1423" y="1538"/>
                    <a:pt x="2804" y="1915"/>
                    <a:pt x="4080" y="2480"/>
                  </a:cubicBezTo>
                  <a:cubicBezTo>
                    <a:pt x="5315" y="3003"/>
                    <a:pt x="6465" y="3735"/>
                    <a:pt x="7658" y="4321"/>
                  </a:cubicBezTo>
                  <a:cubicBezTo>
                    <a:pt x="7721" y="4354"/>
                    <a:pt x="7783" y="4369"/>
                    <a:pt x="7842" y="4369"/>
                  </a:cubicBezTo>
                  <a:cubicBezTo>
                    <a:pt x="8194" y="4369"/>
                    <a:pt x="8432" y="3849"/>
                    <a:pt x="8056" y="3652"/>
                  </a:cubicBezTo>
                  <a:cubicBezTo>
                    <a:pt x="6884" y="3066"/>
                    <a:pt x="5775" y="2375"/>
                    <a:pt x="4582" y="1831"/>
                  </a:cubicBezTo>
                  <a:cubicBezTo>
                    <a:pt x="3348" y="1287"/>
                    <a:pt x="1925" y="932"/>
                    <a:pt x="879" y="95"/>
                  </a:cubicBezTo>
                  <a:cubicBezTo>
                    <a:pt x="795" y="28"/>
                    <a:pt x="703" y="0"/>
                    <a:pt x="6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90"/>
            <p:cNvSpPr/>
            <p:nvPr/>
          </p:nvSpPr>
          <p:spPr>
            <a:xfrm>
              <a:off x="3650200" y="3102000"/>
              <a:ext cx="244075" cy="150625"/>
            </a:xfrm>
            <a:custGeom>
              <a:avLst/>
              <a:gdLst/>
              <a:ahLst/>
              <a:cxnLst/>
              <a:rect l="l" t="t" r="r" b="b"/>
              <a:pathLst>
                <a:path w="9763" h="6025" extrusionOk="0">
                  <a:moveTo>
                    <a:pt x="463" y="0"/>
                  </a:moveTo>
                  <a:cubicBezTo>
                    <a:pt x="0" y="0"/>
                    <a:pt x="13" y="735"/>
                    <a:pt x="502" y="776"/>
                  </a:cubicBezTo>
                  <a:cubicBezTo>
                    <a:pt x="2155" y="902"/>
                    <a:pt x="3682" y="1885"/>
                    <a:pt x="5001" y="2826"/>
                  </a:cubicBezTo>
                  <a:cubicBezTo>
                    <a:pt x="6382" y="3810"/>
                    <a:pt x="7658" y="4940"/>
                    <a:pt x="9039" y="5944"/>
                  </a:cubicBezTo>
                  <a:cubicBezTo>
                    <a:pt x="9110" y="6000"/>
                    <a:pt x="9181" y="6024"/>
                    <a:pt x="9247" y="6024"/>
                  </a:cubicBezTo>
                  <a:cubicBezTo>
                    <a:pt x="9553" y="6024"/>
                    <a:pt x="9763" y="5515"/>
                    <a:pt x="9436" y="5275"/>
                  </a:cubicBezTo>
                  <a:cubicBezTo>
                    <a:pt x="7993" y="4228"/>
                    <a:pt x="6674" y="3036"/>
                    <a:pt x="5210" y="2031"/>
                  </a:cubicBezTo>
                  <a:cubicBezTo>
                    <a:pt x="3829" y="1048"/>
                    <a:pt x="2239" y="127"/>
                    <a:pt x="502" y="2"/>
                  </a:cubicBezTo>
                  <a:cubicBezTo>
                    <a:pt x="489" y="1"/>
                    <a:pt x="476" y="0"/>
                    <a:pt x="4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90"/>
            <p:cNvSpPr/>
            <p:nvPr/>
          </p:nvSpPr>
          <p:spPr>
            <a:xfrm>
              <a:off x="3741675" y="3077175"/>
              <a:ext cx="235275" cy="177100"/>
            </a:xfrm>
            <a:custGeom>
              <a:avLst/>
              <a:gdLst/>
              <a:ahLst/>
              <a:cxnLst/>
              <a:rect l="l" t="t" r="r" b="b"/>
              <a:pathLst>
                <a:path w="9411" h="7084" extrusionOk="0">
                  <a:moveTo>
                    <a:pt x="566" y="0"/>
                  </a:moveTo>
                  <a:cubicBezTo>
                    <a:pt x="273" y="0"/>
                    <a:pt x="0" y="390"/>
                    <a:pt x="274" y="681"/>
                  </a:cubicBezTo>
                  <a:cubicBezTo>
                    <a:pt x="1446" y="1936"/>
                    <a:pt x="2953" y="2815"/>
                    <a:pt x="4376" y="3757"/>
                  </a:cubicBezTo>
                  <a:cubicBezTo>
                    <a:pt x="5108" y="4217"/>
                    <a:pt x="5798" y="4698"/>
                    <a:pt x="6468" y="5263"/>
                  </a:cubicBezTo>
                  <a:cubicBezTo>
                    <a:pt x="7158" y="5891"/>
                    <a:pt x="7849" y="6519"/>
                    <a:pt x="8644" y="7021"/>
                  </a:cubicBezTo>
                  <a:cubicBezTo>
                    <a:pt x="8714" y="7064"/>
                    <a:pt x="8783" y="7083"/>
                    <a:pt x="8848" y="7083"/>
                  </a:cubicBezTo>
                  <a:cubicBezTo>
                    <a:pt x="9189" y="7083"/>
                    <a:pt x="9411" y="6559"/>
                    <a:pt x="9041" y="6330"/>
                  </a:cubicBezTo>
                  <a:cubicBezTo>
                    <a:pt x="8267" y="5849"/>
                    <a:pt x="7577" y="5200"/>
                    <a:pt x="6886" y="4594"/>
                  </a:cubicBezTo>
                  <a:cubicBezTo>
                    <a:pt x="6259" y="4071"/>
                    <a:pt x="5568" y="3589"/>
                    <a:pt x="4878" y="3129"/>
                  </a:cubicBezTo>
                  <a:cubicBezTo>
                    <a:pt x="3455" y="2208"/>
                    <a:pt x="1990" y="1371"/>
                    <a:pt x="818" y="116"/>
                  </a:cubicBezTo>
                  <a:cubicBezTo>
                    <a:pt x="742" y="35"/>
                    <a:pt x="653" y="0"/>
                    <a:pt x="5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90"/>
            <p:cNvSpPr/>
            <p:nvPr/>
          </p:nvSpPr>
          <p:spPr>
            <a:xfrm>
              <a:off x="3868425" y="3112150"/>
              <a:ext cx="145350" cy="120675"/>
            </a:xfrm>
            <a:custGeom>
              <a:avLst/>
              <a:gdLst/>
              <a:ahLst/>
              <a:cxnLst/>
              <a:rect l="l" t="t" r="r" b="b"/>
              <a:pathLst>
                <a:path w="5814" h="4827" extrusionOk="0">
                  <a:moveTo>
                    <a:pt x="574" y="1"/>
                  </a:moveTo>
                  <a:cubicBezTo>
                    <a:pt x="228" y="1"/>
                    <a:pt x="1" y="513"/>
                    <a:pt x="373" y="726"/>
                  </a:cubicBezTo>
                  <a:cubicBezTo>
                    <a:pt x="2130" y="1772"/>
                    <a:pt x="3469" y="3362"/>
                    <a:pt x="4955" y="4722"/>
                  </a:cubicBezTo>
                  <a:cubicBezTo>
                    <a:pt x="5038" y="4796"/>
                    <a:pt x="5130" y="4827"/>
                    <a:pt x="5219" y="4827"/>
                  </a:cubicBezTo>
                  <a:cubicBezTo>
                    <a:pt x="5534" y="4827"/>
                    <a:pt x="5814" y="4435"/>
                    <a:pt x="5520" y="4157"/>
                  </a:cubicBezTo>
                  <a:cubicBezTo>
                    <a:pt x="3971" y="2755"/>
                    <a:pt x="2591" y="1123"/>
                    <a:pt x="770" y="56"/>
                  </a:cubicBezTo>
                  <a:cubicBezTo>
                    <a:pt x="703" y="18"/>
                    <a:pt x="636" y="1"/>
                    <a:pt x="5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90"/>
            <p:cNvSpPr/>
            <p:nvPr/>
          </p:nvSpPr>
          <p:spPr>
            <a:xfrm>
              <a:off x="3981300" y="3133100"/>
              <a:ext cx="82675" cy="85725"/>
            </a:xfrm>
            <a:custGeom>
              <a:avLst/>
              <a:gdLst/>
              <a:ahLst/>
              <a:cxnLst/>
              <a:rect l="l" t="t" r="r" b="b"/>
              <a:pathLst>
                <a:path w="3307" h="3429" extrusionOk="0">
                  <a:moveTo>
                    <a:pt x="440" y="0"/>
                  </a:moveTo>
                  <a:cubicBezTo>
                    <a:pt x="344" y="0"/>
                    <a:pt x="249" y="37"/>
                    <a:pt x="168" y="118"/>
                  </a:cubicBezTo>
                  <a:cubicBezTo>
                    <a:pt x="21" y="264"/>
                    <a:pt x="0" y="536"/>
                    <a:pt x="168" y="683"/>
                  </a:cubicBezTo>
                  <a:cubicBezTo>
                    <a:pt x="1089" y="1457"/>
                    <a:pt x="1758" y="2461"/>
                    <a:pt x="2616" y="3319"/>
                  </a:cubicBezTo>
                  <a:cubicBezTo>
                    <a:pt x="2689" y="3392"/>
                    <a:pt x="2789" y="3429"/>
                    <a:pt x="2888" y="3429"/>
                  </a:cubicBezTo>
                  <a:cubicBezTo>
                    <a:pt x="2987" y="3429"/>
                    <a:pt x="3087" y="3392"/>
                    <a:pt x="3160" y="3319"/>
                  </a:cubicBezTo>
                  <a:cubicBezTo>
                    <a:pt x="3306" y="3173"/>
                    <a:pt x="3306" y="2922"/>
                    <a:pt x="3160" y="2775"/>
                  </a:cubicBezTo>
                  <a:cubicBezTo>
                    <a:pt x="2323" y="1917"/>
                    <a:pt x="1653" y="892"/>
                    <a:pt x="733" y="118"/>
                  </a:cubicBezTo>
                  <a:cubicBezTo>
                    <a:pt x="646" y="42"/>
                    <a:pt x="543" y="0"/>
                    <a:pt x="4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90"/>
            <p:cNvSpPr/>
            <p:nvPr/>
          </p:nvSpPr>
          <p:spPr>
            <a:xfrm>
              <a:off x="4041975" y="3112150"/>
              <a:ext cx="126725" cy="124550"/>
            </a:xfrm>
            <a:custGeom>
              <a:avLst/>
              <a:gdLst/>
              <a:ahLst/>
              <a:cxnLst/>
              <a:rect l="l" t="t" r="r" b="b"/>
              <a:pathLst>
                <a:path w="5069" h="4982" extrusionOk="0">
                  <a:moveTo>
                    <a:pt x="478" y="1"/>
                  </a:moveTo>
                  <a:cubicBezTo>
                    <a:pt x="342" y="1"/>
                    <a:pt x="199" y="87"/>
                    <a:pt x="126" y="203"/>
                  </a:cubicBezTo>
                  <a:cubicBezTo>
                    <a:pt x="1" y="391"/>
                    <a:pt x="84" y="621"/>
                    <a:pt x="273" y="726"/>
                  </a:cubicBezTo>
                  <a:cubicBezTo>
                    <a:pt x="1842" y="1835"/>
                    <a:pt x="2888" y="3509"/>
                    <a:pt x="4227" y="4869"/>
                  </a:cubicBezTo>
                  <a:cubicBezTo>
                    <a:pt x="4307" y="4948"/>
                    <a:pt x="4397" y="4982"/>
                    <a:pt x="4485" y="4982"/>
                  </a:cubicBezTo>
                  <a:cubicBezTo>
                    <a:pt x="4790" y="4982"/>
                    <a:pt x="5068" y="4580"/>
                    <a:pt x="4792" y="4304"/>
                  </a:cubicBezTo>
                  <a:cubicBezTo>
                    <a:pt x="3390" y="2902"/>
                    <a:pt x="2302" y="1207"/>
                    <a:pt x="649" y="56"/>
                  </a:cubicBezTo>
                  <a:cubicBezTo>
                    <a:pt x="598" y="18"/>
                    <a:pt x="539" y="1"/>
                    <a:pt x="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90"/>
            <p:cNvSpPr/>
            <p:nvPr/>
          </p:nvSpPr>
          <p:spPr>
            <a:xfrm>
              <a:off x="4081675" y="3077175"/>
              <a:ext cx="125400" cy="107025"/>
            </a:xfrm>
            <a:custGeom>
              <a:avLst/>
              <a:gdLst/>
              <a:ahLst/>
              <a:cxnLst/>
              <a:rect l="l" t="t" r="r" b="b"/>
              <a:pathLst>
                <a:path w="5016" h="4281" extrusionOk="0">
                  <a:moveTo>
                    <a:pt x="567" y="0"/>
                  </a:moveTo>
                  <a:cubicBezTo>
                    <a:pt x="274" y="0"/>
                    <a:pt x="0" y="390"/>
                    <a:pt x="275" y="681"/>
                  </a:cubicBezTo>
                  <a:cubicBezTo>
                    <a:pt x="1488" y="1978"/>
                    <a:pt x="2744" y="3275"/>
                    <a:pt x="4250" y="4217"/>
                  </a:cubicBezTo>
                  <a:cubicBezTo>
                    <a:pt x="4322" y="4261"/>
                    <a:pt x="4393" y="4281"/>
                    <a:pt x="4459" y="4281"/>
                  </a:cubicBezTo>
                  <a:cubicBezTo>
                    <a:pt x="4797" y="4281"/>
                    <a:pt x="5015" y="3775"/>
                    <a:pt x="4648" y="3547"/>
                  </a:cubicBezTo>
                  <a:cubicBezTo>
                    <a:pt x="3183" y="2648"/>
                    <a:pt x="1991" y="1371"/>
                    <a:pt x="819" y="116"/>
                  </a:cubicBezTo>
                  <a:cubicBezTo>
                    <a:pt x="742" y="35"/>
                    <a:pt x="654" y="0"/>
                    <a:pt x="5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90"/>
            <p:cNvSpPr/>
            <p:nvPr/>
          </p:nvSpPr>
          <p:spPr>
            <a:xfrm>
              <a:off x="4124625" y="3060050"/>
              <a:ext cx="87900" cy="80525"/>
            </a:xfrm>
            <a:custGeom>
              <a:avLst/>
              <a:gdLst/>
              <a:ahLst/>
              <a:cxnLst/>
              <a:rect l="l" t="t" r="r" b="b"/>
              <a:pathLst>
                <a:path w="3516" h="3221" extrusionOk="0">
                  <a:moveTo>
                    <a:pt x="437" y="1"/>
                  </a:moveTo>
                  <a:cubicBezTo>
                    <a:pt x="335" y="1"/>
                    <a:pt x="231" y="37"/>
                    <a:pt x="147" y="111"/>
                  </a:cubicBezTo>
                  <a:cubicBezTo>
                    <a:pt x="1" y="257"/>
                    <a:pt x="1" y="508"/>
                    <a:pt x="147" y="675"/>
                  </a:cubicBezTo>
                  <a:cubicBezTo>
                    <a:pt x="1005" y="1512"/>
                    <a:pt x="1884" y="2328"/>
                    <a:pt x="2804" y="3103"/>
                  </a:cubicBezTo>
                  <a:cubicBezTo>
                    <a:pt x="2891" y="3178"/>
                    <a:pt x="2994" y="3220"/>
                    <a:pt x="3097" y="3220"/>
                  </a:cubicBezTo>
                  <a:cubicBezTo>
                    <a:pt x="3193" y="3220"/>
                    <a:pt x="3288" y="3184"/>
                    <a:pt x="3369" y="3103"/>
                  </a:cubicBezTo>
                  <a:cubicBezTo>
                    <a:pt x="3495" y="2956"/>
                    <a:pt x="3516" y="2684"/>
                    <a:pt x="3369" y="2559"/>
                  </a:cubicBezTo>
                  <a:cubicBezTo>
                    <a:pt x="2449" y="1784"/>
                    <a:pt x="1570" y="968"/>
                    <a:pt x="712" y="111"/>
                  </a:cubicBezTo>
                  <a:cubicBezTo>
                    <a:pt x="639" y="37"/>
                    <a:pt x="539" y="1"/>
                    <a:pt x="4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90"/>
            <p:cNvSpPr/>
            <p:nvPr/>
          </p:nvSpPr>
          <p:spPr>
            <a:xfrm>
              <a:off x="4106325" y="3312850"/>
              <a:ext cx="65925" cy="49225"/>
            </a:xfrm>
            <a:custGeom>
              <a:avLst/>
              <a:gdLst/>
              <a:ahLst/>
              <a:cxnLst/>
              <a:rect l="l" t="t" r="r" b="b"/>
              <a:pathLst>
                <a:path w="2637" h="1969" extrusionOk="0">
                  <a:moveTo>
                    <a:pt x="2220" y="1"/>
                  </a:moveTo>
                  <a:cubicBezTo>
                    <a:pt x="2080" y="1"/>
                    <a:pt x="1933" y="61"/>
                    <a:pt x="1862" y="188"/>
                  </a:cubicBezTo>
                  <a:cubicBezTo>
                    <a:pt x="1842" y="272"/>
                    <a:pt x="1779" y="356"/>
                    <a:pt x="1737" y="418"/>
                  </a:cubicBezTo>
                  <a:cubicBezTo>
                    <a:pt x="1716" y="439"/>
                    <a:pt x="1695" y="460"/>
                    <a:pt x="1695" y="481"/>
                  </a:cubicBezTo>
                  <a:cubicBezTo>
                    <a:pt x="1653" y="523"/>
                    <a:pt x="1632" y="544"/>
                    <a:pt x="1611" y="586"/>
                  </a:cubicBezTo>
                  <a:cubicBezTo>
                    <a:pt x="1549" y="649"/>
                    <a:pt x="1465" y="711"/>
                    <a:pt x="1402" y="753"/>
                  </a:cubicBezTo>
                  <a:cubicBezTo>
                    <a:pt x="1381" y="774"/>
                    <a:pt x="1360" y="795"/>
                    <a:pt x="1339" y="795"/>
                  </a:cubicBezTo>
                  <a:cubicBezTo>
                    <a:pt x="1318" y="837"/>
                    <a:pt x="1277" y="858"/>
                    <a:pt x="1235" y="879"/>
                  </a:cubicBezTo>
                  <a:cubicBezTo>
                    <a:pt x="1172" y="921"/>
                    <a:pt x="1088" y="963"/>
                    <a:pt x="1005" y="1004"/>
                  </a:cubicBezTo>
                  <a:cubicBezTo>
                    <a:pt x="984" y="1004"/>
                    <a:pt x="963" y="1025"/>
                    <a:pt x="942" y="1025"/>
                  </a:cubicBezTo>
                  <a:cubicBezTo>
                    <a:pt x="932" y="1035"/>
                    <a:pt x="926" y="1041"/>
                    <a:pt x="923" y="1045"/>
                  </a:cubicBezTo>
                  <a:lnTo>
                    <a:pt x="923" y="1045"/>
                  </a:lnTo>
                  <a:cubicBezTo>
                    <a:pt x="894" y="1057"/>
                    <a:pt x="866" y="1067"/>
                    <a:pt x="837" y="1067"/>
                  </a:cubicBezTo>
                  <a:cubicBezTo>
                    <a:pt x="753" y="1109"/>
                    <a:pt x="670" y="1130"/>
                    <a:pt x="565" y="1151"/>
                  </a:cubicBezTo>
                  <a:cubicBezTo>
                    <a:pt x="544" y="1151"/>
                    <a:pt x="502" y="1172"/>
                    <a:pt x="461" y="1172"/>
                  </a:cubicBezTo>
                  <a:cubicBezTo>
                    <a:pt x="440" y="1172"/>
                    <a:pt x="419" y="1172"/>
                    <a:pt x="398" y="1193"/>
                  </a:cubicBezTo>
                  <a:cubicBezTo>
                    <a:pt x="419" y="1172"/>
                    <a:pt x="419" y="1172"/>
                    <a:pt x="440" y="1172"/>
                  </a:cubicBezTo>
                  <a:lnTo>
                    <a:pt x="398" y="1172"/>
                  </a:lnTo>
                  <a:cubicBezTo>
                    <a:pt x="189" y="1214"/>
                    <a:pt x="0" y="1339"/>
                    <a:pt x="0" y="1569"/>
                  </a:cubicBezTo>
                  <a:cubicBezTo>
                    <a:pt x="20" y="1750"/>
                    <a:pt x="175" y="1968"/>
                    <a:pt x="371" y="1968"/>
                  </a:cubicBezTo>
                  <a:cubicBezTo>
                    <a:pt x="380" y="1968"/>
                    <a:pt x="389" y="1968"/>
                    <a:pt x="398" y="1967"/>
                  </a:cubicBezTo>
                  <a:cubicBezTo>
                    <a:pt x="1277" y="1883"/>
                    <a:pt x="2134" y="1402"/>
                    <a:pt x="2553" y="586"/>
                  </a:cubicBezTo>
                  <a:cubicBezTo>
                    <a:pt x="2637" y="398"/>
                    <a:pt x="2595" y="146"/>
                    <a:pt x="2406" y="42"/>
                  </a:cubicBezTo>
                  <a:cubicBezTo>
                    <a:pt x="2352" y="15"/>
                    <a:pt x="2287" y="1"/>
                    <a:pt x="22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90"/>
            <p:cNvSpPr/>
            <p:nvPr/>
          </p:nvSpPr>
          <p:spPr>
            <a:xfrm>
              <a:off x="4124625" y="3335525"/>
              <a:ext cx="70650" cy="56025"/>
            </a:xfrm>
            <a:custGeom>
              <a:avLst/>
              <a:gdLst/>
              <a:ahLst/>
              <a:cxnLst/>
              <a:rect l="l" t="t" r="r" b="b"/>
              <a:pathLst>
                <a:path w="2826" h="2241" extrusionOk="0">
                  <a:moveTo>
                    <a:pt x="712" y="1353"/>
                  </a:moveTo>
                  <a:cubicBezTo>
                    <a:pt x="685" y="1353"/>
                    <a:pt x="667" y="1370"/>
                    <a:pt x="674" y="1371"/>
                  </a:cubicBezTo>
                  <a:lnTo>
                    <a:pt x="674" y="1371"/>
                  </a:lnTo>
                  <a:cubicBezTo>
                    <a:pt x="688" y="1362"/>
                    <a:pt x="702" y="1353"/>
                    <a:pt x="712" y="1353"/>
                  </a:cubicBezTo>
                  <a:close/>
                  <a:moveTo>
                    <a:pt x="2376" y="0"/>
                  </a:moveTo>
                  <a:cubicBezTo>
                    <a:pt x="2280" y="0"/>
                    <a:pt x="2185" y="37"/>
                    <a:pt x="2114" y="118"/>
                  </a:cubicBezTo>
                  <a:cubicBezTo>
                    <a:pt x="1842" y="411"/>
                    <a:pt x="1591" y="725"/>
                    <a:pt x="1277" y="976"/>
                  </a:cubicBezTo>
                  <a:cubicBezTo>
                    <a:pt x="1256" y="1018"/>
                    <a:pt x="1214" y="1039"/>
                    <a:pt x="1172" y="1081"/>
                  </a:cubicBezTo>
                  <a:cubicBezTo>
                    <a:pt x="1158" y="1081"/>
                    <a:pt x="1126" y="1109"/>
                    <a:pt x="1130" y="1109"/>
                  </a:cubicBezTo>
                  <a:cubicBezTo>
                    <a:pt x="1133" y="1109"/>
                    <a:pt x="1144" y="1102"/>
                    <a:pt x="1172" y="1081"/>
                  </a:cubicBezTo>
                  <a:lnTo>
                    <a:pt x="1172" y="1081"/>
                  </a:lnTo>
                  <a:cubicBezTo>
                    <a:pt x="1151" y="1102"/>
                    <a:pt x="1130" y="1123"/>
                    <a:pt x="1110" y="1123"/>
                  </a:cubicBezTo>
                  <a:cubicBezTo>
                    <a:pt x="1026" y="1185"/>
                    <a:pt x="942" y="1248"/>
                    <a:pt x="858" y="1290"/>
                  </a:cubicBezTo>
                  <a:cubicBezTo>
                    <a:pt x="796" y="1311"/>
                    <a:pt x="754" y="1332"/>
                    <a:pt x="712" y="1353"/>
                  </a:cubicBezTo>
                  <a:cubicBezTo>
                    <a:pt x="691" y="1367"/>
                    <a:pt x="679" y="1371"/>
                    <a:pt x="675" y="1371"/>
                  </a:cubicBezTo>
                  <a:cubicBezTo>
                    <a:pt x="674" y="1371"/>
                    <a:pt x="674" y="1371"/>
                    <a:pt x="674" y="1371"/>
                  </a:cubicBezTo>
                  <a:lnTo>
                    <a:pt x="674" y="1371"/>
                  </a:lnTo>
                  <a:cubicBezTo>
                    <a:pt x="657" y="1382"/>
                    <a:pt x="640" y="1395"/>
                    <a:pt x="628" y="1395"/>
                  </a:cubicBezTo>
                  <a:cubicBezTo>
                    <a:pt x="524" y="1436"/>
                    <a:pt x="440" y="1457"/>
                    <a:pt x="335" y="1478"/>
                  </a:cubicBezTo>
                  <a:cubicBezTo>
                    <a:pt x="126" y="1520"/>
                    <a:pt x="1" y="1771"/>
                    <a:pt x="63" y="1960"/>
                  </a:cubicBezTo>
                  <a:cubicBezTo>
                    <a:pt x="117" y="2138"/>
                    <a:pt x="262" y="2241"/>
                    <a:pt x="447" y="2241"/>
                  </a:cubicBezTo>
                  <a:cubicBezTo>
                    <a:pt x="478" y="2241"/>
                    <a:pt x="511" y="2238"/>
                    <a:pt x="545" y="2232"/>
                  </a:cubicBezTo>
                  <a:cubicBezTo>
                    <a:pt x="1444" y="2064"/>
                    <a:pt x="2093" y="1332"/>
                    <a:pt x="2658" y="662"/>
                  </a:cubicBezTo>
                  <a:cubicBezTo>
                    <a:pt x="2804" y="516"/>
                    <a:pt x="2825" y="265"/>
                    <a:pt x="2658" y="118"/>
                  </a:cubicBezTo>
                  <a:cubicBezTo>
                    <a:pt x="2582" y="43"/>
                    <a:pt x="2479" y="0"/>
                    <a:pt x="23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90"/>
            <p:cNvSpPr/>
            <p:nvPr/>
          </p:nvSpPr>
          <p:spPr>
            <a:xfrm>
              <a:off x="4153925" y="3365050"/>
              <a:ext cx="69600" cy="56075"/>
            </a:xfrm>
            <a:custGeom>
              <a:avLst/>
              <a:gdLst/>
              <a:ahLst/>
              <a:cxnLst/>
              <a:rect l="l" t="t" r="r" b="b"/>
              <a:pathLst>
                <a:path w="2784" h="2243" extrusionOk="0">
                  <a:moveTo>
                    <a:pt x="2344" y="0"/>
                  </a:moveTo>
                  <a:cubicBezTo>
                    <a:pt x="2204" y="0"/>
                    <a:pt x="2075" y="76"/>
                    <a:pt x="1988" y="193"/>
                  </a:cubicBezTo>
                  <a:cubicBezTo>
                    <a:pt x="1971" y="227"/>
                    <a:pt x="1939" y="262"/>
                    <a:pt x="1917" y="296"/>
                  </a:cubicBezTo>
                  <a:lnTo>
                    <a:pt x="1917" y="296"/>
                  </a:lnTo>
                  <a:cubicBezTo>
                    <a:pt x="1910" y="303"/>
                    <a:pt x="1904" y="312"/>
                    <a:pt x="1904" y="318"/>
                  </a:cubicBezTo>
                  <a:cubicBezTo>
                    <a:pt x="1883" y="339"/>
                    <a:pt x="1862" y="360"/>
                    <a:pt x="1842" y="381"/>
                  </a:cubicBezTo>
                  <a:cubicBezTo>
                    <a:pt x="1779" y="444"/>
                    <a:pt x="1716" y="527"/>
                    <a:pt x="1653" y="590"/>
                  </a:cubicBezTo>
                  <a:cubicBezTo>
                    <a:pt x="1590" y="653"/>
                    <a:pt x="1528" y="737"/>
                    <a:pt x="1444" y="799"/>
                  </a:cubicBezTo>
                  <a:cubicBezTo>
                    <a:pt x="1402" y="820"/>
                    <a:pt x="1381" y="862"/>
                    <a:pt x="1339" y="883"/>
                  </a:cubicBezTo>
                  <a:cubicBezTo>
                    <a:pt x="1333" y="883"/>
                    <a:pt x="1324" y="890"/>
                    <a:pt x="1315" y="898"/>
                  </a:cubicBezTo>
                  <a:lnTo>
                    <a:pt x="1315" y="898"/>
                  </a:lnTo>
                  <a:cubicBezTo>
                    <a:pt x="1317" y="893"/>
                    <a:pt x="1318" y="888"/>
                    <a:pt x="1318" y="883"/>
                  </a:cubicBezTo>
                  <a:lnTo>
                    <a:pt x="1318" y="883"/>
                  </a:lnTo>
                  <a:cubicBezTo>
                    <a:pt x="1298" y="911"/>
                    <a:pt x="1291" y="920"/>
                    <a:pt x="1291" y="920"/>
                  </a:cubicBezTo>
                  <a:cubicBezTo>
                    <a:pt x="1292" y="920"/>
                    <a:pt x="1303" y="908"/>
                    <a:pt x="1315" y="898"/>
                  </a:cubicBezTo>
                  <a:lnTo>
                    <a:pt x="1315" y="898"/>
                  </a:lnTo>
                  <a:cubicBezTo>
                    <a:pt x="1309" y="913"/>
                    <a:pt x="1293" y="925"/>
                    <a:pt x="1277" y="925"/>
                  </a:cubicBezTo>
                  <a:cubicBezTo>
                    <a:pt x="963" y="1176"/>
                    <a:pt x="607" y="1364"/>
                    <a:pt x="251" y="1511"/>
                  </a:cubicBezTo>
                  <a:cubicBezTo>
                    <a:pt x="63" y="1595"/>
                    <a:pt x="0" y="1888"/>
                    <a:pt x="105" y="2055"/>
                  </a:cubicBezTo>
                  <a:cubicBezTo>
                    <a:pt x="190" y="2182"/>
                    <a:pt x="313" y="2242"/>
                    <a:pt x="448" y="2242"/>
                  </a:cubicBezTo>
                  <a:cubicBezTo>
                    <a:pt x="513" y="2242"/>
                    <a:pt x="581" y="2229"/>
                    <a:pt x="649" y="2201"/>
                  </a:cubicBezTo>
                  <a:cubicBezTo>
                    <a:pt x="1026" y="2034"/>
                    <a:pt x="1381" y="1825"/>
                    <a:pt x="1716" y="1574"/>
                  </a:cubicBezTo>
                  <a:cubicBezTo>
                    <a:pt x="2093" y="1302"/>
                    <a:pt x="2407" y="967"/>
                    <a:pt x="2679" y="590"/>
                  </a:cubicBezTo>
                  <a:cubicBezTo>
                    <a:pt x="2783" y="423"/>
                    <a:pt x="2699" y="151"/>
                    <a:pt x="2532" y="46"/>
                  </a:cubicBezTo>
                  <a:cubicBezTo>
                    <a:pt x="2469" y="14"/>
                    <a:pt x="2405" y="0"/>
                    <a:pt x="23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90"/>
            <p:cNvSpPr/>
            <p:nvPr/>
          </p:nvSpPr>
          <p:spPr>
            <a:xfrm>
              <a:off x="4185300" y="3386075"/>
              <a:ext cx="48675" cy="43800"/>
            </a:xfrm>
            <a:custGeom>
              <a:avLst/>
              <a:gdLst/>
              <a:ahLst/>
              <a:cxnLst/>
              <a:rect l="l" t="t" r="r" b="b"/>
              <a:pathLst>
                <a:path w="1947" h="1752" extrusionOk="0">
                  <a:moveTo>
                    <a:pt x="1570" y="0"/>
                  </a:moveTo>
                  <a:cubicBezTo>
                    <a:pt x="1465" y="0"/>
                    <a:pt x="1361" y="42"/>
                    <a:pt x="1277" y="105"/>
                  </a:cubicBezTo>
                  <a:cubicBezTo>
                    <a:pt x="1068" y="377"/>
                    <a:pt x="838" y="628"/>
                    <a:pt x="566" y="837"/>
                  </a:cubicBezTo>
                  <a:cubicBezTo>
                    <a:pt x="587" y="816"/>
                    <a:pt x="607" y="795"/>
                    <a:pt x="628" y="775"/>
                  </a:cubicBezTo>
                  <a:lnTo>
                    <a:pt x="628" y="775"/>
                  </a:lnTo>
                  <a:cubicBezTo>
                    <a:pt x="524" y="879"/>
                    <a:pt x="377" y="963"/>
                    <a:pt x="252" y="1026"/>
                  </a:cubicBezTo>
                  <a:cubicBezTo>
                    <a:pt x="63" y="1109"/>
                    <a:pt x="1" y="1402"/>
                    <a:pt x="105" y="1570"/>
                  </a:cubicBezTo>
                  <a:cubicBezTo>
                    <a:pt x="186" y="1691"/>
                    <a:pt x="301" y="1751"/>
                    <a:pt x="429" y="1751"/>
                  </a:cubicBezTo>
                  <a:cubicBezTo>
                    <a:pt x="500" y="1751"/>
                    <a:pt x="575" y="1732"/>
                    <a:pt x="649" y="1695"/>
                  </a:cubicBezTo>
                  <a:cubicBezTo>
                    <a:pt x="1110" y="1465"/>
                    <a:pt x="1507" y="1067"/>
                    <a:pt x="1842" y="670"/>
                  </a:cubicBezTo>
                  <a:cubicBezTo>
                    <a:pt x="1905" y="586"/>
                    <a:pt x="1947" y="502"/>
                    <a:pt x="1947" y="398"/>
                  </a:cubicBezTo>
                  <a:cubicBezTo>
                    <a:pt x="1947" y="293"/>
                    <a:pt x="1905" y="168"/>
                    <a:pt x="1842" y="105"/>
                  </a:cubicBezTo>
                  <a:cubicBezTo>
                    <a:pt x="1758" y="42"/>
                    <a:pt x="1675" y="0"/>
                    <a:pt x="15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90"/>
            <p:cNvSpPr/>
            <p:nvPr/>
          </p:nvSpPr>
          <p:spPr>
            <a:xfrm>
              <a:off x="4276325" y="3245100"/>
              <a:ext cx="81100" cy="24825"/>
            </a:xfrm>
            <a:custGeom>
              <a:avLst/>
              <a:gdLst/>
              <a:ahLst/>
              <a:cxnLst/>
              <a:rect l="l" t="t" r="r" b="b"/>
              <a:pathLst>
                <a:path w="3244" h="993" extrusionOk="0">
                  <a:moveTo>
                    <a:pt x="440" y="0"/>
                  </a:moveTo>
                  <a:cubicBezTo>
                    <a:pt x="265" y="0"/>
                    <a:pt x="98" y="91"/>
                    <a:pt x="63" y="283"/>
                  </a:cubicBezTo>
                  <a:cubicBezTo>
                    <a:pt x="0" y="471"/>
                    <a:pt x="105" y="722"/>
                    <a:pt x="335" y="764"/>
                  </a:cubicBezTo>
                  <a:cubicBezTo>
                    <a:pt x="904" y="864"/>
                    <a:pt x="1492" y="992"/>
                    <a:pt x="2079" y="992"/>
                  </a:cubicBezTo>
                  <a:cubicBezTo>
                    <a:pt x="2356" y="992"/>
                    <a:pt x="2634" y="963"/>
                    <a:pt x="2909" y="890"/>
                  </a:cubicBezTo>
                  <a:cubicBezTo>
                    <a:pt x="3097" y="848"/>
                    <a:pt x="3244" y="618"/>
                    <a:pt x="3181" y="408"/>
                  </a:cubicBezTo>
                  <a:cubicBezTo>
                    <a:pt x="3126" y="245"/>
                    <a:pt x="2961" y="128"/>
                    <a:pt x="2781" y="128"/>
                  </a:cubicBezTo>
                  <a:cubicBezTo>
                    <a:pt x="2754" y="128"/>
                    <a:pt x="2727" y="131"/>
                    <a:pt x="2700" y="136"/>
                  </a:cubicBezTo>
                  <a:cubicBezTo>
                    <a:pt x="2503" y="185"/>
                    <a:pt x="2300" y="206"/>
                    <a:pt x="2085" y="206"/>
                  </a:cubicBezTo>
                  <a:cubicBezTo>
                    <a:pt x="1934" y="206"/>
                    <a:pt x="1776" y="196"/>
                    <a:pt x="1612" y="178"/>
                  </a:cubicBezTo>
                  <a:cubicBezTo>
                    <a:pt x="1507" y="178"/>
                    <a:pt x="1507" y="178"/>
                    <a:pt x="1402" y="157"/>
                  </a:cubicBezTo>
                  <a:cubicBezTo>
                    <a:pt x="1298" y="136"/>
                    <a:pt x="1214" y="136"/>
                    <a:pt x="1109" y="115"/>
                  </a:cubicBezTo>
                  <a:cubicBezTo>
                    <a:pt x="921" y="74"/>
                    <a:pt x="733" y="32"/>
                    <a:pt x="544" y="11"/>
                  </a:cubicBezTo>
                  <a:cubicBezTo>
                    <a:pt x="510" y="4"/>
                    <a:pt x="475" y="0"/>
                    <a:pt x="4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90"/>
            <p:cNvSpPr/>
            <p:nvPr/>
          </p:nvSpPr>
          <p:spPr>
            <a:xfrm>
              <a:off x="4268475" y="3265525"/>
              <a:ext cx="94175" cy="22475"/>
            </a:xfrm>
            <a:custGeom>
              <a:avLst/>
              <a:gdLst/>
              <a:ahLst/>
              <a:cxnLst/>
              <a:rect l="l" t="t" r="r" b="b"/>
              <a:pathLst>
                <a:path w="3767" h="899" extrusionOk="0">
                  <a:moveTo>
                    <a:pt x="3313" y="1"/>
                  </a:moveTo>
                  <a:cubicBezTo>
                    <a:pt x="3283" y="1"/>
                    <a:pt x="3253" y="4"/>
                    <a:pt x="3223" y="10"/>
                  </a:cubicBezTo>
                  <a:cubicBezTo>
                    <a:pt x="2867" y="91"/>
                    <a:pt x="2502" y="118"/>
                    <a:pt x="2135" y="118"/>
                  </a:cubicBezTo>
                  <a:cubicBezTo>
                    <a:pt x="1552" y="118"/>
                    <a:pt x="963" y="48"/>
                    <a:pt x="398" y="10"/>
                  </a:cubicBezTo>
                  <a:cubicBezTo>
                    <a:pt x="388" y="9"/>
                    <a:pt x="379" y="8"/>
                    <a:pt x="369" y="8"/>
                  </a:cubicBezTo>
                  <a:cubicBezTo>
                    <a:pt x="172" y="8"/>
                    <a:pt x="1" y="208"/>
                    <a:pt x="1" y="407"/>
                  </a:cubicBezTo>
                  <a:cubicBezTo>
                    <a:pt x="1" y="617"/>
                    <a:pt x="189" y="784"/>
                    <a:pt x="398" y="784"/>
                  </a:cubicBezTo>
                  <a:cubicBezTo>
                    <a:pt x="996" y="834"/>
                    <a:pt x="1602" y="899"/>
                    <a:pt x="2206" y="899"/>
                  </a:cubicBezTo>
                  <a:cubicBezTo>
                    <a:pt x="2616" y="899"/>
                    <a:pt x="3026" y="869"/>
                    <a:pt x="3432" y="784"/>
                  </a:cubicBezTo>
                  <a:cubicBezTo>
                    <a:pt x="3641" y="721"/>
                    <a:pt x="3767" y="491"/>
                    <a:pt x="3704" y="303"/>
                  </a:cubicBezTo>
                  <a:cubicBezTo>
                    <a:pt x="3650" y="106"/>
                    <a:pt x="3489" y="1"/>
                    <a:pt x="3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90"/>
            <p:cNvSpPr/>
            <p:nvPr/>
          </p:nvSpPr>
          <p:spPr>
            <a:xfrm>
              <a:off x="4269525" y="3302300"/>
              <a:ext cx="84250" cy="23575"/>
            </a:xfrm>
            <a:custGeom>
              <a:avLst/>
              <a:gdLst/>
              <a:ahLst/>
              <a:cxnLst/>
              <a:rect l="l" t="t" r="r" b="b"/>
              <a:pathLst>
                <a:path w="3370" h="943" extrusionOk="0">
                  <a:moveTo>
                    <a:pt x="2892" y="0"/>
                  </a:moveTo>
                  <a:cubicBezTo>
                    <a:pt x="2870" y="0"/>
                    <a:pt x="2848" y="1"/>
                    <a:pt x="2825" y="4"/>
                  </a:cubicBezTo>
                  <a:cubicBezTo>
                    <a:pt x="2595" y="45"/>
                    <a:pt x="2469" y="66"/>
                    <a:pt x="2239" y="87"/>
                  </a:cubicBezTo>
                  <a:cubicBezTo>
                    <a:pt x="2030" y="108"/>
                    <a:pt x="1821" y="129"/>
                    <a:pt x="1612" y="150"/>
                  </a:cubicBezTo>
                  <a:cubicBezTo>
                    <a:pt x="1402" y="150"/>
                    <a:pt x="1193" y="150"/>
                    <a:pt x="1005" y="129"/>
                  </a:cubicBezTo>
                  <a:cubicBezTo>
                    <a:pt x="900" y="129"/>
                    <a:pt x="816" y="129"/>
                    <a:pt x="712" y="108"/>
                  </a:cubicBezTo>
                  <a:lnTo>
                    <a:pt x="649" y="108"/>
                  </a:lnTo>
                  <a:cubicBezTo>
                    <a:pt x="607" y="108"/>
                    <a:pt x="565" y="87"/>
                    <a:pt x="523" y="87"/>
                  </a:cubicBezTo>
                  <a:cubicBezTo>
                    <a:pt x="496" y="81"/>
                    <a:pt x="468" y="78"/>
                    <a:pt x="439" y="78"/>
                  </a:cubicBezTo>
                  <a:cubicBezTo>
                    <a:pt x="272" y="78"/>
                    <a:pt x="96" y="181"/>
                    <a:pt x="42" y="359"/>
                  </a:cubicBezTo>
                  <a:cubicBezTo>
                    <a:pt x="0" y="548"/>
                    <a:pt x="105" y="799"/>
                    <a:pt x="314" y="840"/>
                  </a:cubicBezTo>
                  <a:cubicBezTo>
                    <a:pt x="661" y="913"/>
                    <a:pt x="1013" y="942"/>
                    <a:pt x="1366" y="942"/>
                  </a:cubicBezTo>
                  <a:cubicBezTo>
                    <a:pt x="1930" y="942"/>
                    <a:pt x="2494" y="868"/>
                    <a:pt x="3034" y="778"/>
                  </a:cubicBezTo>
                  <a:cubicBezTo>
                    <a:pt x="3244" y="736"/>
                    <a:pt x="3369" y="485"/>
                    <a:pt x="3306" y="296"/>
                  </a:cubicBezTo>
                  <a:cubicBezTo>
                    <a:pt x="3250" y="89"/>
                    <a:pt x="3091" y="0"/>
                    <a:pt x="28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90"/>
            <p:cNvSpPr/>
            <p:nvPr/>
          </p:nvSpPr>
          <p:spPr>
            <a:xfrm>
              <a:off x="4273700" y="3325175"/>
              <a:ext cx="88950" cy="33200"/>
            </a:xfrm>
            <a:custGeom>
              <a:avLst/>
              <a:gdLst/>
              <a:ahLst/>
              <a:cxnLst/>
              <a:rect l="l" t="t" r="r" b="b"/>
              <a:pathLst>
                <a:path w="3558" h="1328" extrusionOk="0">
                  <a:moveTo>
                    <a:pt x="3105" y="0"/>
                  </a:moveTo>
                  <a:cubicBezTo>
                    <a:pt x="3075" y="0"/>
                    <a:pt x="3044" y="3"/>
                    <a:pt x="3014" y="9"/>
                  </a:cubicBezTo>
                  <a:cubicBezTo>
                    <a:pt x="2156" y="218"/>
                    <a:pt x="1298" y="553"/>
                    <a:pt x="398" y="553"/>
                  </a:cubicBezTo>
                  <a:cubicBezTo>
                    <a:pt x="189" y="553"/>
                    <a:pt x="1" y="721"/>
                    <a:pt x="1" y="951"/>
                  </a:cubicBezTo>
                  <a:cubicBezTo>
                    <a:pt x="1" y="1160"/>
                    <a:pt x="189" y="1327"/>
                    <a:pt x="398" y="1327"/>
                  </a:cubicBezTo>
                  <a:cubicBezTo>
                    <a:pt x="1361" y="1327"/>
                    <a:pt x="2281" y="972"/>
                    <a:pt x="3223" y="762"/>
                  </a:cubicBezTo>
                  <a:cubicBezTo>
                    <a:pt x="3432" y="721"/>
                    <a:pt x="3558" y="470"/>
                    <a:pt x="3495" y="281"/>
                  </a:cubicBezTo>
                  <a:cubicBezTo>
                    <a:pt x="3441" y="102"/>
                    <a:pt x="3281" y="0"/>
                    <a:pt x="31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90"/>
            <p:cNvSpPr/>
            <p:nvPr/>
          </p:nvSpPr>
          <p:spPr>
            <a:xfrm>
              <a:off x="4383550" y="3448725"/>
              <a:ext cx="64900" cy="49375"/>
            </a:xfrm>
            <a:custGeom>
              <a:avLst/>
              <a:gdLst/>
              <a:ahLst/>
              <a:cxnLst/>
              <a:rect l="l" t="t" r="r" b="b"/>
              <a:pathLst>
                <a:path w="2596" h="1975" extrusionOk="0">
                  <a:moveTo>
                    <a:pt x="2125" y="1"/>
                  </a:moveTo>
                  <a:cubicBezTo>
                    <a:pt x="2065" y="1"/>
                    <a:pt x="2004" y="15"/>
                    <a:pt x="1947" y="47"/>
                  </a:cubicBezTo>
                  <a:cubicBezTo>
                    <a:pt x="1340" y="424"/>
                    <a:pt x="754" y="821"/>
                    <a:pt x="189" y="1240"/>
                  </a:cubicBezTo>
                  <a:cubicBezTo>
                    <a:pt x="105" y="1302"/>
                    <a:pt x="43" y="1365"/>
                    <a:pt x="22" y="1470"/>
                  </a:cubicBezTo>
                  <a:cubicBezTo>
                    <a:pt x="1" y="1574"/>
                    <a:pt x="1" y="1700"/>
                    <a:pt x="64" y="1784"/>
                  </a:cubicBezTo>
                  <a:cubicBezTo>
                    <a:pt x="135" y="1884"/>
                    <a:pt x="276" y="1974"/>
                    <a:pt x="411" y="1974"/>
                  </a:cubicBezTo>
                  <a:cubicBezTo>
                    <a:pt x="473" y="1974"/>
                    <a:pt x="534" y="1955"/>
                    <a:pt x="587" y="1909"/>
                  </a:cubicBezTo>
                  <a:cubicBezTo>
                    <a:pt x="1152" y="1491"/>
                    <a:pt x="1737" y="1114"/>
                    <a:pt x="2344" y="737"/>
                  </a:cubicBezTo>
                  <a:cubicBezTo>
                    <a:pt x="2512" y="633"/>
                    <a:pt x="2595" y="382"/>
                    <a:pt x="2470" y="193"/>
                  </a:cubicBezTo>
                  <a:cubicBezTo>
                    <a:pt x="2397" y="77"/>
                    <a:pt x="2263" y="1"/>
                    <a:pt x="2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90"/>
            <p:cNvSpPr/>
            <p:nvPr/>
          </p:nvSpPr>
          <p:spPr>
            <a:xfrm>
              <a:off x="4349025" y="3422700"/>
              <a:ext cx="90525" cy="59575"/>
            </a:xfrm>
            <a:custGeom>
              <a:avLst/>
              <a:gdLst/>
              <a:ahLst/>
              <a:cxnLst/>
              <a:rect l="l" t="t" r="r" b="b"/>
              <a:pathLst>
                <a:path w="3621" h="2383" extrusionOk="0">
                  <a:moveTo>
                    <a:pt x="3168" y="1"/>
                  </a:moveTo>
                  <a:cubicBezTo>
                    <a:pt x="3101" y="1"/>
                    <a:pt x="3033" y="15"/>
                    <a:pt x="2972" y="42"/>
                  </a:cubicBezTo>
                  <a:cubicBezTo>
                    <a:pt x="2051" y="544"/>
                    <a:pt x="1110" y="1025"/>
                    <a:pt x="252" y="1653"/>
                  </a:cubicBezTo>
                  <a:cubicBezTo>
                    <a:pt x="84" y="1778"/>
                    <a:pt x="1" y="1988"/>
                    <a:pt x="105" y="2197"/>
                  </a:cubicBezTo>
                  <a:cubicBezTo>
                    <a:pt x="175" y="2309"/>
                    <a:pt x="319" y="2383"/>
                    <a:pt x="457" y="2383"/>
                  </a:cubicBezTo>
                  <a:cubicBezTo>
                    <a:pt x="526" y="2383"/>
                    <a:pt x="594" y="2364"/>
                    <a:pt x="649" y="2322"/>
                  </a:cubicBezTo>
                  <a:cubicBezTo>
                    <a:pt x="1507" y="1695"/>
                    <a:pt x="2449" y="1234"/>
                    <a:pt x="3369" y="732"/>
                  </a:cubicBezTo>
                  <a:cubicBezTo>
                    <a:pt x="3558" y="628"/>
                    <a:pt x="3621" y="377"/>
                    <a:pt x="3516" y="188"/>
                  </a:cubicBezTo>
                  <a:cubicBezTo>
                    <a:pt x="3445" y="61"/>
                    <a:pt x="3308" y="1"/>
                    <a:pt x="31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90"/>
            <p:cNvSpPr/>
            <p:nvPr/>
          </p:nvSpPr>
          <p:spPr>
            <a:xfrm>
              <a:off x="4213550" y="3509825"/>
              <a:ext cx="66975" cy="23225"/>
            </a:xfrm>
            <a:custGeom>
              <a:avLst/>
              <a:gdLst/>
              <a:ahLst/>
              <a:cxnLst/>
              <a:rect l="l" t="t" r="r" b="b"/>
              <a:pathLst>
                <a:path w="2679" h="929" extrusionOk="0">
                  <a:moveTo>
                    <a:pt x="452" y="0"/>
                  </a:moveTo>
                  <a:cubicBezTo>
                    <a:pt x="272" y="0"/>
                    <a:pt x="99" y="103"/>
                    <a:pt x="63" y="281"/>
                  </a:cubicBezTo>
                  <a:cubicBezTo>
                    <a:pt x="1" y="490"/>
                    <a:pt x="126" y="721"/>
                    <a:pt x="335" y="762"/>
                  </a:cubicBezTo>
                  <a:cubicBezTo>
                    <a:pt x="733" y="865"/>
                    <a:pt x="1153" y="928"/>
                    <a:pt x="1569" y="928"/>
                  </a:cubicBezTo>
                  <a:cubicBezTo>
                    <a:pt x="1832" y="928"/>
                    <a:pt x="2093" y="903"/>
                    <a:pt x="2344" y="846"/>
                  </a:cubicBezTo>
                  <a:cubicBezTo>
                    <a:pt x="2553" y="783"/>
                    <a:pt x="2679" y="553"/>
                    <a:pt x="2616" y="365"/>
                  </a:cubicBezTo>
                  <a:cubicBezTo>
                    <a:pt x="2561" y="183"/>
                    <a:pt x="2411" y="64"/>
                    <a:pt x="2222" y="64"/>
                  </a:cubicBezTo>
                  <a:cubicBezTo>
                    <a:pt x="2194" y="64"/>
                    <a:pt x="2165" y="67"/>
                    <a:pt x="2135" y="72"/>
                  </a:cubicBezTo>
                  <a:cubicBezTo>
                    <a:pt x="2072" y="93"/>
                    <a:pt x="2009" y="114"/>
                    <a:pt x="1946" y="114"/>
                  </a:cubicBezTo>
                  <a:cubicBezTo>
                    <a:pt x="1926" y="114"/>
                    <a:pt x="1905" y="135"/>
                    <a:pt x="1884" y="135"/>
                  </a:cubicBezTo>
                  <a:lnTo>
                    <a:pt x="1800" y="135"/>
                  </a:lnTo>
                  <a:cubicBezTo>
                    <a:pt x="1727" y="145"/>
                    <a:pt x="1648" y="150"/>
                    <a:pt x="1570" y="150"/>
                  </a:cubicBezTo>
                  <a:cubicBezTo>
                    <a:pt x="1491" y="150"/>
                    <a:pt x="1413" y="145"/>
                    <a:pt x="1340" y="135"/>
                  </a:cubicBezTo>
                  <a:cubicBezTo>
                    <a:pt x="1256" y="135"/>
                    <a:pt x="1193" y="135"/>
                    <a:pt x="1110" y="114"/>
                  </a:cubicBezTo>
                  <a:lnTo>
                    <a:pt x="1005" y="114"/>
                  </a:lnTo>
                  <a:cubicBezTo>
                    <a:pt x="1110" y="114"/>
                    <a:pt x="984" y="93"/>
                    <a:pt x="963" y="93"/>
                  </a:cubicBezTo>
                  <a:cubicBezTo>
                    <a:pt x="817" y="72"/>
                    <a:pt x="691" y="51"/>
                    <a:pt x="545" y="9"/>
                  </a:cubicBezTo>
                  <a:cubicBezTo>
                    <a:pt x="514" y="3"/>
                    <a:pt x="483" y="0"/>
                    <a:pt x="4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90"/>
            <p:cNvSpPr/>
            <p:nvPr/>
          </p:nvSpPr>
          <p:spPr>
            <a:xfrm>
              <a:off x="4219300" y="3488925"/>
              <a:ext cx="55475" cy="21150"/>
            </a:xfrm>
            <a:custGeom>
              <a:avLst/>
              <a:gdLst/>
              <a:ahLst/>
              <a:cxnLst/>
              <a:rect l="l" t="t" r="r" b="b"/>
              <a:pathLst>
                <a:path w="2219" h="846" extrusionOk="0">
                  <a:moveTo>
                    <a:pt x="1643" y="19"/>
                  </a:moveTo>
                  <a:cubicBezTo>
                    <a:pt x="1628" y="24"/>
                    <a:pt x="1612" y="29"/>
                    <a:pt x="1591" y="29"/>
                  </a:cubicBezTo>
                  <a:lnTo>
                    <a:pt x="1643" y="19"/>
                  </a:lnTo>
                  <a:close/>
                  <a:moveTo>
                    <a:pt x="1789" y="0"/>
                  </a:moveTo>
                  <a:cubicBezTo>
                    <a:pt x="1760" y="0"/>
                    <a:pt x="1729" y="3"/>
                    <a:pt x="1696" y="8"/>
                  </a:cubicBezTo>
                  <a:cubicBezTo>
                    <a:pt x="1683" y="8"/>
                    <a:pt x="1672" y="10"/>
                    <a:pt x="1662" y="13"/>
                  </a:cubicBezTo>
                  <a:lnTo>
                    <a:pt x="1662" y="13"/>
                  </a:lnTo>
                  <a:cubicBezTo>
                    <a:pt x="1235" y="71"/>
                    <a:pt x="827" y="71"/>
                    <a:pt x="419" y="71"/>
                  </a:cubicBezTo>
                  <a:cubicBezTo>
                    <a:pt x="210" y="71"/>
                    <a:pt x="1" y="238"/>
                    <a:pt x="22" y="469"/>
                  </a:cubicBezTo>
                  <a:cubicBezTo>
                    <a:pt x="22" y="678"/>
                    <a:pt x="189" y="845"/>
                    <a:pt x="419" y="845"/>
                  </a:cubicBezTo>
                  <a:cubicBezTo>
                    <a:pt x="921" y="845"/>
                    <a:pt x="1424" y="845"/>
                    <a:pt x="1905" y="762"/>
                  </a:cubicBezTo>
                  <a:cubicBezTo>
                    <a:pt x="2009" y="762"/>
                    <a:pt x="2093" y="657"/>
                    <a:pt x="2156" y="594"/>
                  </a:cubicBezTo>
                  <a:cubicBezTo>
                    <a:pt x="2198" y="510"/>
                    <a:pt x="2219" y="385"/>
                    <a:pt x="2177" y="280"/>
                  </a:cubicBezTo>
                  <a:cubicBezTo>
                    <a:pt x="2156" y="197"/>
                    <a:pt x="2093" y="92"/>
                    <a:pt x="2009" y="50"/>
                  </a:cubicBezTo>
                  <a:cubicBezTo>
                    <a:pt x="1933" y="19"/>
                    <a:pt x="1867" y="0"/>
                    <a:pt x="17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90"/>
            <p:cNvSpPr/>
            <p:nvPr/>
          </p:nvSpPr>
          <p:spPr>
            <a:xfrm>
              <a:off x="4215125" y="3462600"/>
              <a:ext cx="57050" cy="30100"/>
            </a:xfrm>
            <a:custGeom>
              <a:avLst/>
              <a:gdLst/>
              <a:ahLst/>
              <a:cxnLst/>
              <a:rect l="l" t="t" r="r" b="b"/>
              <a:pathLst>
                <a:path w="2282" h="1204" extrusionOk="0">
                  <a:moveTo>
                    <a:pt x="1837" y="0"/>
                  </a:moveTo>
                  <a:cubicBezTo>
                    <a:pt x="1804" y="0"/>
                    <a:pt x="1771" y="5"/>
                    <a:pt x="1737" y="15"/>
                  </a:cubicBezTo>
                  <a:cubicBezTo>
                    <a:pt x="1277" y="162"/>
                    <a:pt x="795" y="308"/>
                    <a:pt x="335" y="434"/>
                  </a:cubicBezTo>
                  <a:cubicBezTo>
                    <a:pt x="147" y="496"/>
                    <a:pt x="0" y="726"/>
                    <a:pt x="63" y="915"/>
                  </a:cubicBezTo>
                  <a:cubicBezTo>
                    <a:pt x="115" y="1087"/>
                    <a:pt x="266" y="1203"/>
                    <a:pt x="435" y="1203"/>
                  </a:cubicBezTo>
                  <a:cubicBezTo>
                    <a:pt x="471" y="1203"/>
                    <a:pt x="508" y="1198"/>
                    <a:pt x="544" y="1187"/>
                  </a:cubicBezTo>
                  <a:cubicBezTo>
                    <a:pt x="1005" y="1061"/>
                    <a:pt x="1486" y="936"/>
                    <a:pt x="1946" y="768"/>
                  </a:cubicBezTo>
                  <a:cubicBezTo>
                    <a:pt x="2135" y="706"/>
                    <a:pt x="2281" y="496"/>
                    <a:pt x="2218" y="287"/>
                  </a:cubicBezTo>
                  <a:cubicBezTo>
                    <a:pt x="2166" y="129"/>
                    <a:pt x="2010" y="0"/>
                    <a:pt x="18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90"/>
            <p:cNvSpPr/>
            <p:nvPr/>
          </p:nvSpPr>
          <p:spPr>
            <a:xfrm>
              <a:off x="4430625" y="3305700"/>
              <a:ext cx="74825" cy="68350"/>
            </a:xfrm>
            <a:custGeom>
              <a:avLst/>
              <a:gdLst/>
              <a:ahLst/>
              <a:cxnLst/>
              <a:rect l="l" t="t" r="r" b="b"/>
              <a:pathLst>
                <a:path w="2993" h="2734" extrusionOk="0">
                  <a:moveTo>
                    <a:pt x="453" y="0"/>
                  </a:moveTo>
                  <a:cubicBezTo>
                    <a:pt x="392" y="0"/>
                    <a:pt x="331" y="17"/>
                    <a:pt x="273" y="56"/>
                  </a:cubicBezTo>
                  <a:cubicBezTo>
                    <a:pt x="105" y="160"/>
                    <a:pt x="1" y="412"/>
                    <a:pt x="126" y="600"/>
                  </a:cubicBezTo>
                  <a:cubicBezTo>
                    <a:pt x="670" y="1458"/>
                    <a:pt x="1445" y="2232"/>
                    <a:pt x="2365" y="2692"/>
                  </a:cubicBezTo>
                  <a:cubicBezTo>
                    <a:pt x="2426" y="2719"/>
                    <a:pt x="2494" y="2733"/>
                    <a:pt x="2561" y="2733"/>
                  </a:cubicBezTo>
                  <a:cubicBezTo>
                    <a:pt x="2699" y="2733"/>
                    <a:pt x="2832" y="2673"/>
                    <a:pt x="2888" y="2546"/>
                  </a:cubicBezTo>
                  <a:cubicBezTo>
                    <a:pt x="2993" y="2378"/>
                    <a:pt x="2951" y="2106"/>
                    <a:pt x="2763" y="2002"/>
                  </a:cubicBezTo>
                  <a:cubicBezTo>
                    <a:pt x="2554" y="1897"/>
                    <a:pt x="2344" y="1793"/>
                    <a:pt x="2156" y="1646"/>
                  </a:cubicBezTo>
                  <a:cubicBezTo>
                    <a:pt x="2135" y="1625"/>
                    <a:pt x="2114" y="1604"/>
                    <a:pt x="2093" y="1604"/>
                  </a:cubicBezTo>
                  <a:cubicBezTo>
                    <a:pt x="2079" y="1590"/>
                    <a:pt x="2044" y="1565"/>
                    <a:pt x="2045" y="1565"/>
                  </a:cubicBezTo>
                  <a:lnTo>
                    <a:pt x="2045" y="1565"/>
                  </a:lnTo>
                  <a:cubicBezTo>
                    <a:pt x="2045" y="1565"/>
                    <a:pt x="2053" y="1570"/>
                    <a:pt x="2072" y="1583"/>
                  </a:cubicBezTo>
                  <a:cubicBezTo>
                    <a:pt x="2030" y="1541"/>
                    <a:pt x="1968" y="1500"/>
                    <a:pt x="1926" y="1458"/>
                  </a:cubicBezTo>
                  <a:cubicBezTo>
                    <a:pt x="1842" y="1395"/>
                    <a:pt x="1738" y="1311"/>
                    <a:pt x="1654" y="1228"/>
                  </a:cubicBezTo>
                  <a:cubicBezTo>
                    <a:pt x="1486" y="1060"/>
                    <a:pt x="1340" y="893"/>
                    <a:pt x="1173" y="725"/>
                  </a:cubicBezTo>
                  <a:cubicBezTo>
                    <a:pt x="1152" y="663"/>
                    <a:pt x="1110" y="621"/>
                    <a:pt x="1068" y="579"/>
                  </a:cubicBezTo>
                  <a:cubicBezTo>
                    <a:pt x="1063" y="570"/>
                    <a:pt x="1063" y="567"/>
                    <a:pt x="1064" y="567"/>
                  </a:cubicBezTo>
                  <a:lnTo>
                    <a:pt x="1064" y="567"/>
                  </a:lnTo>
                  <a:cubicBezTo>
                    <a:pt x="1068" y="567"/>
                    <a:pt x="1081" y="582"/>
                    <a:pt x="1083" y="582"/>
                  </a:cubicBezTo>
                  <a:cubicBezTo>
                    <a:pt x="1084" y="582"/>
                    <a:pt x="1080" y="577"/>
                    <a:pt x="1068" y="558"/>
                  </a:cubicBezTo>
                  <a:cubicBezTo>
                    <a:pt x="1047" y="537"/>
                    <a:pt x="1026" y="516"/>
                    <a:pt x="1005" y="495"/>
                  </a:cubicBezTo>
                  <a:cubicBezTo>
                    <a:pt x="942" y="391"/>
                    <a:pt x="880" y="307"/>
                    <a:pt x="796" y="202"/>
                  </a:cubicBezTo>
                  <a:cubicBezTo>
                    <a:pt x="723" y="86"/>
                    <a:pt x="591" y="0"/>
                    <a:pt x="4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90"/>
            <p:cNvSpPr/>
            <p:nvPr/>
          </p:nvSpPr>
          <p:spPr>
            <a:xfrm>
              <a:off x="4453125" y="3284775"/>
              <a:ext cx="81625" cy="68725"/>
            </a:xfrm>
            <a:custGeom>
              <a:avLst/>
              <a:gdLst/>
              <a:ahLst/>
              <a:cxnLst/>
              <a:rect l="l" t="t" r="r" b="b"/>
              <a:pathLst>
                <a:path w="3265" h="2749" extrusionOk="0">
                  <a:moveTo>
                    <a:pt x="909" y="324"/>
                  </a:moveTo>
                  <a:cubicBezTo>
                    <a:pt x="909" y="324"/>
                    <a:pt x="909" y="324"/>
                    <a:pt x="909" y="324"/>
                  </a:cubicBezTo>
                  <a:lnTo>
                    <a:pt x="909" y="324"/>
                  </a:lnTo>
                  <a:cubicBezTo>
                    <a:pt x="917" y="333"/>
                    <a:pt x="923" y="340"/>
                    <a:pt x="925" y="340"/>
                  </a:cubicBezTo>
                  <a:cubicBezTo>
                    <a:pt x="926" y="340"/>
                    <a:pt x="925" y="336"/>
                    <a:pt x="921" y="328"/>
                  </a:cubicBezTo>
                  <a:cubicBezTo>
                    <a:pt x="915" y="325"/>
                    <a:pt x="912" y="324"/>
                    <a:pt x="909" y="324"/>
                  </a:cubicBezTo>
                  <a:close/>
                  <a:moveTo>
                    <a:pt x="454" y="1"/>
                  </a:moveTo>
                  <a:cubicBezTo>
                    <a:pt x="392" y="1"/>
                    <a:pt x="330" y="17"/>
                    <a:pt x="273" y="56"/>
                  </a:cubicBezTo>
                  <a:cubicBezTo>
                    <a:pt x="105" y="161"/>
                    <a:pt x="1" y="412"/>
                    <a:pt x="126" y="600"/>
                  </a:cubicBezTo>
                  <a:cubicBezTo>
                    <a:pt x="461" y="1039"/>
                    <a:pt x="817" y="1479"/>
                    <a:pt x="1235" y="1855"/>
                  </a:cubicBezTo>
                  <a:cubicBezTo>
                    <a:pt x="1674" y="2232"/>
                    <a:pt x="2177" y="2546"/>
                    <a:pt x="2742" y="2734"/>
                  </a:cubicBezTo>
                  <a:cubicBezTo>
                    <a:pt x="2772" y="2744"/>
                    <a:pt x="2804" y="2749"/>
                    <a:pt x="2836" y="2749"/>
                  </a:cubicBezTo>
                  <a:cubicBezTo>
                    <a:pt x="3005" y="2749"/>
                    <a:pt x="3188" y="2620"/>
                    <a:pt x="3223" y="2462"/>
                  </a:cubicBezTo>
                  <a:cubicBezTo>
                    <a:pt x="3265" y="2232"/>
                    <a:pt x="3160" y="2044"/>
                    <a:pt x="2951" y="1981"/>
                  </a:cubicBezTo>
                  <a:cubicBezTo>
                    <a:pt x="2888" y="1960"/>
                    <a:pt x="2825" y="1918"/>
                    <a:pt x="2763" y="1897"/>
                  </a:cubicBezTo>
                  <a:cubicBezTo>
                    <a:pt x="2754" y="1894"/>
                    <a:pt x="2747" y="1891"/>
                    <a:pt x="2742" y="1889"/>
                  </a:cubicBezTo>
                  <a:lnTo>
                    <a:pt x="2742" y="1889"/>
                  </a:lnTo>
                  <a:cubicBezTo>
                    <a:pt x="2736" y="1886"/>
                    <a:pt x="2729" y="1882"/>
                    <a:pt x="2721" y="1876"/>
                  </a:cubicBezTo>
                  <a:cubicBezTo>
                    <a:pt x="2700" y="1876"/>
                    <a:pt x="2679" y="1855"/>
                    <a:pt x="2658" y="1855"/>
                  </a:cubicBezTo>
                  <a:cubicBezTo>
                    <a:pt x="2532" y="1793"/>
                    <a:pt x="2428" y="1730"/>
                    <a:pt x="2302" y="1667"/>
                  </a:cubicBezTo>
                  <a:cubicBezTo>
                    <a:pt x="2198" y="1604"/>
                    <a:pt x="2114" y="1541"/>
                    <a:pt x="2009" y="1458"/>
                  </a:cubicBezTo>
                  <a:cubicBezTo>
                    <a:pt x="1995" y="1458"/>
                    <a:pt x="1972" y="1439"/>
                    <a:pt x="1971" y="1439"/>
                  </a:cubicBezTo>
                  <a:lnTo>
                    <a:pt x="1971" y="1439"/>
                  </a:lnTo>
                  <a:cubicBezTo>
                    <a:pt x="1970" y="1439"/>
                    <a:pt x="1974" y="1444"/>
                    <a:pt x="1988" y="1458"/>
                  </a:cubicBezTo>
                  <a:cubicBezTo>
                    <a:pt x="1967" y="1437"/>
                    <a:pt x="1926" y="1416"/>
                    <a:pt x="1905" y="1374"/>
                  </a:cubicBezTo>
                  <a:cubicBezTo>
                    <a:pt x="1863" y="1353"/>
                    <a:pt x="1821" y="1311"/>
                    <a:pt x="1758" y="1269"/>
                  </a:cubicBezTo>
                  <a:cubicBezTo>
                    <a:pt x="1591" y="1102"/>
                    <a:pt x="1423" y="935"/>
                    <a:pt x="1256" y="746"/>
                  </a:cubicBezTo>
                  <a:cubicBezTo>
                    <a:pt x="1172" y="642"/>
                    <a:pt x="1089" y="558"/>
                    <a:pt x="1005" y="453"/>
                  </a:cubicBezTo>
                  <a:cubicBezTo>
                    <a:pt x="984" y="433"/>
                    <a:pt x="963" y="412"/>
                    <a:pt x="963" y="391"/>
                  </a:cubicBezTo>
                  <a:cubicBezTo>
                    <a:pt x="945" y="373"/>
                    <a:pt x="897" y="325"/>
                    <a:pt x="909" y="324"/>
                  </a:cubicBezTo>
                  <a:lnTo>
                    <a:pt x="909" y="324"/>
                  </a:lnTo>
                  <a:cubicBezTo>
                    <a:pt x="896" y="308"/>
                    <a:pt x="879" y="286"/>
                    <a:pt x="879" y="286"/>
                  </a:cubicBezTo>
                  <a:cubicBezTo>
                    <a:pt x="858" y="265"/>
                    <a:pt x="838" y="223"/>
                    <a:pt x="817" y="202"/>
                  </a:cubicBezTo>
                  <a:cubicBezTo>
                    <a:pt x="730" y="86"/>
                    <a:pt x="592" y="1"/>
                    <a:pt x="4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90"/>
            <p:cNvSpPr/>
            <p:nvPr/>
          </p:nvSpPr>
          <p:spPr>
            <a:xfrm>
              <a:off x="4478225" y="3265625"/>
              <a:ext cx="62275" cy="43925"/>
            </a:xfrm>
            <a:custGeom>
              <a:avLst/>
              <a:gdLst/>
              <a:ahLst/>
              <a:cxnLst/>
              <a:rect l="l" t="t" r="r" b="b"/>
              <a:pathLst>
                <a:path w="2491" h="1757" extrusionOk="0">
                  <a:moveTo>
                    <a:pt x="421" y="0"/>
                  </a:moveTo>
                  <a:cubicBezTo>
                    <a:pt x="327" y="0"/>
                    <a:pt x="236" y="33"/>
                    <a:pt x="168" y="111"/>
                  </a:cubicBezTo>
                  <a:cubicBezTo>
                    <a:pt x="43" y="257"/>
                    <a:pt x="1" y="529"/>
                    <a:pt x="168" y="675"/>
                  </a:cubicBezTo>
                  <a:cubicBezTo>
                    <a:pt x="670" y="1115"/>
                    <a:pt x="1256" y="1408"/>
                    <a:pt x="1842" y="1701"/>
                  </a:cubicBezTo>
                  <a:cubicBezTo>
                    <a:pt x="1909" y="1738"/>
                    <a:pt x="1985" y="1757"/>
                    <a:pt x="2058" y="1757"/>
                  </a:cubicBezTo>
                  <a:cubicBezTo>
                    <a:pt x="2191" y="1757"/>
                    <a:pt x="2319" y="1696"/>
                    <a:pt x="2386" y="1575"/>
                  </a:cubicBezTo>
                  <a:cubicBezTo>
                    <a:pt x="2491" y="1387"/>
                    <a:pt x="2449" y="1136"/>
                    <a:pt x="2240" y="1031"/>
                  </a:cubicBezTo>
                  <a:cubicBezTo>
                    <a:pt x="1968" y="885"/>
                    <a:pt x="1696" y="759"/>
                    <a:pt x="1424" y="613"/>
                  </a:cubicBezTo>
                  <a:cubicBezTo>
                    <a:pt x="1298" y="529"/>
                    <a:pt x="1173" y="445"/>
                    <a:pt x="1047" y="362"/>
                  </a:cubicBezTo>
                  <a:cubicBezTo>
                    <a:pt x="984" y="320"/>
                    <a:pt x="922" y="278"/>
                    <a:pt x="859" y="236"/>
                  </a:cubicBezTo>
                  <a:cubicBezTo>
                    <a:pt x="850" y="227"/>
                    <a:pt x="848" y="224"/>
                    <a:pt x="849" y="224"/>
                  </a:cubicBezTo>
                  <a:lnTo>
                    <a:pt x="849" y="224"/>
                  </a:lnTo>
                  <a:cubicBezTo>
                    <a:pt x="853" y="224"/>
                    <a:pt x="885" y="248"/>
                    <a:pt x="889" y="248"/>
                  </a:cubicBezTo>
                  <a:cubicBezTo>
                    <a:pt x="891" y="248"/>
                    <a:pt x="889" y="245"/>
                    <a:pt x="880" y="236"/>
                  </a:cubicBezTo>
                  <a:cubicBezTo>
                    <a:pt x="859" y="215"/>
                    <a:pt x="838" y="215"/>
                    <a:pt x="817" y="194"/>
                  </a:cubicBezTo>
                  <a:cubicBezTo>
                    <a:pt x="796" y="173"/>
                    <a:pt x="754" y="152"/>
                    <a:pt x="733" y="111"/>
                  </a:cubicBezTo>
                  <a:cubicBezTo>
                    <a:pt x="644" y="43"/>
                    <a:pt x="530" y="0"/>
                    <a:pt x="4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90"/>
            <p:cNvSpPr/>
            <p:nvPr/>
          </p:nvSpPr>
          <p:spPr>
            <a:xfrm>
              <a:off x="3919575" y="3423725"/>
              <a:ext cx="185725" cy="467550"/>
            </a:xfrm>
            <a:custGeom>
              <a:avLst/>
              <a:gdLst/>
              <a:ahLst/>
              <a:cxnLst/>
              <a:rect l="l" t="t" r="r" b="b"/>
              <a:pathLst>
                <a:path w="7429" h="18702" extrusionOk="0">
                  <a:moveTo>
                    <a:pt x="385" y="1"/>
                  </a:moveTo>
                  <a:cubicBezTo>
                    <a:pt x="189" y="1"/>
                    <a:pt x="1" y="126"/>
                    <a:pt x="21" y="377"/>
                  </a:cubicBezTo>
                  <a:cubicBezTo>
                    <a:pt x="168" y="2846"/>
                    <a:pt x="2595" y="4353"/>
                    <a:pt x="3830" y="6278"/>
                  </a:cubicBezTo>
                  <a:cubicBezTo>
                    <a:pt x="4499" y="7324"/>
                    <a:pt x="4938" y="8559"/>
                    <a:pt x="5315" y="9730"/>
                  </a:cubicBezTo>
                  <a:cubicBezTo>
                    <a:pt x="5734" y="11069"/>
                    <a:pt x="6047" y="12450"/>
                    <a:pt x="6236" y="13852"/>
                  </a:cubicBezTo>
                  <a:cubicBezTo>
                    <a:pt x="6403" y="15296"/>
                    <a:pt x="6466" y="16782"/>
                    <a:pt x="6215" y="18204"/>
                  </a:cubicBezTo>
                  <a:cubicBezTo>
                    <a:pt x="6165" y="18506"/>
                    <a:pt x="6416" y="18702"/>
                    <a:pt x="6643" y="18702"/>
                  </a:cubicBezTo>
                  <a:cubicBezTo>
                    <a:pt x="6794" y="18702"/>
                    <a:pt x="6935" y="18614"/>
                    <a:pt x="6968" y="18414"/>
                  </a:cubicBezTo>
                  <a:cubicBezTo>
                    <a:pt x="7428" y="15756"/>
                    <a:pt x="7031" y="12953"/>
                    <a:pt x="6319" y="10358"/>
                  </a:cubicBezTo>
                  <a:cubicBezTo>
                    <a:pt x="5964" y="9061"/>
                    <a:pt x="5503" y="7784"/>
                    <a:pt x="4897" y="6592"/>
                  </a:cubicBezTo>
                  <a:cubicBezTo>
                    <a:pt x="4374" y="5525"/>
                    <a:pt x="3578" y="4667"/>
                    <a:pt x="2783" y="3767"/>
                  </a:cubicBezTo>
                  <a:cubicBezTo>
                    <a:pt x="1946" y="2826"/>
                    <a:pt x="879" y="1717"/>
                    <a:pt x="796" y="377"/>
                  </a:cubicBezTo>
                  <a:cubicBezTo>
                    <a:pt x="785" y="126"/>
                    <a:pt x="581" y="1"/>
                    <a:pt x="3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90"/>
            <p:cNvSpPr/>
            <p:nvPr/>
          </p:nvSpPr>
          <p:spPr>
            <a:xfrm>
              <a:off x="3934225" y="3244950"/>
              <a:ext cx="208725" cy="648925"/>
            </a:xfrm>
            <a:custGeom>
              <a:avLst/>
              <a:gdLst/>
              <a:ahLst/>
              <a:cxnLst/>
              <a:rect l="l" t="t" r="r" b="b"/>
              <a:pathLst>
                <a:path w="8349" h="25957" extrusionOk="0">
                  <a:moveTo>
                    <a:pt x="1130" y="1"/>
                  </a:moveTo>
                  <a:cubicBezTo>
                    <a:pt x="975" y="1"/>
                    <a:pt x="825" y="88"/>
                    <a:pt x="775" y="289"/>
                  </a:cubicBezTo>
                  <a:cubicBezTo>
                    <a:pt x="0" y="3574"/>
                    <a:pt x="1109" y="6984"/>
                    <a:pt x="2720" y="9830"/>
                  </a:cubicBezTo>
                  <a:cubicBezTo>
                    <a:pt x="3118" y="10562"/>
                    <a:pt x="3578" y="11253"/>
                    <a:pt x="3955" y="11985"/>
                  </a:cubicBezTo>
                  <a:cubicBezTo>
                    <a:pt x="4352" y="12801"/>
                    <a:pt x="4687" y="13638"/>
                    <a:pt x="4980" y="14496"/>
                  </a:cubicBezTo>
                  <a:cubicBezTo>
                    <a:pt x="5587" y="16149"/>
                    <a:pt x="6194" y="17802"/>
                    <a:pt x="6675" y="19497"/>
                  </a:cubicBezTo>
                  <a:cubicBezTo>
                    <a:pt x="7240" y="21484"/>
                    <a:pt x="7554" y="23514"/>
                    <a:pt x="7533" y="25565"/>
                  </a:cubicBezTo>
                  <a:cubicBezTo>
                    <a:pt x="7522" y="25826"/>
                    <a:pt x="7716" y="25957"/>
                    <a:pt x="7912" y="25957"/>
                  </a:cubicBezTo>
                  <a:cubicBezTo>
                    <a:pt x="8108" y="25957"/>
                    <a:pt x="8307" y="25826"/>
                    <a:pt x="8307" y="25565"/>
                  </a:cubicBezTo>
                  <a:cubicBezTo>
                    <a:pt x="8349" y="23765"/>
                    <a:pt x="8098" y="21966"/>
                    <a:pt x="7679" y="20208"/>
                  </a:cubicBezTo>
                  <a:cubicBezTo>
                    <a:pt x="7261" y="18492"/>
                    <a:pt x="6633" y="16839"/>
                    <a:pt x="6068" y="15166"/>
                  </a:cubicBezTo>
                  <a:cubicBezTo>
                    <a:pt x="5482" y="13534"/>
                    <a:pt x="4896" y="11901"/>
                    <a:pt x="3976" y="10416"/>
                  </a:cubicBezTo>
                  <a:cubicBezTo>
                    <a:pt x="3118" y="9014"/>
                    <a:pt x="2365" y="7549"/>
                    <a:pt x="1883" y="5980"/>
                  </a:cubicBezTo>
                  <a:cubicBezTo>
                    <a:pt x="1319" y="4202"/>
                    <a:pt x="1109" y="2318"/>
                    <a:pt x="1528" y="498"/>
                  </a:cubicBezTo>
                  <a:cubicBezTo>
                    <a:pt x="1603" y="197"/>
                    <a:pt x="1362" y="1"/>
                    <a:pt x="11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90"/>
            <p:cNvSpPr/>
            <p:nvPr/>
          </p:nvSpPr>
          <p:spPr>
            <a:xfrm>
              <a:off x="4117300" y="3658725"/>
              <a:ext cx="54425" cy="252150"/>
            </a:xfrm>
            <a:custGeom>
              <a:avLst/>
              <a:gdLst/>
              <a:ahLst/>
              <a:cxnLst/>
              <a:rect l="l" t="t" r="r" b="b"/>
              <a:pathLst>
                <a:path w="2177" h="10086" extrusionOk="0">
                  <a:moveTo>
                    <a:pt x="1001" y="0"/>
                  </a:moveTo>
                  <a:cubicBezTo>
                    <a:pt x="881" y="0"/>
                    <a:pt x="763" y="60"/>
                    <a:pt x="691" y="205"/>
                  </a:cubicBezTo>
                  <a:cubicBezTo>
                    <a:pt x="1" y="1502"/>
                    <a:pt x="670" y="3009"/>
                    <a:pt x="1005" y="4306"/>
                  </a:cubicBezTo>
                  <a:cubicBezTo>
                    <a:pt x="1465" y="6042"/>
                    <a:pt x="1277" y="7967"/>
                    <a:pt x="1068" y="9725"/>
                  </a:cubicBezTo>
                  <a:cubicBezTo>
                    <a:pt x="1036" y="9966"/>
                    <a:pt x="1214" y="10086"/>
                    <a:pt x="1408" y="10086"/>
                  </a:cubicBezTo>
                  <a:cubicBezTo>
                    <a:pt x="1601" y="10086"/>
                    <a:pt x="1811" y="9966"/>
                    <a:pt x="1842" y="9725"/>
                  </a:cubicBezTo>
                  <a:cubicBezTo>
                    <a:pt x="2051" y="7967"/>
                    <a:pt x="2177" y="6189"/>
                    <a:pt x="1842" y="4452"/>
                  </a:cubicBezTo>
                  <a:cubicBezTo>
                    <a:pt x="1737" y="3804"/>
                    <a:pt x="1486" y="3176"/>
                    <a:pt x="1340" y="2527"/>
                  </a:cubicBezTo>
                  <a:cubicBezTo>
                    <a:pt x="1172" y="1920"/>
                    <a:pt x="1047" y="1188"/>
                    <a:pt x="1361" y="602"/>
                  </a:cubicBezTo>
                  <a:cubicBezTo>
                    <a:pt x="1533" y="287"/>
                    <a:pt x="1262" y="0"/>
                    <a:pt x="10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90"/>
            <p:cNvSpPr/>
            <p:nvPr/>
          </p:nvSpPr>
          <p:spPr>
            <a:xfrm>
              <a:off x="4013725" y="3201025"/>
              <a:ext cx="103525" cy="324525"/>
            </a:xfrm>
            <a:custGeom>
              <a:avLst/>
              <a:gdLst/>
              <a:ahLst/>
              <a:cxnLst/>
              <a:rect l="l" t="t" r="r" b="b"/>
              <a:pathLst>
                <a:path w="4141" h="12981" extrusionOk="0">
                  <a:moveTo>
                    <a:pt x="807" y="0"/>
                  </a:moveTo>
                  <a:cubicBezTo>
                    <a:pt x="656" y="0"/>
                    <a:pt x="515" y="87"/>
                    <a:pt x="482" y="288"/>
                  </a:cubicBezTo>
                  <a:cubicBezTo>
                    <a:pt x="43" y="2590"/>
                    <a:pt x="1" y="4912"/>
                    <a:pt x="649" y="7193"/>
                  </a:cubicBezTo>
                  <a:cubicBezTo>
                    <a:pt x="1026" y="8574"/>
                    <a:pt x="1444" y="9955"/>
                    <a:pt x="2072" y="11252"/>
                  </a:cubicBezTo>
                  <a:cubicBezTo>
                    <a:pt x="2386" y="11859"/>
                    <a:pt x="2763" y="12570"/>
                    <a:pt x="3369" y="12926"/>
                  </a:cubicBezTo>
                  <a:cubicBezTo>
                    <a:pt x="3435" y="12964"/>
                    <a:pt x="3500" y="12980"/>
                    <a:pt x="3561" y="12980"/>
                  </a:cubicBezTo>
                  <a:cubicBezTo>
                    <a:pt x="3909" y="12980"/>
                    <a:pt x="4141" y="12449"/>
                    <a:pt x="3767" y="12236"/>
                  </a:cubicBezTo>
                  <a:cubicBezTo>
                    <a:pt x="3328" y="11985"/>
                    <a:pt x="3056" y="11441"/>
                    <a:pt x="2825" y="11001"/>
                  </a:cubicBezTo>
                  <a:cubicBezTo>
                    <a:pt x="2491" y="10353"/>
                    <a:pt x="2240" y="9662"/>
                    <a:pt x="2009" y="8972"/>
                  </a:cubicBezTo>
                  <a:cubicBezTo>
                    <a:pt x="1486" y="7423"/>
                    <a:pt x="1026" y="5854"/>
                    <a:pt x="942" y="4201"/>
                  </a:cubicBezTo>
                  <a:cubicBezTo>
                    <a:pt x="880" y="2967"/>
                    <a:pt x="1005" y="1711"/>
                    <a:pt x="1235" y="498"/>
                  </a:cubicBezTo>
                  <a:cubicBezTo>
                    <a:pt x="1285" y="196"/>
                    <a:pt x="1034" y="0"/>
                    <a:pt x="8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90"/>
            <p:cNvSpPr/>
            <p:nvPr/>
          </p:nvSpPr>
          <p:spPr>
            <a:xfrm>
              <a:off x="4069175" y="3221300"/>
              <a:ext cx="85175" cy="269225"/>
            </a:xfrm>
            <a:custGeom>
              <a:avLst/>
              <a:gdLst/>
              <a:ahLst/>
              <a:cxnLst/>
              <a:rect l="l" t="t" r="r" b="b"/>
              <a:pathLst>
                <a:path w="3407" h="10769" extrusionOk="0">
                  <a:moveTo>
                    <a:pt x="707" y="0"/>
                  </a:moveTo>
                  <a:cubicBezTo>
                    <a:pt x="513" y="0"/>
                    <a:pt x="304" y="126"/>
                    <a:pt x="273" y="377"/>
                  </a:cubicBezTo>
                  <a:cubicBezTo>
                    <a:pt x="1" y="2553"/>
                    <a:pt x="84" y="4771"/>
                    <a:pt x="670" y="6905"/>
                  </a:cubicBezTo>
                  <a:cubicBezTo>
                    <a:pt x="859" y="7596"/>
                    <a:pt x="1047" y="8307"/>
                    <a:pt x="1340" y="8977"/>
                  </a:cubicBezTo>
                  <a:cubicBezTo>
                    <a:pt x="1612" y="9646"/>
                    <a:pt x="1988" y="10358"/>
                    <a:pt x="2637" y="10713"/>
                  </a:cubicBezTo>
                  <a:cubicBezTo>
                    <a:pt x="2704" y="10752"/>
                    <a:pt x="2771" y="10769"/>
                    <a:pt x="2834" y="10769"/>
                  </a:cubicBezTo>
                  <a:cubicBezTo>
                    <a:pt x="3179" y="10769"/>
                    <a:pt x="3407" y="10256"/>
                    <a:pt x="3035" y="10044"/>
                  </a:cubicBezTo>
                  <a:cubicBezTo>
                    <a:pt x="2491" y="9730"/>
                    <a:pt x="2198" y="9060"/>
                    <a:pt x="1967" y="8495"/>
                  </a:cubicBezTo>
                  <a:cubicBezTo>
                    <a:pt x="1716" y="7847"/>
                    <a:pt x="1549" y="7156"/>
                    <a:pt x="1361" y="6487"/>
                  </a:cubicBezTo>
                  <a:cubicBezTo>
                    <a:pt x="817" y="4499"/>
                    <a:pt x="796" y="2407"/>
                    <a:pt x="1047" y="377"/>
                  </a:cubicBezTo>
                  <a:cubicBezTo>
                    <a:pt x="1078" y="126"/>
                    <a:pt x="900" y="0"/>
                    <a:pt x="7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90"/>
            <p:cNvSpPr/>
            <p:nvPr/>
          </p:nvSpPr>
          <p:spPr>
            <a:xfrm>
              <a:off x="4111550" y="3221975"/>
              <a:ext cx="33500" cy="77100"/>
            </a:xfrm>
            <a:custGeom>
              <a:avLst/>
              <a:gdLst/>
              <a:ahLst/>
              <a:cxnLst/>
              <a:rect l="l" t="t" r="r" b="b"/>
              <a:pathLst>
                <a:path w="1340" h="3084" extrusionOk="0">
                  <a:moveTo>
                    <a:pt x="389" y="0"/>
                  </a:moveTo>
                  <a:cubicBezTo>
                    <a:pt x="356" y="0"/>
                    <a:pt x="324" y="5"/>
                    <a:pt x="293" y="15"/>
                  </a:cubicBezTo>
                  <a:cubicBezTo>
                    <a:pt x="84" y="99"/>
                    <a:pt x="0" y="287"/>
                    <a:pt x="21" y="496"/>
                  </a:cubicBezTo>
                  <a:cubicBezTo>
                    <a:pt x="21" y="517"/>
                    <a:pt x="21" y="559"/>
                    <a:pt x="21" y="580"/>
                  </a:cubicBezTo>
                  <a:cubicBezTo>
                    <a:pt x="42" y="622"/>
                    <a:pt x="42" y="685"/>
                    <a:pt x="42" y="727"/>
                  </a:cubicBezTo>
                  <a:cubicBezTo>
                    <a:pt x="63" y="831"/>
                    <a:pt x="63" y="915"/>
                    <a:pt x="63" y="1020"/>
                  </a:cubicBezTo>
                  <a:cubicBezTo>
                    <a:pt x="84" y="1250"/>
                    <a:pt x="105" y="1480"/>
                    <a:pt x="147" y="1710"/>
                  </a:cubicBezTo>
                  <a:cubicBezTo>
                    <a:pt x="210" y="2129"/>
                    <a:pt x="314" y="2526"/>
                    <a:pt x="544" y="2882"/>
                  </a:cubicBezTo>
                  <a:cubicBezTo>
                    <a:pt x="617" y="2998"/>
                    <a:pt x="760" y="3084"/>
                    <a:pt x="903" y="3084"/>
                  </a:cubicBezTo>
                  <a:cubicBezTo>
                    <a:pt x="967" y="3084"/>
                    <a:pt x="1031" y="3067"/>
                    <a:pt x="1088" y="3028"/>
                  </a:cubicBezTo>
                  <a:cubicBezTo>
                    <a:pt x="1256" y="2924"/>
                    <a:pt x="1340" y="2673"/>
                    <a:pt x="1214" y="2484"/>
                  </a:cubicBezTo>
                  <a:cubicBezTo>
                    <a:pt x="1172" y="2421"/>
                    <a:pt x="1130" y="2338"/>
                    <a:pt x="1088" y="2254"/>
                  </a:cubicBezTo>
                  <a:cubicBezTo>
                    <a:pt x="1068" y="2233"/>
                    <a:pt x="1068" y="2212"/>
                    <a:pt x="1068" y="2170"/>
                  </a:cubicBezTo>
                  <a:cubicBezTo>
                    <a:pt x="1047" y="2129"/>
                    <a:pt x="1026" y="2087"/>
                    <a:pt x="1005" y="2045"/>
                  </a:cubicBezTo>
                  <a:cubicBezTo>
                    <a:pt x="984" y="1961"/>
                    <a:pt x="963" y="1857"/>
                    <a:pt x="942" y="1773"/>
                  </a:cubicBezTo>
                  <a:cubicBezTo>
                    <a:pt x="942" y="1710"/>
                    <a:pt x="921" y="1668"/>
                    <a:pt x="921" y="1626"/>
                  </a:cubicBezTo>
                  <a:cubicBezTo>
                    <a:pt x="921" y="1605"/>
                    <a:pt x="921" y="1584"/>
                    <a:pt x="900" y="1543"/>
                  </a:cubicBezTo>
                  <a:cubicBezTo>
                    <a:pt x="900" y="1534"/>
                    <a:pt x="901" y="1528"/>
                    <a:pt x="901" y="1525"/>
                  </a:cubicBezTo>
                  <a:lnTo>
                    <a:pt x="901" y="1525"/>
                  </a:lnTo>
                  <a:cubicBezTo>
                    <a:pt x="906" y="1538"/>
                    <a:pt x="908" y="1543"/>
                    <a:pt x="909" y="1543"/>
                  </a:cubicBezTo>
                  <a:cubicBezTo>
                    <a:pt x="911" y="1543"/>
                    <a:pt x="906" y="1522"/>
                    <a:pt x="903" y="1522"/>
                  </a:cubicBezTo>
                  <a:cubicBezTo>
                    <a:pt x="902" y="1522"/>
                    <a:pt x="902" y="1523"/>
                    <a:pt x="901" y="1525"/>
                  </a:cubicBezTo>
                  <a:lnTo>
                    <a:pt x="901" y="1525"/>
                  </a:lnTo>
                  <a:cubicBezTo>
                    <a:pt x="901" y="1524"/>
                    <a:pt x="901" y="1523"/>
                    <a:pt x="900" y="1522"/>
                  </a:cubicBezTo>
                  <a:cubicBezTo>
                    <a:pt x="858" y="1124"/>
                    <a:pt x="837" y="706"/>
                    <a:pt x="775" y="287"/>
                  </a:cubicBezTo>
                  <a:cubicBezTo>
                    <a:pt x="757" y="129"/>
                    <a:pt x="562" y="0"/>
                    <a:pt x="3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90"/>
            <p:cNvSpPr/>
            <p:nvPr/>
          </p:nvSpPr>
          <p:spPr>
            <a:xfrm>
              <a:off x="3830475" y="3243725"/>
              <a:ext cx="142375" cy="130325"/>
            </a:xfrm>
            <a:custGeom>
              <a:avLst/>
              <a:gdLst/>
              <a:ahLst/>
              <a:cxnLst/>
              <a:rect l="l" t="t" r="r" b="b"/>
              <a:pathLst>
                <a:path w="5695" h="5213" extrusionOk="0">
                  <a:moveTo>
                    <a:pt x="533" y="0"/>
                  </a:moveTo>
                  <a:cubicBezTo>
                    <a:pt x="269" y="0"/>
                    <a:pt x="1" y="285"/>
                    <a:pt x="175" y="589"/>
                  </a:cubicBezTo>
                  <a:cubicBezTo>
                    <a:pt x="1347" y="2535"/>
                    <a:pt x="3083" y="3916"/>
                    <a:pt x="4945" y="5150"/>
                  </a:cubicBezTo>
                  <a:cubicBezTo>
                    <a:pt x="5012" y="5194"/>
                    <a:pt x="5078" y="5213"/>
                    <a:pt x="5141" y="5213"/>
                  </a:cubicBezTo>
                  <a:cubicBezTo>
                    <a:pt x="5470" y="5213"/>
                    <a:pt x="5695" y="4688"/>
                    <a:pt x="5343" y="4460"/>
                  </a:cubicBezTo>
                  <a:cubicBezTo>
                    <a:pt x="3585" y="3309"/>
                    <a:pt x="1953" y="2012"/>
                    <a:pt x="844" y="191"/>
                  </a:cubicBezTo>
                  <a:cubicBezTo>
                    <a:pt x="767" y="56"/>
                    <a:pt x="651" y="0"/>
                    <a:pt x="5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90"/>
            <p:cNvSpPr/>
            <p:nvPr/>
          </p:nvSpPr>
          <p:spPr>
            <a:xfrm>
              <a:off x="3779375" y="3254425"/>
              <a:ext cx="193575" cy="147375"/>
            </a:xfrm>
            <a:custGeom>
              <a:avLst/>
              <a:gdLst/>
              <a:ahLst/>
              <a:cxnLst/>
              <a:rect l="l" t="t" r="r" b="b"/>
              <a:pathLst>
                <a:path w="7743" h="5895" extrusionOk="0">
                  <a:moveTo>
                    <a:pt x="552" y="0"/>
                  </a:moveTo>
                  <a:cubicBezTo>
                    <a:pt x="275" y="0"/>
                    <a:pt x="1" y="275"/>
                    <a:pt x="189" y="579"/>
                  </a:cubicBezTo>
                  <a:cubicBezTo>
                    <a:pt x="1005" y="1877"/>
                    <a:pt x="2010" y="3090"/>
                    <a:pt x="3160" y="4074"/>
                  </a:cubicBezTo>
                  <a:cubicBezTo>
                    <a:pt x="4311" y="5057"/>
                    <a:pt x="5692" y="5873"/>
                    <a:pt x="7241" y="5894"/>
                  </a:cubicBezTo>
                  <a:cubicBezTo>
                    <a:pt x="7743" y="5894"/>
                    <a:pt x="7743" y="5099"/>
                    <a:pt x="7241" y="5099"/>
                  </a:cubicBezTo>
                  <a:cubicBezTo>
                    <a:pt x="5860" y="5078"/>
                    <a:pt x="4583" y="4283"/>
                    <a:pt x="3579" y="3383"/>
                  </a:cubicBezTo>
                  <a:cubicBezTo>
                    <a:pt x="2512" y="2463"/>
                    <a:pt x="1612" y="1375"/>
                    <a:pt x="880" y="182"/>
                  </a:cubicBezTo>
                  <a:cubicBezTo>
                    <a:pt x="796" y="54"/>
                    <a:pt x="674" y="0"/>
                    <a:pt x="5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90"/>
            <p:cNvSpPr/>
            <p:nvPr/>
          </p:nvSpPr>
          <p:spPr>
            <a:xfrm>
              <a:off x="3763175" y="3267325"/>
              <a:ext cx="26175" cy="41025"/>
            </a:xfrm>
            <a:custGeom>
              <a:avLst/>
              <a:gdLst/>
              <a:ahLst/>
              <a:cxnLst/>
              <a:rect l="l" t="t" r="r" b="b"/>
              <a:pathLst>
                <a:path w="1047" h="1641" extrusionOk="0">
                  <a:moveTo>
                    <a:pt x="779" y="512"/>
                  </a:moveTo>
                  <a:lnTo>
                    <a:pt x="779" y="512"/>
                  </a:lnTo>
                  <a:cubicBezTo>
                    <a:pt x="782" y="529"/>
                    <a:pt x="785" y="546"/>
                    <a:pt x="788" y="563"/>
                  </a:cubicBezTo>
                  <a:lnTo>
                    <a:pt x="788" y="563"/>
                  </a:lnTo>
                  <a:cubicBezTo>
                    <a:pt x="784" y="546"/>
                    <a:pt x="781" y="529"/>
                    <a:pt x="779" y="512"/>
                  </a:cubicBezTo>
                  <a:close/>
                  <a:moveTo>
                    <a:pt x="377" y="1"/>
                  </a:moveTo>
                  <a:cubicBezTo>
                    <a:pt x="293" y="1"/>
                    <a:pt x="189" y="43"/>
                    <a:pt x="105" y="126"/>
                  </a:cubicBezTo>
                  <a:cubicBezTo>
                    <a:pt x="42" y="189"/>
                    <a:pt x="0" y="294"/>
                    <a:pt x="0" y="398"/>
                  </a:cubicBezTo>
                  <a:cubicBezTo>
                    <a:pt x="0" y="587"/>
                    <a:pt x="21" y="775"/>
                    <a:pt x="84" y="963"/>
                  </a:cubicBezTo>
                  <a:cubicBezTo>
                    <a:pt x="126" y="1131"/>
                    <a:pt x="210" y="1298"/>
                    <a:pt x="314" y="1444"/>
                  </a:cubicBezTo>
                  <a:cubicBezTo>
                    <a:pt x="377" y="1528"/>
                    <a:pt x="440" y="1591"/>
                    <a:pt x="544" y="1633"/>
                  </a:cubicBezTo>
                  <a:cubicBezTo>
                    <a:pt x="572" y="1638"/>
                    <a:pt x="602" y="1641"/>
                    <a:pt x="632" y="1641"/>
                  </a:cubicBezTo>
                  <a:cubicBezTo>
                    <a:pt x="713" y="1641"/>
                    <a:pt x="797" y="1621"/>
                    <a:pt x="858" y="1591"/>
                  </a:cubicBezTo>
                  <a:cubicBezTo>
                    <a:pt x="942" y="1528"/>
                    <a:pt x="1005" y="1444"/>
                    <a:pt x="1026" y="1361"/>
                  </a:cubicBezTo>
                  <a:cubicBezTo>
                    <a:pt x="1047" y="1256"/>
                    <a:pt x="1047" y="1131"/>
                    <a:pt x="984" y="1047"/>
                  </a:cubicBezTo>
                  <a:cubicBezTo>
                    <a:pt x="942" y="991"/>
                    <a:pt x="909" y="934"/>
                    <a:pt x="879" y="878"/>
                  </a:cubicBezTo>
                  <a:lnTo>
                    <a:pt x="879" y="878"/>
                  </a:lnTo>
                  <a:cubicBezTo>
                    <a:pt x="879" y="878"/>
                    <a:pt x="879" y="879"/>
                    <a:pt x="879" y="879"/>
                  </a:cubicBezTo>
                  <a:cubicBezTo>
                    <a:pt x="879" y="878"/>
                    <a:pt x="878" y="877"/>
                    <a:pt x="878" y="875"/>
                  </a:cubicBezTo>
                  <a:lnTo>
                    <a:pt x="878" y="875"/>
                  </a:lnTo>
                  <a:cubicBezTo>
                    <a:pt x="878" y="876"/>
                    <a:pt x="879" y="877"/>
                    <a:pt x="879" y="878"/>
                  </a:cubicBezTo>
                  <a:lnTo>
                    <a:pt x="879" y="878"/>
                  </a:lnTo>
                  <a:cubicBezTo>
                    <a:pt x="879" y="866"/>
                    <a:pt x="872" y="850"/>
                    <a:pt x="864" y="833"/>
                  </a:cubicBezTo>
                  <a:lnTo>
                    <a:pt x="864" y="833"/>
                  </a:lnTo>
                  <a:cubicBezTo>
                    <a:pt x="868" y="847"/>
                    <a:pt x="873" y="861"/>
                    <a:pt x="878" y="875"/>
                  </a:cubicBezTo>
                  <a:lnTo>
                    <a:pt x="878" y="875"/>
                  </a:lnTo>
                  <a:cubicBezTo>
                    <a:pt x="864" y="849"/>
                    <a:pt x="851" y="822"/>
                    <a:pt x="837" y="796"/>
                  </a:cubicBezTo>
                  <a:lnTo>
                    <a:pt x="837" y="796"/>
                  </a:lnTo>
                  <a:cubicBezTo>
                    <a:pt x="847" y="805"/>
                    <a:pt x="856" y="819"/>
                    <a:pt x="864" y="833"/>
                  </a:cubicBezTo>
                  <a:lnTo>
                    <a:pt x="864" y="833"/>
                  </a:lnTo>
                  <a:cubicBezTo>
                    <a:pt x="835" y="746"/>
                    <a:pt x="808" y="658"/>
                    <a:pt x="788" y="563"/>
                  </a:cubicBezTo>
                  <a:lnTo>
                    <a:pt x="788" y="563"/>
                  </a:lnTo>
                  <a:cubicBezTo>
                    <a:pt x="790" y="571"/>
                    <a:pt x="793" y="579"/>
                    <a:pt x="795" y="587"/>
                  </a:cubicBezTo>
                  <a:lnTo>
                    <a:pt x="778" y="497"/>
                  </a:lnTo>
                  <a:lnTo>
                    <a:pt x="778" y="497"/>
                  </a:lnTo>
                  <a:cubicBezTo>
                    <a:pt x="778" y="502"/>
                    <a:pt x="778" y="507"/>
                    <a:pt x="779" y="512"/>
                  </a:cubicBezTo>
                  <a:lnTo>
                    <a:pt x="779" y="512"/>
                  </a:lnTo>
                  <a:cubicBezTo>
                    <a:pt x="777" y="502"/>
                    <a:pt x="776" y="492"/>
                    <a:pt x="775" y="482"/>
                  </a:cubicBezTo>
                  <a:lnTo>
                    <a:pt x="775" y="482"/>
                  </a:lnTo>
                  <a:lnTo>
                    <a:pt x="778" y="497"/>
                  </a:lnTo>
                  <a:lnTo>
                    <a:pt x="778" y="497"/>
                  </a:lnTo>
                  <a:cubicBezTo>
                    <a:pt x="775" y="464"/>
                    <a:pt x="775" y="431"/>
                    <a:pt x="775" y="398"/>
                  </a:cubicBezTo>
                  <a:cubicBezTo>
                    <a:pt x="775" y="294"/>
                    <a:pt x="733" y="189"/>
                    <a:pt x="670" y="126"/>
                  </a:cubicBezTo>
                  <a:cubicBezTo>
                    <a:pt x="586" y="43"/>
                    <a:pt x="482" y="1"/>
                    <a:pt x="3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90"/>
            <p:cNvSpPr/>
            <p:nvPr/>
          </p:nvSpPr>
          <p:spPr>
            <a:xfrm>
              <a:off x="3718700" y="3294000"/>
              <a:ext cx="26700" cy="34425"/>
            </a:xfrm>
            <a:custGeom>
              <a:avLst/>
              <a:gdLst/>
              <a:ahLst/>
              <a:cxnLst/>
              <a:rect l="l" t="t" r="r" b="b"/>
              <a:pathLst>
                <a:path w="1068" h="1377" extrusionOk="0">
                  <a:moveTo>
                    <a:pt x="461" y="1"/>
                  </a:moveTo>
                  <a:cubicBezTo>
                    <a:pt x="398" y="1"/>
                    <a:pt x="357" y="1"/>
                    <a:pt x="294" y="22"/>
                  </a:cubicBezTo>
                  <a:cubicBezTo>
                    <a:pt x="210" y="43"/>
                    <a:pt x="126" y="105"/>
                    <a:pt x="64" y="189"/>
                  </a:cubicBezTo>
                  <a:cubicBezTo>
                    <a:pt x="22" y="294"/>
                    <a:pt x="1" y="398"/>
                    <a:pt x="22" y="503"/>
                  </a:cubicBezTo>
                  <a:cubicBezTo>
                    <a:pt x="64" y="628"/>
                    <a:pt x="126" y="775"/>
                    <a:pt x="189" y="900"/>
                  </a:cubicBezTo>
                  <a:cubicBezTo>
                    <a:pt x="231" y="1005"/>
                    <a:pt x="273" y="1089"/>
                    <a:pt x="336" y="1172"/>
                  </a:cubicBezTo>
                  <a:cubicBezTo>
                    <a:pt x="398" y="1256"/>
                    <a:pt x="461" y="1340"/>
                    <a:pt x="566" y="1361"/>
                  </a:cubicBezTo>
                  <a:cubicBezTo>
                    <a:pt x="597" y="1371"/>
                    <a:pt x="623" y="1376"/>
                    <a:pt x="649" y="1376"/>
                  </a:cubicBezTo>
                  <a:cubicBezTo>
                    <a:pt x="676" y="1376"/>
                    <a:pt x="702" y="1371"/>
                    <a:pt x="733" y="1361"/>
                  </a:cubicBezTo>
                  <a:cubicBezTo>
                    <a:pt x="775" y="1361"/>
                    <a:pt x="817" y="1340"/>
                    <a:pt x="880" y="1319"/>
                  </a:cubicBezTo>
                  <a:cubicBezTo>
                    <a:pt x="963" y="1256"/>
                    <a:pt x="1026" y="1193"/>
                    <a:pt x="1047" y="1089"/>
                  </a:cubicBezTo>
                  <a:cubicBezTo>
                    <a:pt x="1068" y="984"/>
                    <a:pt x="1068" y="880"/>
                    <a:pt x="1005" y="775"/>
                  </a:cubicBezTo>
                  <a:cubicBezTo>
                    <a:pt x="942" y="670"/>
                    <a:pt x="880" y="566"/>
                    <a:pt x="838" y="440"/>
                  </a:cubicBezTo>
                  <a:lnTo>
                    <a:pt x="838" y="440"/>
                  </a:lnTo>
                  <a:cubicBezTo>
                    <a:pt x="838" y="482"/>
                    <a:pt x="859" y="503"/>
                    <a:pt x="859" y="545"/>
                  </a:cubicBezTo>
                  <a:cubicBezTo>
                    <a:pt x="838" y="461"/>
                    <a:pt x="817" y="377"/>
                    <a:pt x="775" y="294"/>
                  </a:cubicBezTo>
                  <a:cubicBezTo>
                    <a:pt x="754" y="189"/>
                    <a:pt x="691" y="105"/>
                    <a:pt x="608" y="64"/>
                  </a:cubicBezTo>
                  <a:cubicBezTo>
                    <a:pt x="566" y="22"/>
                    <a:pt x="503" y="22"/>
                    <a:pt x="46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 name="TextBox 197">
            <a:extLst>
              <a:ext uri="{FF2B5EF4-FFF2-40B4-BE49-F238E27FC236}">
                <a16:creationId xmlns:a16="http://schemas.microsoft.com/office/drawing/2014/main" id="{A44BB15B-7DC6-1C8A-08B2-BA9A84D11D06}"/>
              </a:ext>
            </a:extLst>
          </p:cNvPr>
          <p:cNvSpPr txBox="1"/>
          <p:nvPr/>
        </p:nvSpPr>
        <p:spPr>
          <a:xfrm>
            <a:off x="190500" y="1304434"/>
            <a:ext cx="3282543" cy="2677656"/>
          </a:xfrm>
          <a:prstGeom prst="rect">
            <a:avLst/>
          </a:prstGeom>
          <a:noFill/>
        </p:spPr>
        <p:txBody>
          <a:bodyPr wrap="square">
            <a:spAutoFit/>
          </a:bodyPr>
          <a:lstStyle/>
          <a:p>
            <a:pPr marL="285750" indent="-285750">
              <a:buFont typeface="Wingdings" panose="05000000000000000000" pitchFamily="2" charset="2"/>
              <a:buChar char="q"/>
            </a:pPr>
            <a:r>
              <a:rPr lang="en-US" dirty="0"/>
              <a:t>In this section</a:t>
            </a:r>
          </a:p>
          <a:p>
            <a:pPr marL="285750" indent="-285750">
              <a:buFont typeface="Arial" panose="020B0604020202020204" pitchFamily="34" charset="0"/>
              <a:buChar char="•"/>
            </a:pPr>
            <a:r>
              <a:rPr lang="en-US" dirty="0"/>
              <a:t>1 machine for the production of molds, which is the baler. The piston consists of three parts, so it needs a relatively larger space,  </a:t>
            </a:r>
          </a:p>
          <a:p>
            <a:endParaRPr lang="en-US" dirty="0"/>
          </a:p>
          <a:p>
            <a:pPr marL="285750" indent="-285750">
              <a:buFont typeface="Arial" panose="020B0604020202020204" pitchFamily="34" charset="0"/>
              <a:buChar char="•"/>
            </a:pPr>
            <a:r>
              <a:rPr lang="en-US" dirty="0"/>
              <a:t>2  packaging machines, which are the paper packing machine and the carton packing machine (boxes).</a:t>
            </a:r>
          </a:p>
          <a:p>
            <a:endParaRPr lang="en-US" dirty="0"/>
          </a:p>
          <a:p>
            <a:pPr marL="285750" indent="-285750">
              <a:buFont typeface="Arial" panose="020B0604020202020204" pitchFamily="34" charset="0"/>
              <a:buChar char="•"/>
            </a:pPr>
            <a:r>
              <a:rPr lang="en-US" dirty="0"/>
              <a:t> large electric oven that needs a large area to contain the cubes</a:t>
            </a:r>
          </a:p>
        </p:txBody>
      </p:sp>
      <p:sp>
        <p:nvSpPr>
          <p:cNvPr id="200" name="TextBox 199">
            <a:extLst>
              <a:ext uri="{FF2B5EF4-FFF2-40B4-BE49-F238E27FC236}">
                <a16:creationId xmlns:a16="http://schemas.microsoft.com/office/drawing/2014/main" id="{7BCC6FA3-4295-6DB4-112D-E277093DDFBC}"/>
              </a:ext>
            </a:extLst>
          </p:cNvPr>
          <p:cNvSpPr txBox="1"/>
          <p:nvPr/>
        </p:nvSpPr>
        <p:spPr>
          <a:xfrm>
            <a:off x="5216568" y="995971"/>
            <a:ext cx="5257800" cy="311496"/>
          </a:xfrm>
          <a:prstGeom prst="rect">
            <a:avLst/>
          </a:prstGeom>
          <a:noFill/>
        </p:spPr>
        <p:txBody>
          <a:bodyPr wrap="square">
            <a:spAutoFit/>
          </a:bodyPr>
          <a:lstStyle/>
          <a:p>
            <a:pPr marL="0" marR="0">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Arial" panose="020B0604020202020204" pitchFamily="34" charset="0"/>
              </a:rPr>
              <a:t>So, the area of the </a:t>
            </a:r>
            <a:r>
              <a:rPr lang="en-US" sz="1400" b="1" dirty="0" err="1">
                <a:effectLst/>
                <a:latin typeface="Times New Roman" panose="02020603050405020304" pitchFamily="18" charset="0"/>
                <a:ea typeface="Calibri" panose="020F0502020204030204" pitchFamily="34" charset="0"/>
                <a:cs typeface="Arial" panose="020B0604020202020204" pitchFamily="34" charset="0"/>
              </a:rPr>
              <a:t>packiging</a:t>
            </a:r>
            <a:r>
              <a:rPr lang="en-US" sz="1400" b="1" dirty="0">
                <a:effectLst/>
                <a:latin typeface="Times New Roman" panose="02020603050405020304" pitchFamily="18" charset="0"/>
                <a:ea typeface="Calibri" panose="020F0502020204030204" pitchFamily="34" charset="0"/>
                <a:cs typeface="Arial" panose="020B0604020202020204" pitchFamily="34" charset="0"/>
              </a:rPr>
              <a:t> = 172.66 m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02" name="TextBox 201">
            <a:extLst>
              <a:ext uri="{FF2B5EF4-FFF2-40B4-BE49-F238E27FC236}">
                <a16:creationId xmlns:a16="http://schemas.microsoft.com/office/drawing/2014/main" id="{1FD06C8C-532E-9E89-0668-E81F7DDD30B8}"/>
              </a:ext>
            </a:extLst>
          </p:cNvPr>
          <p:cNvSpPr txBox="1"/>
          <p:nvPr/>
        </p:nvSpPr>
        <p:spPr>
          <a:xfrm>
            <a:off x="5209339" y="1496519"/>
            <a:ext cx="3415385" cy="2693879"/>
          </a:xfrm>
          <a:prstGeom prst="rect">
            <a:avLst/>
          </a:prstGeom>
          <a:noFill/>
        </p:spPr>
        <p:txBody>
          <a:bodyPr wrap="square">
            <a:spAutoFit/>
          </a:body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The length = (paper packaging machine ) + (Forced Air Drying Oven) + (Carton Box Forming Machine)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The length = 2.8+ 9 + 6 =17.8 m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 The width = (Space to open the oven door and take out the metal cage) + (Arrangement of pressed cartons packages) + (Putting paper rolls) + (Moving from one machine to the next)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The Width = 2.5 + 1.7 + 1.5 + 4 = 9.7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6" name="Google Shape;386;p42"/>
          <p:cNvSpPr/>
          <p:nvPr/>
        </p:nvSpPr>
        <p:spPr>
          <a:xfrm>
            <a:off x="3203715" y="1526034"/>
            <a:ext cx="1469534" cy="1270698"/>
          </a:xfrm>
          <a:custGeom>
            <a:avLst/>
            <a:gdLst/>
            <a:ahLst/>
            <a:cxnLst/>
            <a:rect l="l" t="t" r="r" b="b"/>
            <a:pathLst>
              <a:path w="26370" h="22802" extrusionOk="0">
                <a:moveTo>
                  <a:pt x="22722" y="0"/>
                </a:moveTo>
                <a:cubicBezTo>
                  <a:pt x="10161" y="40"/>
                  <a:pt x="1" y="10227"/>
                  <a:pt x="1" y="22801"/>
                </a:cubicBezTo>
                <a:lnTo>
                  <a:pt x="7668" y="22801"/>
                </a:lnTo>
                <a:cubicBezTo>
                  <a:pt x="7668" y="22775"/>
                  <a:pt x="7668" y="22748"/>
                  <a:pt x="7668" y="22722"/>
                </a:cubicBezTo>
                <a:cubicBezTo>
                  <a:pt x="7668" y="20652"/>
                  <a:pt x="9339" y="18981"/>
                  <a:pt x="11395" y="18981"/>
                </a:cubicBezTo>
                <a:cubicBezTo>
                  <a:pt x="13451" y="18981"/>
                  <a:pt x="15122" y="20652"/>
                  <a:pt x="15122" y="22722"/>
                </a:cubicBezTo>
                <a:cubicBezTo>
                  <a:pt x="15122" y="22748"/>
                  <a:pt x="15122" y="22775"/>
                  <a:pt x="15122" y="22801"/>
                </a:cubicBezTo>
                <a:lnTo>
                  <a:pt x="22722" y="22801"/>
                </a:lnTo>
                <a:lnTo>
                  <a:pt x="22722" y="15997"/>
                </a:lnTo>
                <a:lnTo>
                  <a:pt x="22789" y="15997"/>
                </a:lnTo>
                <a:cubicBezTo>
                  <a:pt x="24619" y="15930"/>
                  <a:pt x="26105" y="14538"/>
                  <a:pt x="26343" y="12760"/>
                </a:cubicBezTo>
                <a:cubicBezTo>
                  <a:pt x="26357" y="12601"/>
                  <a:pt x="26370" y="12442"/>
                  <a:pt x="26370" y="12269"/>
                </a:cubicBezTo>
                <a:cubicBezTo>
                  <a:pt x="26370" y="10267"/>
                  <a:pt x="24778" y="8622"/>
                  <a:pt x="22789" y="8542"/>
                </a:cubicBezTo>
                <a:lnTo>
                  <a:pt x="22722" y="8542"/>
                </a:lnTo>
                <a:lnTo>
                  <a:pt x="227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42"/>
          <p:cNvSpPr/>
          <p:nvPr/>
        </p:nvSpPr>
        <p:spPr>
          <a:xfrm>
            <a:off x="4457469" y="2984113"/>
            <a:ext cx="1482853" cy="1270698"/>
          </a:xfrm>
          <a:custGeom>
            <a:avLst/>
            <a:gdLst/>
            <a:ahLst/>
            <a:cxnLst/>
            <a:rect l="l" t="t" r="r" b="b"/>
            <a:pathLst>
              <a:path w="26609" h="22802" extrusionOk="0">
                <a:moveTo>
                  <a:pt x="3873" y="1"/>
                </a:moveTo>
                <a:lnTo>
                  <a:pt x="3873" y="7628"/>
                </a:lnTo>
                <a:lnTo>
                  <a:pt x="3728" y="7628"/>
                </a:lnTo>
                <a:cubicBezTo>
                  <a:pt x="1672" y="7628"/>
                  <a:pt x="0" y="9299"/>
                  <a:pt x="0" y="11355"/>
                </a:cubicBezTo>
                <a:cubicBezTo>
                  <a:pt x="0" y="13424"/>
                  <a:pt x="1672" y="15095"/>
                  <a:pt x="3728" y="15095"/>
                </a:cubicBezTo>
                <a:lnTo>
                  <a:pt x="3807" y="15095"/>
                </a:lnTo>
                <a:cubicBezTo>
                  <a:pt x="3834" y="15095"/>
                  <a:pt x="3860" y="15095"/>
                  <a:pt x="3873" y="15082"/>
                </a:cubicBezTo>
                <a:lnTo>
                  <a:pt x="3873" y="22802"/>
                </a:lnTo>
                <a:cubicBezTo>
                  <a:pt x="5545" y="22802"/>
                  <a:pt x="7176" y="22616"/>
                  <a:pt x="8741" y="22271"/>
                </a:cubicBezTo>
                <a:cubicBezTo>
                  <a:pt x="16779" y="20494"/>
                  <a:pt x="23226" y="14472"/>
                  <a:pt x="25613" y="6673"/>
                </a:cubicBezTo>
                <a:cubicBezTo>
                  <a:pt x="26263" y="4564"/>
                  <a:pt x="26608" y="2322"/>
                  <a:pt x="26608" y="1"/>
                </a:cubicBezTo>
                <a:lnTo>
                  <a:pt x="18902" y="1"/>
                </a:lnTo>
                <a:cubicBezTo>
                  <a:pt x="18849" y="2030"/>
                  <a:pt x="17204" y="3648"/>
                  <a:pt x="15161" y="3648"/>
                </a:cubicBezTo>
                <a:cubicBezTo>
                  <a:pt x="13132" y="3648"/>
                  <a:pt x="11487" y="2030"/>
                  <a:pt x="114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42"/>
          <p:cNvSpPr/>
          <p:nvPr/>
        </p:nvSpPr>
        <p:spPr>
          <a:xfrm>
            <a:off x="4673582" y="1527020"/>
            <a:ext cx="1266296" cy="1473212"/>
          </a:xfrm>
          <a:custGeom>
            <a:avLst/>
            <a:gdLst/>
            <a:ahLst/>
            <a:cxnLst/>
            <a:rect l="l" t="t" r="r" b="b"/>
            <a:pathLst>
              <a:path w="22723" h="26436" extrusionOk="0">
                <a:moveTo>
                  <a:pt x="1" y="0"/>
                </a:moveTo>
                <a:lnTo>
                  <a:pt x="1" y="8542"/>
                </a:lnTo>
                <a:cubicBezTo>
                  <a:pt x="1990" y="8622"/>
                  <a:pt x="3582" y="10254"/>
                  <a:pt x="3582" y="12270"/>
                </a:cubicBezTo>
                <a:cubicBezTo>
                  <a:pt x="3582" y="14273"/>
                  <a:pt x="1990" y="15917"/>
                  <a:pt x="1" y="15997"/>
                </a:cubicBezTo>
                <a:lnTo>
                  <a:pt x="1" y="22788"/>
                </a:lnTo>
                <a:lnTo>
                  <a:pt x="7561" y="22788"/>
                </a:lnTo>
                <a:cubicBezTo>
                  <a:pt x="7601" y="24818"/>
                  <a:pt x="9259" y="26436"/>
                  <a:pt x="11288" y="26436"/>
                </a:cubicBezTo>
                <a:cubicBezTo>
                  <a:pt x="13318" y="26436"/>
                  <a:pt x="14976" y="24818"/>
                  <a:pt x="15016" y="22788"/>
                </a:cubicBezTo>
                <a:lnTo>
                  <a:pt x="22722" y="22788"/>
                </a:lnTo>
                <a:cubicBezTo>
                  <a:pt x="22722" y="20958"/>
                  <a:pt x="22510" y="19180"/>
                  <a:pt x="22099" y="17469"/>
                </a:cubicBezTo>
                <a:cubicBezTo>
                  <a:pt x="20282" y="9882"/>
                  <a:pt x="14671" y="3767"/>
                  <a:pt x="7389" y="1247"/>
                </a:cubicBezTo>
                <a:cubicBezTo>
                  <a:pt x="5068" y="438"/>
                  <a:pt x="2587"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42"/>
          <p:cNvSpPr/>
          <p:nvPr/>
        </p:nvSpPr>
        <p:spPr>
          <a:xfrm>
            <a:off x="3203678" y="2771332"/>
            <a:ext cx="1266240" cy="1483633"/>
          </a:xfrm>
          <a:custGeom>
            <a:avLst/>
            <a:gdLst/>
            <a:ahLst/>
            <a:cxnLst/>
            <a:rect l="l" t="t" r="r" b="b"/>
            <a:pathLst>
              <a:path w="22722" h="26623" extrusionOk="0">
                <a:moveTo>
                  <a:pt x="11394" y="1"/>
                </a:moveTo>
                <a:cubicBezTo>
                  <a:pt x="9338" y="1"/>
                  <a:pt x="7667" y="1672"/>
                  <a:pt x="7667" y="3741"/>
                </a:cubicBezTo>
                <a:cubicBezTo>
                  <a:pt x="7667" y="3768"/>
                  <a:pt x="7667" y="3794"/>
                  <a:pt x="7667" y="3821"/>
                </a:cubicBezTo>
                <a:lnTo>
                  <a:pt x="0" y="3821"/>
                </a:lnTo>
                <a:cubicBezTo>
                  <a:pt x="0" y="9830"/>
                  <a:pt x="2321" y="15281"/>
                  <a:pt x="6115" y="19353"/>
                </a:cubicBezTo>
                <a:cubicBezTo>
                  <a:pt x="10267" y="23810"/>
                  <a:pt x="16169" y="26596"/>
                  <a:pt x="22722" y="26622"/>
                </a:cubicBezTo>
                <a:lnTo>
                  <a:pt x="22722" y="18902"/>
                </a:lnTo>
                <a:lnTo>
                  <a:pt x="22642" y="18902"/>
                </a:lnTo>
                <a:cubicBezTo>
                  <a:pt x="20586" y="18902"/>
                  <a:pt x="18915" y="17231"/>
                  <a:pt x="18915" y="15175"/>
                </a:cubicBezTo>
                <a:cubicBezTo>
                  <a:pt x="18915" y="14339"/>
                  <a:pt x="19193" y="13557"/>
                  <a:pt x="19658" y="12933"/>
                </a:cubicBezTo>
                <a:cubicBezTo>
                  <a:pt x="20334" y="12031"/>
                  <a:pt x="21422" y="11448"/>
                  <a:pt x="22642" y="11448"/>
                </a:cubicBezTo>
                <a:lnTo>
                  <a:pt x="22722" y="11448"/>
                </a:lnTo>
                <a:lnTo>
                  <a:pt x="22722" y="3821"/>
                </a:lnTo>
                <a:lnTo>
                  <a:pt x="15121" y="3821"/>
                </a:lnTo>
                <a:cubicBezTo>
                  <a:pt x="15121" y="3794"/>
                  <a:pt x="15121" y="3768"/>
                  <a:pt x="15121" y="3741"/>
                </a:cubicBezTo>
                <a:cubicBezTo>
                  <a:pt x="15121" y="1672"/>
                  <a:pt x="13450" y="1"/>
                  <a:pt x="113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0" name="Google Shape;390;p42"/>
          <p:cNvGrpSpPr/>
          <p:nvPr/>
        </p:nvGrpSpPr>
        <p:grpSpPr>
          <a:xfrm>
            <a:off x="3625837" y="3319556"/>
            <a:ext cx="421914" cy="423864"/>
            <a:chOff x="-1333975" y="2365850"/>
            <a:chExt cx="292225" cy="293575"/>
          </a:xfrm>
        </p:grpSpPr>
        <p:sp>
          <p:nvSpPr>
            <p:cNvPr id="391" name="Google Shape;391;p42"/>
            <p:cNvSpPr/>
            <p:nvPr/>
          </p:nvSpPr>
          <p:spPr>
            <a:xfrm>
              <a:off x="-1285150" y="2365850"/>
              <a:ext cx="191225" cy="293575"/>
            </a:xfrm>
            <a:custGeom>
              <a:avLst/>
              <a:gdLst/>
              <a:ahLst/>
              <a:cxnLst/>
              <a:rect l="l" t="t" r="r" b="b"/>
              <a:pathLst>
                <a:path w="7649" h="11743" extrusionOk="0">
                  <a:moveTo>
                    <a:pt x="3813" y="684"/>
                  </a:moveTo>
                  <a:cubicBezTo>
                    <a:pt x="5545" y="684"/>
                    <a:pt x="6900" y="2039"/>
                    <a:pt x="6900" y="3740"/>
                  </a:cubicBezTo>
                  <a:cubicBezTo>
                    <a:pt x="6931" y="4780"/>
                    <a:pt x="6553" y="5347"/>
                    <a:pt x="6270" y="5788"/>
                  </a:cubicBezTo>
                  <a:cubicBezTo>
                    <a:pt x="5797" y="6544"/>
                    <a:pt x="5608" y="6922"/>
                    <a:pt x="5608" y="7930"/>
                  </a:cubicBezTo>
                  <a:cubicBezTo>
                    <a:pt x="5608" y="8119"/>
                    <a:pt x="5451" y="8277"/>
                    <a:pt x="5230" y="8277"/>
                  </a:cubicBezTo>
                  <a:lnTo>
                    <a:pt x="2489" y="8277"/>
                  </a:lnTo>
                  <a:cubicBezTo>
                    <a:pt x="2300" y="8277"/>
                    <a:pt x="2143" y="8119"/>
                    <a:pt x="2143" y="7930"/>
                  </a:cubicBezTo>
                  <a:cubicBezTo>
                    <a:pt x="2143" y="6922"/>
                    <a:pt x="1922" y="6576"/>
                    <a:pt x="1450" y="5820"/>
                  </a:cubicBezTo>
                  <a:cubicBezTo>
                    <a:pt x="1198" y="5347"/>
                    <a:pt x="567" y="4528"/>
                    <a:pt x="788" y="3205"/>
                  </a:cubicBezTo>
                  <a:cubicBezTo>
                    <a:pt x="1040" y="1819"/>
                    <a:pt x="2237" y="684"/>
                    <a:pt x="3813" y="684"/>
                  </a:cubicBezTo>
                  <a:close/>
                  <a:moveTo>
                    <a:pt x="4852" y="8907"/>
                  </a:moveTo>
                  <a:lnTo>
                    <a:pt x="4852" y="9569"/>
                  </a:lnTo>
                  <a:lnTo>
                    <a:pt x="4506" y="9569"/>
                  </a:lnTo>
                  <a:cubicBezTo>
                    <a:pt x="4285" y="9569"/>
                    <a:pt x="4128" y="9726"/>
                    <a:pt x="4128" y="9915"/>
                  </a:cubicBezTo>
                  <a:cubicBezTo>
                    <a:pt x="4128" y="10136"/>
                    <a:pt x="4285" y="10293"/>
                    <a:pt x="4506" y="10293"/>
                  </a:cubicBezTo>
                  <a:lnTo>
                    <a:pt x="4852" y="10293"/>
                  </a:lnTo>
                  <a:lnTo>
                    <a:pt x="4852" y="10640"/>
                  </a:lnTo>
                  <a:cubicBezTo>
                    <a:pt x="4884" y="10829"/>
                    <a:pt x="4726" y="10986"/>
                    <a:pt x="4537" y="10986"/>
                  </a:cubicBezTo>
                  <a:lnTo>
                    <a:pt x="3151" y="10986"/>
                  </a:lnTo>
                  <a:cubicBezTo>
                    <a:pt x="2962" y="10986"/>
                    <a:pt x="2804" y="10829"/>
                    <a:pt x="2804" y="10640"/>
                  </a:cubicBezTo>
                  <a:lnTo>
                    <a:pt x="2804" y="10293"/>
                  </a:lnTo>
                  <a:lnTo>
                    <a:pt x="3151" y="10293"/>
                  </a:lnTo>
                  <a:cubicBezTo>
                    <a:pt x="3371" y="10293"/>
                    <a:pt x="3529" y="10136"/>
                    <a:pt x="3529" y="9915"/>
                  </a:cubicBezTo>
                  <a:cubicBezTo>
                    <a:pt x="3529" y="9726"/>
                    <a:pt x="3371" y="9569"/>
                    <a:pt x="3151" y="9569"/>
                  </a:cubicBezTo>
                  <a:lnTo>
                    <a:pt x="2804" y="9569"/>
                  </a:lnTo>
                  <a:lnTo>
                    <a:pt x="2804" y="8907"/>
                  </a:lnTo>
                  <a:close/>
                  <a:moveTo>
                    <a:pt x="3897" y="1"/>
                  </a:moveTo>
                  <a:cubicBezTo>
                    <a:pt x="3632" y="1"/>
                    <a:pt x="3361" y="28"/>
                    <a:pt x="3088" y="86"/>
                  </a:cubicBezTo>
                  <a:cubicBezTo>
                    <a:pt x="1607" y="401"/>
                    <a:pt x="441" y="1566"/>
                    <a:pt x="158" y="3079"/>
                  </a:cubicBezTo>
                  <a:cubicBezTo>
                    <a:pt x="0" y="3992"/>
                    <a:pt x="158" y="4969"/>
                    <a:pt x="631" y="5757"/>
                  </a:cubicBezTo>
                  <a:cubicBezTo>
                    <a:pt x="757" y="5914"/>
                    <a:pt x="820" y="6072"/>
                    <a:pt x="914" y="6229"/>
                  </a:cubicBezTo>
                  <a:cubicBezTo>
                    <a:pt x="1355" y="6891"/>
                    <a:pt x="1450" y="7143"/>
                    <a:pt x="1450" y="7962"/>
                  </a:cubicBezTo>
                  <a:cubicBezTo>
                    <a:pt x="1450" y="8403"/>
                    <a:pt x="1733" y="8781"/>
                    <a:pt x="2143" y="8939"/>
                  </a:cubicBezTo>
                  <a:lnTo>
                    <a:pt x="2143" y="10703"/>
                  </a:lnTo>
                  <a:cubicBezTo>
                    <a:pt x="2143" y="11270"/>
                    <a:pt x="2615" y="11743"/>
                    <a:pt x="3151" y="11743"/>
                  </a:cubicBezTo>
                  <a:lnTo>
                    <a:pt x="4537" y="11743"/>
                  </a:lnTo>
                  <a:cubicBezTo>
                    <a:pt x="5073" y="11743"/>
                    <a:pt x="5545" y="11270"/>
                    <a:pt x="5545" y="10703"/>
                  </a:cubicBezTo>
                  <a:lnTo>
                    <a:pt x="5545" y="8939"/>
                  </a:lnTo>
                  <a:cubicBezTo>
                    <a:pt x="5955" y="8781"/>
                    <a:pt x="6238" y="8435"/>
                    <a:pt x="6238" y="7962"/>
                  </a:cubicBezTo>
                  <a:lnTo>
                    <a:pt x="6238" y="7930"/>
                  </a:lnTo>
                  <a:cubicBezTo>
                    <a:pt x="6238" y="7143"/>
                    <a:pt x="6427" y="6828"/>
                    <a:pt x="6805" y="6229"/>
                  </a:cubicBezTo>
                  <a:cubicBezTo>
                    <a:pt x="7089" y="5788"/>
                    <a:pt x="7593" y="5032"/>
                    <a:pt x="7593" y="3835"/>
                  </a:cubicBezTo>
                  <a:cubicBezTo>
                    <a:pt x="7649" y="1658"/>
                    <a:pt x="5950" y="1"/>
                    <a:pt x="38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42"/>
            <p:cNvSpPr/>
            <p:nvPr/>
          </p:nvSpPr>
          <p:spPr>
            <a:xfrm>
              <a:off x="-107642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40" y="725"/>
                  </a:lnTo>
                  <a:cubicBezTo>
                    <a:pt x="1229" y="725"/>
                    <a:pt x="1386" y="568"/>
                    <a:pt x="1386" y="379"/>
                  </a:cubicBezTo>
                  <a:cubicBezTo>
                    <a:pt x="1386" y="158"/>
                    <a:pt x="1229" y="1"/>
                    <a:pt x="10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42"/>
            <p:cNvSpPr/>
            <p:nvPr/>
          </p:nvSpPr>
          <p:spPr>
            <a:xfrm>
              <a:off x="-1333975" y="2452250"/>
              <a:ext cx="34675" cy="18150"/>
            </a:xfrm>
            <a:custGeom>
              <a:avLst/>
              <a:gdLst/>
              <a:ahLst/>
              <a:cxnLst/>
              <a:rect l="l" t="t" r="r" b="b"/>
              <a:pathLst>
                <a:path w="1387" h="726" extrusionOk="0">
                  <a:moveTo>
                    <a:pt x="347" y="1"/>
                  </a:moveTo>
                  <a:cubicBezTo>
                    <a:pt x="158" y="1"/>
                    <a:pt x="0" y="158"/>
                    <a:pt x="0" y="379"/>
                  </a:cubicBezTo>
                  <a:cubicBezTo>
                    <a:pt x="0" y="568"/>
                    <a:pt x="158" y="725"/>
                    <a:pt x="347" y="725"/>
                  </a:cubicBezTo>
                  <a:lnTo>
                    <a:pt x="1008" y="725"/>
                  </a:lnTo>
                  <a:cubicBezTo>
                    <a:pt x="1197" y="694"/>
                    <a:pt x="1386" y="536"/>
                    <a:pt x="1386" y="379"/>
                  </a:cubicBezTo>
                  <a:cubicBezTo>
                    <a:pt x="1386" y="158"/>
                    <a:pt x="1197" y="1"/>
                    <a:pt x="10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42"/>
            <p:cNvSpPr/>
            <p:nvPr/>
          </p:nvSpPr>
          <p:spPr>
            <a:xfrm>
              <a:off x="-1093750" y="2383050"/>
              <a:ext cx="35450" cy="26575"/>
            </a:xfrm>
            <a:custGeom>
              <a:avLst/>
              <a:gdLst/>
              <a:ahLst/>
              <a:cxnLst/>
              <a:rect l="l" t="t" r="r" b="b"/>
              <a:pathLst>
                <a:path w="1418" h="1063" extrusionOk="0">
                  <a:moveTo>
                    <a:pt x="992" y="1"/>
                  </a:moveTo>
                  <a:cubicBezTo>
                    <a:pt x="931" y="1"/>
                    <a:pt x="870" y="19"/>
                    <a:pt x="819" y="59"/>
                  </a:cubicBezTo>
                  <a:lnTo>
                    <a:pt x="221" y="406"/>
                  </a:lnTo>
                  <a:cubicBezTo>
                    <a:pt x="63" y="500"/>
                    <a:pt x="0" y="721"/>
                    <a:pt x="95" y="878"/>
                  </a:cubicBezTo>
                  <a:cubicBezTo>
                    <a:pt x="159" y="985"/>
                    <a:pt x="295" y="1063"/>
                    <a:pt x="415" y="1063"/>
                  </a:cubicBezTo>
                  <a:cubicBezTo>
                    <a:pt x="473" y="1063"/>
                    <a:pt x="527" y="1045"/>
                    <a:pt x="567" y="1005"/>
                  </a:cubicBezTo>
                  <a:lnTo>
                    <a:pt x="1166" y="658"/>
                  </a:lnTo>
                  <a:cubicBezTo>
                    <a:pt x="1323" y="563"/>
                    <a:pt x="1418" y="343"/>
                    <a:pt x="1292" y="185"/>
                  </a:cubicBezTo>
                  <a:cubicBezTo>
                    <a:pt x="1249" y="79"/>
                    <a:pt x="1120" y="1"/>
                    <a:pt x="9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42"/>
            <p:cNvSpPr/>
            <p:nvPr/>
          </p:nvSpPr>
          <p:spPr>
            <a:xfrm>
              <a:off x="-1317450" y="2512575"/>
              <a:ext cx="35475" cy="26225"/>
            </a:xfrm>
            <a:custGeom>
              <a:avLst/>
              <a:gdLst/>
              <a:ahLst/>
              <a:cxnLst/>
              <a:rect l="l" t="t" r="r" b="b"/>
              <a:pathLst>
                <a:path w="1419" h="1049" extrusionOk="0">
                  <a:moveTo>
                    <a:pt x="1005" y="1"/>
                  </a:moveTo>
                  <a:cubicBezTo>
                    <a:pt x="944" y="1"/>
                    <a:pt x="880" y="15"/>
                    <a:pt x="820" y="45"/>
                  </a:cubicBezTo>
                  <a:lnTo>
                    <a:pt x="221" y="392"/>
                  </a:lnTo>
                  <a:cubicBezTo>
                    <a:pt x="64" y="486"/>
                    <a:pt x="1" y="707"/>
                    <a:pt x="127" y="864"/>
                  </a:cubicBezTo>
                  <a:cubicBezTo>
                    <a:pt x="169" y="971"/>
                    <a:pt x="299" y="1049"/>
                    <a:pt x="427" y="1049"/>
                  </a:cubicBezTo>
                  <a:cubicBezTo>
                    <a:pt x="488" y="1049"/>
                    <a:pt x="548" y="1031"/>
                    <a:pt x="599" y="990"/>
                  </a:cubicBezTo>
                  <a:lnTo>
                    <a:pt x="1166" y="644"/>
                  </a:lnTo>
                  <a:cubicBezTo>
                    <a:pt x="1324" y="549"/>
                    <a:pt x="1418" y="329"/>
                    <a:pt x="1292" y="171"/>
                  </a:cubicBezTo>
                  <a:cubicBezTo>
                    <a:pt x="1250" y="64"/>
                    <a:pt x="1134" y="1"/>
                    <a:pt x="10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42"/>
            <p:cNvSpPr/>
            <p:nvPr/>
          </p:nvSpPr>
          <p:spPr>
            <a:xfrm>
              <a:off x="-1092975" y="2512575"/>
              <a:ext cx="34675" cy="25525"/>
            </a:xfrm>
            <a:custGeom>
              <a:avLst/>
              <a:gdLst/>
              <a:ahLst/>
              <a:cxnLst/>
              <a:rect l="l" t="t" r="r" b="b"/>
              <a:pathLst>
                <a:path w="1387" h="1021" extrusionOk="0">
                  <a:moveTo>
                    <a:pt x="378" y="1"/>
                  </a:moveTo>
                  <a:cubicBezTo>
                    <a:pt x="264" y="1"/>
                    <a:pt x="149" y="64"/>
                    <a:pt x="64" y="171"/>
                  </a:cubicBezTo>
                  <a:cubicBezTo>
                    <a:pt x="1" y="329"/>
                    <a:pt x="32" y="518"/>
                    <a:pt x="190" y="644"/>
                  </a:cubicBezTo>
                  <a:lnTo>
                    <a:pt x="788" y="990"/>
                  </a:lnTo>
                  <a:cubicBezTo>
                    <a:pt x="838" y="1010"/>
                    <a:pt x="891" y="1021"/>
                    <a:pt x="944" y="1021"/>
                  </a:cubicBezTo>
                  <a:cubicBezTo>
                    <a:pt x="1059" y="1021"/>
                    <a:pt x="1175" y="972"/>
                    <a:pt x="1261" y="864"/>
                  </a:cubicBezTo>
                  <a:cubicBezTo>
                    <a:pt x="1387" y="675"/>
                    <a:pt x="1292" y="486"/>
                    <a:pt x="1135" y="392"/>
                  </a:cubicBezTo>
                  <a:lnTo>
                    <a:pt x="536" y="45"/>
                  </a:lnTo>
                  <a:cubicBezTo>
                    <a:pt x="486" y="15"/>
                    <a:pt x="432" y="1"/>
                    <a:pt x="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42"/>
            <p:cNvSpPr/>
            <p:nvPr/>
          </p:nvSpPr>
          <p:spPr>
            <a:xfrm>
              <a:off x="-1316650" y="2383750"/>
              <a:ext cx="34675" cy="25525"/>
            </a:xfrm>
            <a:custGeom>
              <a:avLst/>
              <a:gdLst/>
              <a:ahLst/>
              <a:cxnLst/>
              <a:rect l="l" t="t" r="r" b="b"/>
              <a:pathLst>
                <a:path w="1387" h="1021" extrusionOk="0">
                  <a:moveTo>
                    <a:pt x="405" y="1"/>
                  </a:moveTo>
                  <a:cubicBezTo>
                    <a:pt x="283" y="1"/>
                    <a:pt x="159" y="50"/>
                    <a:pt x="95" y="157"/>
                  </a:cubicBezTo>
                  <a:cubicBezTo>
                    <a:pt x="0" y="315"/>
                    <a:pt x="63" y="504"/>
                    <a:pt x="221" y="630"/>
                  </a:cubicBezTo>
                  <a:lnTo>
                    <a:pt x="788" y="977"/>
                  </a:lnTo>
                  <a:cubicBezTo>
                    <a:pt x="838" y="1007"/>
                    <a:pt x="895" y="1021"/>
                    <a:pt x="953" y="1021"/>
                  </a:cubicBezTo>
                  <a:cubicBezTo>
                    <a:pt x="1074" y="1021"/>
                    <a:pt x="1196" y="958"/>
                    <a:pt x="1260" y="850"/>
                  </a:cubicBezTo>
                  <a:cubicBezTo>
                    <a:pt x="1386" y="693"/>
                    <a:pt x="1292" y="504"/>
                    <a:pt x="1134" y="378"/>
                  </a:cubicBezTo>
                  <a:lnTo>
                    <a:pt x="567" y="31"/>
                  </a:lnTo>
                  <a:cubicBezTo>
                    <a:pt x="517" y="11"/>
                    <a:pt x="461" y="1"/>
                    <a:pt x="4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42"/>
            <p:cNvSpPr/>
            <p:nvPr/>
          </p:nvSpPr>
          <p:spPr>
            <a:xfrm>
              <a:off x="-1239475" y="2401575"/>
              <a:ext cx="102425" cy="153100"/>
            </a:xfrm>
            <a:custGeom>
              <a:avLst/>
              <a:gdLst/>
              <a:ahLst/>
              <a:cxnLst/>
              <a:rect l="l" t="t" r="r" b="b"/>
              <a:pathLst>
                <a:path w="4097" h="6124" extrusionOk="0">
                  <a:moveTo>
                    <a:pt x="1733" y="1492"/>
                  </a:moveTo>
                  <a:lnTo>
                    <a:pt x="1733" y="2343"/>
                  </a:lnTo>
                  <a:cubicBezTo>
                    <a:pt x="1733" y="2500"/>
                    <a:pt x="1796" y="2626"/>
                    <a:pt x="1922" y="2658"/>
                  </a:cubicBezTo>
                  <a:lnTo>
                    <a:pt x="3246" y="3225"/>
                  </a:lnTo>
                  <a:lnTo>
                    <a:pt x="2395" y="4611"/>
                  </a:lnTo>
                  <a:lnTo>
                    <a:pt x="2395" y="3729"/>
                  </a:lnTo>
                  <a:cubicBezTo>
                    <a:pt x="2395" y="3572"/>
                    <a:pt x="2332" y="3445"/>
                    <a:pt x="2206" y="3414"/>
                  </a:cubicBezTo>
                  <a:lnTo>
                    <a:pt x="851" y="2878"/>
                  </a:lnTo>
                  <a:lnTo>
                    <a:pt x="1733" y="1492"/>
                  </a:lnTo>
                  <a:close/>
                  <a:moveTo>
                    <a:pt x="2038" y="0"/>
                  </a:moveTo>
                  <a:cubicBezTo>
                    <a:pt x="1919" y="0"/>
                    <a:pt x="1814" y="47"/>
                    <a:pt x="1765" y="169"/>
                  </a:cubicBezTo>
                  <a:lnTo>
                    <a:pt x="64" y="2941"/>
                  </a:lnTo>
                  <a:cubicBezTo>
                    <a:pt x="32" y="3004"/>
                    <a:pt x="1" y="3130"/>
                    <a:pt x="32" y="3225"/>
                  </a:cubicBezTo>
                  <a:cubicBezTo>
                    <a:pt x="64" y="3288"/>
                    <a:pt x="158" y="3382"/>
                    <a:pt x="221" y="3414"/>
                  </a:cubicBezTo>
                  <a:lnTo>
                    <a:pt x="1733" y="4013"/>
                  </a:lnTo>
                  <a:lnTo>
                    <a:pt x="1733" y="5808"/>
                  </a:lnTo>
                  <a:cubicBezTo>
                    <a:pt x="1733" y="5966"/>
                    <a:pt x="1859" y="6092"/>
                    <a:pt x="1954" y="6123"/>
                  </a:cubicBezTo>
                  <a:lnTo>
                    <a:pt x="2049" y="6123"/>
                  </a:lnTo>
                  <a:cubicBezTo>
                    <a:pt x="2143" y="6123"/>
                    <a:pt x="2269" y="6092"/>
                    <a:pt x="2301" y="5966"/>
                  </a:cubicBezTo>
                  <a:lnTo>
                    <a:pt x="4002" y="3225"/>
                  </a:lnTo>
                  <a:cubicBezTo>
                    <a:pt x="4033" y="3130"/>
                    <a:pt x="4096" y="3004"/>
                    <a:pt x="4033" y="2941"/>
                  </a:cubicBezTo>
                  <a:cubicBezTo>
                    <a:pt x="4033" y="2878"/>
                    <a:pt x="3970" y="2784"/>
                    <a:pt x="3907" y="2752"/>
                  </a:cubicBezTo>
                  <a:lnTo>
                    <a:pt x="2395" y="2154"/>
                  </a:lnTo>
                  <a:lnTo>
                    <a:pt x="2395" y="358"/>
                  </a:lnTo>
                  <a:cubicBezTo>
                    <a:pt x="2395" y="169"/>
                    <a:pt x="2269" y="74"/>
                    <a:pt x="2143" y="11"/>
                  </a:cubicBezTo>
                  <a:cubicBezTo>
                    <a:pt x="2108" y="4"/>
                    <a:pt x="2072" y="0"/>
                    <a:pt x="203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9" name="Google Shape;399;p42"/>
          <p:cNvSpPr/>
          <p:nvPr/>
        </p:nvSpPr>
        <p:spPr>
          <a:xfrm>
            <a:off x="5095770" y="1950994"/>
            <a:ext cx="421914" cy="420759"/>
          </a:xfrm>
          <a:custGeom>
            <a:avLst/>
            <a:gdLst/>
            <a:ahLst/>
            <a:cxnLst/>
            <a:rect l="l" t="t" r="r" b="b"/>
            <a:pathLst>
              <a:path w="11689" h="11657" extrusionOk="0">
                <a:moveTo>
                  <a:pt x="5860" y="662"/>
                </a:moveTo>
                <a:cubicBezTo>
                  <a:pt x="6080" y="662"/>
                  <a:pt x="6238" y="851"/>
                  <a:pt x="6238" y="1040"/>
                </a:cubicBezTo>
                <a:lnTo>
                  <a:pt x="6238" y="1386"/>
                </a:lnTo>
                <a:lnTo>
                  <a:pt x="756" y="1386"/>
                </a:lnTo>
                <a:lnTo>
                  <a:pt x="756" y="1040"/>
                </a:lnTo>
                <a:cubicBezTo>
                  <a:pt x="725" y="851"/>
                  <a:pt x="882" y="662"/>
                  <a:pt x="1071" y="662"/>
                </a:cubicBezTo>
                <a:close/>
                <a:moveTo>
                  <a:pt x="6175" y="2048"/>
                </a:moveTo>
                <a:lnTo>
                  <a:pt x="6175" y="3686"/>
                </a:lnTo>
                <a:cubicBezTo>
                  <a:pt x="5639" y="3686"/>
                  <a:pt x="5198" y="4096"/>
                  <a:pt x="5198" y="4663"/>
                </a:cubicBezTo>
                <a:cubicBezTo>
                  <a:pt x="4820" y="4694"/>
                  <a:pt x="4505" y="4883"/>
                  <a:pt x="4348" y="5261"/>
                </a:cubicBezTo>
                <a:lnTo>
                  <a:pt x="3592" y="4505"/>
                </a:lnTo>
                <a:cubicBezTo>
                  <a:pt x="3403" y="4300"/>
                  <a:pt x="3135" y="4198"/>
                  <a:pt x="2867" y="4198"/>
                </a:cubicBezTo>
                <a:cubicBezTo>
                  <a:pt x="2599" y="4198"/>
                  <a:pt x="2331" y="4300"/>
                  <a:pt x="2142" y="4505"/>
                </a:cubicBezTo>
                <a:cubicBezTo>
                  <a:pt x="1733" y="4883"/>
                  <a:pt x="1733" y="5576"/>
                  <a:pt x="2142" y="5954"/>
                </a:cubicBezTo>
                <a:lnTo>
                  <a:pt x="4505" y="8317"/>
                </a:lnTo>
                <a:lnTo>
                  <a:pt x="4316" y="8317"/>
                </a:lnTo>
                <a:cubicBezTo>
                  <a:pt x="3875" y="8317"/>
                  <a:pt x="3466" y="8601"/>
                  <a:pt x="3308" y="9042"/>
                </a:cubicBezTo>
                <a:lnTo>
                  <a:pt x="725" y="9042"/>
                </a:lnTo>
                <a:lnTo>
                  <a:pt x="725" y="8979"/>
                </a:lnTo>
                <a:lnTo>
                  <a:pt x="725" y="2048"/>
                </a:lnTo>
                <a:close/>
                <a:moveTo>
                  <a:pt x="7640" y="3907"/>
                </a:moveTo>
                <a:cubicBezTo>
                  <a:pt x="7727" y="3907"/>
                  <a:pt x="7813" y="3938"/>
                  <a:pt x="7876" y="4001"/>
                </a:cubicBezTo>
                <a:lnTo>
                  <a:pt x="8664" y="4789"/>
                </a:lnTo>
                <a:cubicBezTo>
                  <a:pt x="9325" y="5450"/>
                  <a:pt x="9861" y="6238"/>
                  <a:pt x="10113" y="7026"/>
                </a:cubicBezTo>
                <a:lnTo>
                  <a:pt x="7530" y="9609"/>
                </a:lnTo>
                <a:lnTo>
                  <a:pt x="4222" y="9609"/>
                </a:lnTo>
                <a:cubicBezTo>
                  <a:pt x="4033" y="9609"/>
                  <a:pt x="3875" y="9451"/>
                  <a:pt x="3875" y="9262"/>
                </a:cubicBezTo>
                <a:cubicBezTo>
                  <a:pt x="3875" y="9073"/>
                  <a:pt x="4033" y="8916"/>
                  <a:pt x="4222" y="8916"/>
                </a:cubicBezTo>
                <a:lnTo>
                  <a:pt x="5230" y="8916"/>
                </a:lnTo>
                <a:cubicBezTo>
                  <a:pt x="5387" y="8916"/>
                  <a:pt x="5513" y="8821"/>
                  <a:pt x="5545" y="8695"/>
                </a:cubicBezTo>
                <a:cubicBezTo>
                  <a:pt x="5608" y="8601"/>
                  <a:pt x="5608" y="8443"/>
                  <a:pt x="5482" y="8349"/>
                </a:cubicBezTo>
                <a:lnTo>
                  <a:pt x="2520" y="5387"/>
                </a:lnTo>
                <a:cubicBezTo>
                  <a:pt x="2394" y="5293"/>
                  <a:pt x="2394" y="5041"/>
                  <a:pt x="2520" y="4915"/>
                </a:cubicBezTo>
                <a:cubicBezTo>
                  <a:pt x="2583" y="4868"/>
                  <a:pt x="2670" y="4844"/>
                  <a:pt x="2757" y="4844"/>
                </a:cubicBezTo>
                <a:cubicBezTo>
                  <a:pt x="2843" y="4844"/>
                  <a:pt x="2930" y="4868"/>
                  <a:pt x="2993" y="4915"/>
                </a:cubicBezTo>
                <a:lnTo>
                  <a:pt x="4442" y="6395"/>
                </a:lnTo>
                <a:lnTo>
                  <a:pt x="5450" y="7372"/>
                </a:lnTo>
                <a:cubicBezTo>
                  <a:pt x="5498" y="7435"/>
                  <a:pt x="5584" y="7467"/>
                  <a:pt x="5675" y="7467"/>
                </a:cubicBezTo>
                <a:cubicBezTo>
                  <a:pt x="5765" y="7467"/>
                  <a:pt x="5860" y="7435"/>
                  <a:pt x="5923" y="7372"/>
                </a:cubicBezTo>
                <a:cubicBezTo>
                  <a:pt x="6017" y="7246"/>
                  <a:pt x="6017" y="7026"/>
                  <a:pt x="5923" y="6900"/>
                </a:cubicBezTo>
                <a:lnTo>
                  <a:pt x="4915" y="5923"/>
                </a:lnTo>
                <a:cubicBezTo>
                  <a:pt x="4820" y="5797"/>
                  <a:pt x="4820" y="5545"/>
                  <a:pt x="4915" y="5450"/>
                </a:cubicBezTo>
                <a:cubicBezTo>
                  <a:pt x="4978" y="5387"/>
                  <a:pt x="5072" y="5356"/>
                  <a:pt x="5163" y="5356"/>
                </a:cubicBezTo>
                <a:cubicBezTo>
                  <a:pt x="5253" y="5356"/>
                  <a:pt x="5340" y="5387"/>
                  <a:pt x="5387" y="5450"/>
                </a:cubicBezTo>
                <a:lnTo>
                  <a:pt x="6396" y="6427"/>
                </a:lnTo>
                <a:cubicBezTo>
                  <a:pt x="6443" y="6490"/>
                  <a:pt x="6529" y="6522"/>
                  <a:pt x="6620" y="6522"/>
                </a:cubicBezTo>
                <a:cubicBezTo>
                  <a:pt x="6711" y="6522"/>
                  <a:pt x="6805" y="6490"/>
                  <a:pt x="6868" y="6427"/>
                </a:cubicBezTo>
                <a:cubicBezTo>
                  <a:pt x="6963" y="6301"/>
                  <a:pt x="6963" y="6080"/>
                  <a:pt x="6868" y="5954"/>
                </a:cubicBezTo>
                <a:lnTo>
                  <a:pt x="5860" y="4978"/>
                </a:lnTo>
                <a:cubicBezTo>
                  <a:pt x="5765" y="4852"/>
                  <a:pt x="5765" y="4631"/>
                  <a:pt x="5860" y="4505"/>
                </a:cubicBezTo>
                <a:cubicBezTo>
                  <a:pt x="5923" y="4442"/>
                  <a:pt x="6017" y="4411"/>
                  <a:pt x="6108" y="4411"/>
                </a:cubicBezTo>
                <a:cubicBezTo>
                  <a:pt x="6199" y="4411"/>
                  <a:pt x="6285" y="4442"/>
                  <a:pt x="6333" y="4505"/>
                </a:cubicBezTo>
                <a:lnTo>
                  <a:pt x="7341" y="5482"/>
                </a:lnTo>
                <a:cubicBezTo>
                  <a:pt x="7388" y="5545"/>
                  <a:pt x="7475" y="5576"/>
                  <a:pt x="7565" y="5576"/>
                </a:cubicBezTo>
                <a:cubicBezTo>
                  <a:pt x="7656" y="5576"/>
                  <a:pt x="7750" y="5545"/>
                  <a:pt x="7813" y="5482"/>
                </a:cubicBezTo>
                <a:cubicBezTo>
                  <a:pt x="7908" y="5356"/>
                  <a:pt x="7908" y="5135"/>
                  <a:pt x="7813" y="5009"/>
                </a:cubicBezTo>
                <a:lnTo>
                  <a:pt x="7341" y="4537"/>
                </a:lnTo>
                <a:cubicBezTo>
                  <a:pt x="7278" y="4348"/>
                  <a:pt x="7278" y="4096"/>
                  <a:pt x="7404" y="4001"/>
                </a:cubicBezTo>
                <a:cubicBezTo>
                  <a:pt x="7467" y="3938"/>
                  <a:pt x="7553" y="3907"/>
                  <a:pt x="7640" y="3907"/>
                </a:cubicBezTo>
                <a:close/>
                <a:moveTo>
                  <a:pt x="10554" y="7624"/>
                </a:moveTo>
                <a:lnTo>
                  <a:pt x="10806" y="7845"/>
                </a:lnTo>
                <a:cubicBezTo>
                  <a:pt x="10964" y="8002"/>
                  <a:pt x="10964" y="8191"/>
                  <a:pt x="10806" y="8317"/>
                </a:cubicBezTo>
                <a:lnTo>
                  <a:pt x="8853" y="10239"/>
                </a:lnTo>
                <a:cubicBezTo>
                  <a:pt x="8806" y="10302"/>
                  <a:pt x="8719" y="10334"/>
                  <a:pt x="8628" y="10334"/>
                </a:cubicBezTo>
                <a:cubicBezTo>
                  <a:pt x="8538" y="10334"/>
                  <a:pt x="8443" y="10302"/>
                  <a:pt x="8380" y="10239"/>
                </a:cubicBezTo>
                <a:lnTo>
                  <a:pt x="8160" y="10019"/>
                </a:lnTo>
                <a:lnTo>
                  <a:pt x="10554" y="7624"/>
                </a:lnTo>
                <a:close/>
                <a:moveTo>
                  <a:pt x="3277" y="9672"/>
                </a:moveTo>
                <a:cubicBezTo>
                  <a:pt x="3434" y="10050"/>
                  <a:pt x="3781" y="10334"/>
                  <a:pt x="4222" y="10334"/>
                </a:cubicBezTo>
                <a:lnTo>
                  <a:pt x="6143" y="10334"/>
                </a:lnTo>
                <a:lnTo>
                  <a:pt x="6143" y="10680"/>
                </a:lnTo>
                <a:lnTo>
                  <a:pt x="6175" y="10680"/>
                </a:lnTo>
                <a:cubicBezTo>
                  <a:pt x="6175" y="10869"/>
                  <a:pt x="6017" y="11027"/>
                  <a:pt x="5828" y="11027"/>
                </a:cubicBezTo>
                <a:lnTo>
                  <a:pt x="1040" y="11027"/>
                </a:lnTo>
                <a:cubicBezTo>
                  <a:pt x="819" y="11027"/>
                  <a:pt x="662" y="10869"/>
                  <a:pt x="662" y="10680"/>
                </a:cubicBezTo>
                <a:lnTo>
                  <a:pt x="662" y="9672"/>
                </a:lnTo>
                <a:close/>
                <a:moveTo>
                  <a:pt x="1040" y="0"/>
                </a:moveTo>
                <a:cubicBezTo>
                  <a:pt x="473" y="0"/>
                  <a:pt x="0" y="473"/>
                  <a:pt x="0" y="1040"/>
                </a:cubicBezTo>
                <a:lnTo>
                  <a:pt x="0" y="10649"/>
                </a:lnTo>
                <a:cubicBezTo>
                  <a:pt x="0" y="11184"/>
                  <a:pt x="473" y="11657"/>
                  <a:pt x="1040" y="11657"/>
                </a:cubicBezTo>
                <a:lnTo>
                  <a:pt x="5828" y="11657"/>
                </a:lnTo>
                <a:cubicBezTo>
                  <a:pt x="6396" y="11657"/>
                  <a:pt x="6868" y="11184"/>
                  <a:pt x="6868" y="10649"/>
                </a:cubicBezTo>
                <a:lnTo>
                  <a:pt x="6868" y="10334"/>
                </a:lnTo>
                <a:lnTo>
                  <a:pt x="7467" y="10334"/>
                </a:lnTo>
                <a:lnTo>
                  <a:pt x="7876" y="10775"/>
                </a:lnTo>
                <a:cubicBezTo>
                  <a:pt x="8081" y="10964"/>
                  <a:pt x="8349" y="11058"/>
                  <a:pt x="8613" y="11058"/>
                </a:cubicBezTo>
                <a:cubicBezTo>
                  <a:pt x="8877" y="11058"/>
                  <a:pt x="9136" y="10964"/>
                  <a:pt x="9325" y="10775"/>
                </a:cubicBezTo>
                <a:lnTo>
                  <a:pt x="11279" y="8821"/>
                </a:lnTo>
                <a:cubicBezTo>
                  <a:pt x="11688" y="8443"/>
                  <a:pt x="11688" y="7782"/>
                  <a:pt x="11310" y="7372"/>
                </a:cubicBezTo>
                <a:lnTo>
                  <a:pt x="10869" y="6931"/>
                </a:lnTo>
                <a:cubicBezTo>
                  <a:pt x="10554" y="6080"/>
                  <a:pt x="10082" y="5261"/>
                  <a:pt x="9420" y="4505"/>
                </a:cubicBezTo>
                <a:lnTo>
                  <a:pt x="8380" y="3466"/>
                </a:lnTo>
                <a:cubicBezTo>
                  <a:pt x="8191" y="3277"/>
                  <a:pt x="7931" y="3182"/>
                  <a:pt x="7668" y="3182"/>
                </a:cubicBezTo>
                <a:cubicBezTo>
                  <a:pt x="7404" y="3182"/>
                  <a:pt x="7136" y="3277"/>
                  <a:pt x="6931" y="3466"/>
                </a:cubicBezTo>
                <a:lnTo>
                  <a:pt x="6868" y="3560"/>
                </a:lnTo>
                <a:lnTo>
                  <a:pt x="6868" y="1040"/>
                </a:lnTo>
                <a:cubicBezTo>
                  <a:pt x="6868" y="473"/>
                  <a:pt x="6396" y="0"/>
                  <a:pt x="58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0" name="Google Shape;400;p42"/>
          <p:cNvGrpSpPr/>
          <p:nvPr/>
        </p:nvGrpSpPr>
        <p:grpSpPr>
          <a:xfrm>
            <a:off x="5096329" y="3320530"/>
            <a:ext cx="420796" cy="421914"/>
            <a:chOff x="-2060175" y="2768875"/>
            <a:chExt cx="291450" cy="292225"/>
          </a:xfrm>
        </p:grpSpPr>
        <p:sp>
          <p:nvSpPr>
            <p:cNvPr id="401" name="Google Shape;401;p42"/>
            <p:cNvSpPr/>
            <p:nvPr/>
          </p:nvSpPr>
          <p:spPr>
            <a:xfrm>
              <a:off x="-2060175" y="2768875"/>
              <a:ext cx="291450" cy="292225"/>
            </a:xfrm>
            <a:custGeom>
              <a:avLst/>
              <a:gdLst/>
              <a:ahLst/>
              <a:cxnLst/>
              <a:rect l="l" t="t" r="r" b="b"/>
              <a:pathLst>
                <a:path w="11658" h="11689" extrusionOk="0">
                  <a:moveTo>
                    <a:pt x="10649" y="662"/>
                  </a:moveTo>
                  <a:cubicBezTo>
                    <a:pt x="10838" y="662"/>
                    <a:pt x="10996" y="820"/>
                    <a:pt x="10996" y="1009"/>
                  </a:cubicBezTo>
                  <a:cubicBezTo>
                    <a:pt x="10996" y="1198"/>
                    <a:pt x="10838" y="1355"/>
                    <a:pt x="10649" y="1355"/>
                  </a:cubicBezTo>
                  <a:lnTo>
                    <a:pt x="1040" y="1355"/>
                  </a:lnTo>
                  <a:cubicBezTo>
                    <a:pt x="851" y="1355"/>
                    <a:pt x="694" y="1198"/>
                    <a:pt x="694" y="1009"/>
                  </a:cubicBezTo>
                  <a:cubicBezTo>
                    <a:pt x="694" y="820"/>
                    <a:pt x="851" y="662"/>
                    <a:pt x="1040" y="662"/>
                  </a:cubicBezTo>
                  <a:close/>
                  <a:moveTo>
                    <a:pt x="10303" y="2049"/>
                  </a:moveTo>
                  <a:lnTo>
                    <a:pt x="10303" y="7908"/>
                  </a:lnTo>
                  <a:cubicBezTo>
                    <a:pt x="10334" y="8097"/>
                    <a:pt x="10177" y="8255"/>
                    <a:pt x="9988" y="8255"/>
                  </a:cubicBezTo>
                  <a:lnTo>
                    <a:pt x="1702" y="8255"/>
                  </a:lnTo>
                  <a:cubicBezTo>
                    <a:pt x="1513" y="8255"/>
                    <a:pt x="1355" y="8097"/>
                    <a:pt x="1355" y="7908"/>
                  </a:cubicBezTo>
                  <a:lnTo>
                    <a:pt x="1355" y="2049"/>
                  </a:lnTo>
                  <a:close/>
                  <a:moveTo>
                    <a:pt x="5797" y="10271"/>
                  </a:moveTo>
                  <a:cubicBezTo>
                    <a:pt x="5986" y="10271"/>
                    <a:pt x="6144" y="10429"/>
                    <a:pt x="6144" y="10618"/>
                  </a:cubicBezTo>
                  <a:cubicBezTo>
                    <a:pt x="6144" y="10807"/>
                    <a:pt x="5986" y="10964"/>
                    <a:pt x="5797" y="10964"/>
                  </a:cubicBezTo>
                  <a:cubicBezTo>
                    <a:pt x="5608" y="10964"/>
                    <a:pt x="5451" y="10807"/>
                    <a:pt x="5451" y="10618"/>
                  </a:cubicBezTo>
                  <a:cubicBezTo>
                    <a:pt x="5451" y="10429"/>
                    <a:pt x="5608" y="10271"/>
                    <a:pt x="5797" y="10271"/>
                  </a:cubicBezTo>
                  <a:close/>
                  <a:moveTo>
                    <a:pt x="1040" y="1"/>
                  </a:moveTo>
                  <a:cubicBezTo>
                    <a:pt x="473" y="1"/>
                    <a:pt x="1" y="473"/>
                    <a:pt x="1" y="1009"/>
                  </a:cubicBezTo>
                  <a:cubicBezTo>
                    <a:pt x="1" y="1450"/>
                    <a:pt x="284" y="1828"/>
                    <a:pt x="694" y="1986"/>
                  </a:cubicBezTo>
                  <a:lnTo>
                    <a:pt x="694" y="7908"/>
                  </a:lnTo>
                  <a:cubicBezTo>
                    <a:pt x="694" y="8444"/>
                    <a:pt x="1166" y="8917"/>
                    <a:pt x="1702" y="8917"/>
                  </a:cubicBezTo>
                  <a:lnTo>
                    <a:pt x="5482" y="8917"/>
                  </a:lnTo>
                  <a:lnTo>
                    <a:pt x="5482" y="9673"/>
                  </a:lnTo>
                  <a:cubicBezTo>
                    <a:pt x="5104" y="9830"/>
                    <a:pt x="4821" y="10177"/>
                    <a:pt x="4821" y="10649"/>
                  </a:cubicBezTo>
                  <a:cubicBezTo>
                    <a:pt x="4821" y="11216"/>
                    <a:pt x="5293" y="11689"/>
                    <a:pt x="5829" y="11689"/>
                  </a:cubicBezTo>
                  <a:cubicBezTo>
                    <a:pt x="6396" y="11689"/>
                    <a:pt x="6869" y="11216"/>
                    <a:pt x="6869" y="10649"/>
                  </a:cubicBezTo>
                  <a:cubicBezTo>
                    <a:pt x="6869" y="10240"/>
                    <a:pt x="6585" y="9830"/>
                    <a:pt x="6207" y="9673"/>
                  </a:cubicBezTo>
                  <a:lnTo>
                    <a:pt x="6207" y="8917"/>
                  </a:lnTo>
                  <a:lnTo>
                    <a:pt x="10019" y="8917"/>
                  </a:lnTo>
                  <a:cubicBezTo>
                    <a:pt x="10555" y="8917"/>
                    <a:pt x="11027" y="8444"/>
                    <a:pt x="11027" y="7908"/>
                  </a:cubicBezTo>
                  <a:lnTo>
                    <a:pt x="11027" y="1986"/>
                  </a:lnTo>
                  <a:cubicBezTo>
                    <a:pt x="11405" y="1828"/>
                    <a:pt x="11657" y="1450"/>
                    <a:pt x="11657" y="1009"/>
                  </a:cubicBezTo>
                  <a:cubicBezTo>
                    <a:pt x="11657" y="473"/>
                    <a:pt x="11185" y="1"/>
                    <a:pt x="106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42"/>
            <p:cNvSpPr/>
            <p:nvPr/>
          </p:nvSpPr>
          <p:spPr>
            <a:xfrm>
              <a:off x="-2008975" y="2855525"/>
              <a:ext cx="189050" cy="84500"/>
            </a:xfrm>
            <a:custGeom>
              <a:avLst/>
              <a:gdLst/>
              <a:ahLst/>
              <a:cxnLst/>
              <a:rect l="l" t="t" r="r" b="b"/>
              <a:pathLst>
                <a:path w="7562" h="3380" extrusionOk="0">
                  <a:moveTo>
                    <a:pt x="6553" y="0"/>
                  </a:moveTo>
                  <a:cubicBezTo>
                    <a:pt x="6144" y="0"/>
                    <a:pt x="6081" y="504"/>
                    <a:pt x="6427" y="662"/>
                  </a:cubicBezTo>
                  <a:lnTo>
                    <a:pt x="4474" y="2584"/>
                  </a:lnTo>
                  <a:lnTo>
                    <a:pt x="2647" y="788"/>
                  </a:lnTo>
                  <a:cubicBezTo>
                    <a:pt x="2584" y="725"/>
                    <a:pt x="2497" y="693"/>
                    <a:pt x="2410" y="693"/>
                  </a:cubicBezTo>
                  <a:cubicBezTo>
                    <a:pt x="2324" y="693"/>
                    <a:pt x="2237" y="725"/>
                    <a:pt x="2174" y="788"/>
                  </a:cubicBezTo>
                  <a:lnTo>
                    <a:pt x="126" y="2836"/>
                  </a:lnTo>
                  <a:cubicBezTo>
                    <a:pt x="0" y="2930"/>
                    <a:pt x="0" y="3182"/>
                    <a:pt x="126" y="3308"/>
                  </a:cubicBezTo>
                  <a:cubicBezTo>
                    <a:pt x="189" y="3356"/>
                    <a:pt x="276" y="3379"/>
                    <a:pt x="363" y="3379"/>
                  </a:cubicBezTo>
                  <a:cubicBezTo>
                    <a:pt x="449" y="3379"/>
                    <a:pt x="536" y="3356"/>
                    <a:pt x="599" y="3308"/>
                  </a:cubicBezTo>
                  <a:lnTo>
                    <a:pt x="2426" y="1481"/>
                  </a:lnTo>
                  <a:lnTo>
                    <a:pt x="4222" y="3308"/>
                  </a:lnTo>
                  <a:cubicBezTo>
                    <a:pt x="4285" y="3356"/>
                    <a:pt x="4372" y="3379"/>
                    <a:pt x="4458" y="3379"/>
                  </a:cubicBezTo>
                  <a:cubicBezTo>
                    <a:pt x="4545" y="3379"/>
                    <a:pt x="4632" y="3356"/>
                    <a:pt x="4695" y="3308"/>
                  </a:cubicBezTo>
                  <a:lnTo>
                    <a:pt x="6900" y="1134"/>
                  </a:lnTo>
                  <a:cubicBezTo>
                    <a:pt x="6931" y="1260"/>
                    <a:pt x="7057" y="1355"/>
                    <a:pt x="7215" y="1355"/>
                  </a:cubicBezTo>
                  <a:cubicBezTo>
                    <a:pt x="7404" y="1355"/>
                    <a:pt x="7562" y="1197"/>
                    <a:pt x="7562" y="1008"/>
                  </a:cubicBezTo>
                  <a:lnTo>
                    <a:pt x="7562" y="347"/>
                  </a:lnTo>
                  <a:cubicBezTo>
                    <a:pt x="7562" y="158"/>
                    <a:pt x="7467" y="0"/>
                    <a:pt x="72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3" name="Google Shape;403;p42"/>
          <p:cNvGrpSpPr/>
          <p:nvPr/>
        </p:nvGrpSpPr>
        <p:grpSpPr>
          <a:xfrm>
            <a:off x="3728072" y="1950488"/>
            <a:ext cx="420796" cy="421770"/>
            <a:chOff x="-3137650" y="2408950"/>
            <a:chExt cx="291450" cy="292125"/>
          </a:xfrm>
        </p:grpSpPr>
        <p:sp>
          <p:nvSpPr>
            <p:cNvPr id="404" name="Google Shape;404;p42"/>
            <p:cNvSpPr/>
            <p:nvPr/>
          </p:nvSpPr>
          <p:spPr>
            <a:xfrm>
              <a:off x="-3137650" y="2408950"/>
              <a:ext cx="291450" cy="292125"/>
            </a:xfrm>
            <a:custGeom>
              <a:avLst/>
              <a:gdLst/>
              <a:ahLst/>
              <a:cxnLst/>
              <a:rect l="l" t="t" r="r" b="b"/>
              <a:pathLst>
                <a:path w="11658" h="11685" extrusionOk="0">
                  <a:moveTo>
                    <a:pt x="10618" y="662"/>
                  </a:moveTo>
                  <a:cubicBezTo>
                    <a:pt x="10807" y="662"/>
                    <a:pt x="10964" y="851"/>
                    <a:pt x="10964" y="1040"/>
                  </a:cubicBezTo>
                  <a:lnTo>
                    <a:pt x="10964" y="2741"/>
                  </a:lnTo>
                  <a:lnTo>
                    <a:pt x="662" y="2741"/>
                  </a:lnTo>
                  <a:lnTo>
                    <a:pt x="662" y="1040"/>
                  </a:lnTo>
                  <a:cubicBezTo>
                    <a:pt x="662" y="851"/>
                    <a:pt x="820" y="662"/>
                    <a:pt x="1009" y="662"/>
                  </a:cubicBezTo>
                  <a:close/>
                  <a:moveTo>
                    <a:pt x="10964" y="3403"/>
                  </a:moveTo>
                  <a:lnTo>
                    <a:pt x="10964" y="8601"/>
                  </a:lnTo>
                  <a:cubicBezTo>
                    <a:pt x="10964" y="8790"/>
                    <a:pt x="10838" y="8947"/>
                    <a:pt x="10618" y="8947"/>
                  </a:cubicBezTo>
                  <a:lnTo>
                    <a:pt x="10145" y="8947"/>
                  </a:lnTo>
                  <a:cubicBezTo>
                    <a:pt x="10208" y="8727"/>
                    <a:pt x="10240" y="8443"/>
                    <a:pt x="10240" y="8160"/>
                  </a:cubicBezTo>
                  <a:lnTo>
                    <a:pt x="10240" y="5860"/>
                  </a:lnTo>
                  <a:cubicBezTo>
                    <a:pt x="10240" y="5673"/>
                    <a:pt x="10058" y="5531"/>
                    <a:pt x="9868" y="5531"/>
                  </a:cubicBezTo>
                  <a:cubicBezTo>
                    <a:pt x="9835" y="5531"/>
                    <a:pt x="9801" y="5535"/>
                    <a:pt x="9767" y="5545"/>
                  </a:cubicBezTo>
                  <a:cubicBezTo>
                    <a:pt x="9545" y="5641"/>
                    <a:pt x="9341" y="5691"/>
                    <a:pt x="9142" y="5691"/>
                  </a:cubicBezTo>
                  <a:cubicBezTo>
                    <a:pt x="8693" y="5691"/>
                    <a:pt x="8275" y="5439"/>
                    <a:pt x="7751" y="4915"/>
                  </a:cubicBezTo>
                  <a:cubicBezTo>
                    <a:pt x="7688" y="4868"/>
                    <a:pt x="7601" y="4844"/>
                    <a:pt x="7515" y="4844"/>
                  </a:cubicBezTo>
                  <a:cubicBezTo>
                    <a:pt x="7428" y="4844"/>
                    <a:pt x="7341" y="4868"/>
                    <a:pt x="7278" y="4915"/>
                  </a:cubicBezTo>
                  <a:cubicBezTo>
                    <a:pt x="6753" y="5440"/>
                    <a:pt x="6334" y="5677"/>
                    <a:pt x="5884" y="5677"/>
                  </a:cubicBezTo>
                  <a:cubicBezTo>
                    <a:pt x="5686" y="5677"/>
                    <a:pt x="5483" y="5631"/>
                    <a:pt x="5262" y="5545"/>
                  </a:cubicBezTo>
                  <a:cubicBezTo>
                    <a:pt x="5229" y="5535"/>
                    <a:pt x="5195" y="5531"/>
                    <a:pt x="5161" y="5531"/>
                  </a:cubicBezTo>
                  <a:cubicBezTo>
                    <a:pt x="4971" y="5531"/>
                    <a:pt x="4789" y="5673"/>
                    <a:pt x="4789" y="5860"/>
                  </a:cubicBezTo>
                  <a:lnTo>
                    <a:pt x="4789" y="8160"/>
                  </a:lnTo>
                  <a:cubicBezTo>
                    <a:pt x="4789" y="8443"/>
                    <a:pt x="4821" y="8664"/>
                    <a:pt x="4884" y="8947"/>
                  </a:cubicBezTo>
                  <a:lnTo>
                    <a:pt x="1009" y="8947"/>
                  </a:lnTo>
                  <a:cubicBezTo>
                    <a:pt x="820" y="8947"/>
                    <a:pt x="662" y="8790"/>
                    <a:pt x="662" y="8601"/>
                  </a:cubicBezTo>
                  <a:lnTo>
                    <a:pt x="662" y="3403"/>
                  </a:lnTo>
                  <a:close/>
                  <a:moveTo>
                    <a:pt x="7152" y="5923"/>
                  </a:moveTo>
                  <a:lnTo>
                    <a:pt x="7152" y="10838"/>
                  </a:lnTo>
                  <a:cubicBezTo>
                    <a:pt x="6144" y="10365"/>
                    <a:pt x="5451" y="9357"/>
                    <a:pt x="5451" y="8160"/>
                  </a:cubicBezTo>
                  <a:lnTo>
                    <a:pt x="5451" y="6301"/>
                  </a:lnTo>
                  <a:cubicBezTo>
                    <a:pt x="5604" y="6330"/>
                    <a:pt x="5750" y="6344"/>
                    <a:pt x="5891" y="6344"/>
                  </a:cubicBezTo>
                  <a:cubicBezTo>
                    <a:pt x="6359" y="6344"/>
                    <a:pt x="6765" y="6189"/>
                    <a:pt x="7152" y="5923"/>
                  </a:cubicBezTo>
                  <a:close/>
                  <a:moveTo>
                    <a:pt x="7877" y="5923"/>
                  </a:moveTo>
                  <a:cubicBezTo>
                    <a:pt x="8242" y="6166"/>
                    <a:pt x="8644" y="6353"/>
                    <a:pt x="9128" y="6353"/>
                  </a:cubicBezTo>
                  <a:cubicBezTo>
                    <a:pt x="9271" y="6353"/>
                    <a:pt x="9420" y="6337"/>
                    <a:pt x="9578" y="6301"/>
                  </a:cubicBezTo>
                  <a:lnTo>
                    <a:pt x="9578" y="8160"/>
                  </a:lnTo>
                  <a:cubicBezTo>
                    <a:pt x="9547" y="9357"/>
                    <a:pt x="8885" y="10365"/>
                    <a:pt x="7877" y="10838"/>
                  </a:cubicBezTo>
                  <a:lnTo>
                    <a:pt x="7877" y="5923"/>
                  </a:lnTo>
                  <a:close/>
                  <a:moveTo>
                    <a:pt x="1009" y="0"/>
                  </a:moveTo>
                  <a:cubicBezTo>
                    <a:pt x="473" y="0"/>
                    <a:pt x="1" y="473"/>
                    <a:pt x="1" y="1040"/>
                  </a:cubicBezTo>
                  <a:lnTo>
                    <a:pt x="1" y="8601"/>
                  </a:lnTo>
                  <a:cubicBezTo>
                    <a:pt x="1" y="9136"/>
                    <a:pt x="473" y="9609"/>
                    <a:pt x="1009" y="9609"/>
                  </a:cubicBezTo>
                  <a:lnTo>
                    <a:pt x="5073" y="9609"/>
                  </a:lnTo>
                  <a:cubicBezTo>
                    <a:pt x="5199" y="9893"/>
                    <a:pt x="5357" y="10145"/>
                    <a:pt x="5514" y="10365"/>
                  </a:cubicBezTo>
                  <a:cubicBezTo>
                    <a:pt x="5987" y="10995"/>
                    <a:pt x="6617" y="11436"/>
                    <a:pt x="7404" y="11657"/>
                  </a:cubicBezTo>
                  <a:cubicBezTo>
                    <a:pt x="7446" y="11657"/>
                    <a:pt x="7488" y="11685"/>
                    <a:pt x="7530" y="11685"/>
                  </a:cubicBezTo>
                  <a:cubicBezTo>
                    <a:pt x="7551" y="11685"/>
                    <a:pt x="7572" y="11678"/>
                    <a:pt x="7593" y="11657"/>
                  </a:cubicBezTo>
                  <a:cubicBezTo>
                    <a:pt x="8350" y="11436"/>
                    <a:pt x="9011" y="10995"/>
                    <a:pt x="9484" y="10365"/>
                  </a:cubicBezTo>
                  <a:cubicBezTo>
                    <a:pt x="9641" y="10145"/>
                    <a:pt x="9799" y="9893"/>
                    <a:pt x="9925" y="9609"/>
                  </a:cubicBezTo>
                  <a:lnTo>
                    <a:pt x="10618" y="9609"/>
                  </a:lnTo>
                  <a:cubicBezTo>
                    <a:pt x="11185" y="9609"/>
                    <a:pt x="11658" y="9136"/>
                    <a:pt x="11658" y="8601"/>
                  </a:cubicBezTo>
                  <a:lnTo>
                    <a:pt x="11658" y="1040"/>
                  </a:lnTo>
                  <a:cubicBezTo>
                    <a:pt x="11658" y="473"/>
                    <a:pt x="11217" y="0"/>
                    <a:pt x="106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42"/>
            <p:cNvSpPr/>
            <p:nvPr/>
          </p:nvSpPr>
          <p:spPr>
            <a:xfrm>
              <a:off x="-3104575" y="2442800"/>
              <a:ext cx="18150" cy="17350"/>
            </a:xfrm>
            <a:custGeom>
              <a:avLst/>
              <a:gdLst/>
              <a:ahLst/>
              <a:cxnLst/>
              <a:rect l="l" t="t" r="r" b="b"/>
              <a:pathLst>
                <a:path w="726" h="694" extrusionOk="0">
                  <a:moveTo>
                    <a:pt x="348" y="1"/>
                  </a:moveTo>
                  <a:cubicBezTo>
                    <a:pt x="158" y="1"/>
                    <a:pt x="1" y="158"/>
                    <a:pt x="1" y="347"/>
                  </a:cubicBezTo>
                  <a:cubicBezTo>
                    <a:pt x="1" y="536"/>
                    <a:pt x="158" y="694"/>
                    <a:pt x="348" y="694"/>
                  </a:cubicBezTo>
                  <a:cubicBezTo>
                    <a:pt x="568" y="694"/>
                    <a:pt x="726" y="536"/>
                    <a:pt x="726" y="347"/>
                  </a:cubicBezTo>
                  <a:cubicBezTo>
                    <a:pt x="726" y="158"/>
                    <a:pt x="568" y="1"/>
                    <a:pt x="3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42"/>
            <p:cNvSpPr/>
            <p:nvPr/>
          </p:nvSpPr>
          <p:spPr>
            <a:xfrm>
              <a:off x="-3069900" y="2442800"/>
              <a:ext cx="17350" cy="17350"/>
            </a:xfrm>
            <a:custGeom>
              <a:avLst/>
              <a:gdLst/>
              <a:ahLst/>
              <a:cxnLst/>
              <a:rect l="l" t="t" r="r" b="b"/>
              <a:pathLst>
                <a:path w="694" h="694" extrusionOk="0">
                  <a:moveTo>
                    <a:pt x="347" y="1"/>
                  </a:moveTo>
                  <a:cubicBezTo>
                    <a:pt x="158" y="1"/>
                    <a:pt x="0" y="158"/>
                    <a:pt x="0" y="347"/>
                  </a:cubicBezTo>
                  <a:cubicBezTo>
                    <a:pt x="0" y="536"/>
                    <a:pt x="158" y="694"/>
                    <a:pt x="347" y="694"/>
                  </a:cubicBezTo>
                  <a:cubicBezTo>
                    <a:pt x="536" y="694"/>
                    <a:pt x="693" y="536"/>
                    <a:pt x="693" y="347"/>
                  </a:cubicBezTo>
                  <a:cubicBezTo>
                    <a:pt x="693" y="158"/>
                    <a:pt x="536" y="1"/>
                    <a:pt x="3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42"/>
            <p:cNvSpPr/>
            <p:nvPr/>
          </p:nvSpPr>
          <p:spPr>
            <a:xfrm>
              <a:off x="-3035250" y="2442800"/>
              <a:ext cx="17350" cy="17350"/>
            </a:xfrm>
            <a:custGeom>
              <a:avLst/>
              <a:gdLst/>
              <a:ahLst/>
              <a:cxnLst/>
              <a:rect l="l" t="t" r="r" b="b"/>
              <a:pathLst>
                <a:path w="694" h="694" extrusionOk="0">
                  <a:moveTo>
                    <a:pt x="347" y="1"/>
                  </a:moveTo>
                  <a:cubicBezTo>
                    <a:pt x="158" y="1"/>
                    <a:pt x="0" y="158"/>
                    <a:pt x="0" y="347"/>
                  </a:cubicBezTo>
                  <a:cubicBezTo>
                    <a:pt x="0" y="536"/>
                    <a:pt x="158" y="694"/>
                    <a:pt x="347" y="694"/>
                  </a:cubicBezTo>
                  <a:cubicBezTo>
                    <a:pt x="536" y="694"/>
                    <a:pt x="693" y="536"/>
                    <a:pt x="693" y="347"/>
                  </a:cubicBezTo>
                  <a:cubicBezTo>
                    <a:pt x="693" y="158"/>
                    <a:pt x="536" y="1"/>
                    <a:pt x="3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2"/>
            <p:cNvSpPr/>
            <p:nvPr/>
          </p:nvSpPr>
          <p:spPr>
            <a:xfrm>
              <a:off x="-3002175" y="2442800"/>
              <a:ext cx="120525" cy="17350"/>
            </a:xfrm>
            <a:custGeom>
              <a:avLst/>
              <a:gdLst/>
              <a:ahLst/>
              <a:cxnLst/>
              <a:rect l="l" t="t" r="r" b="b"/>
              <a:pathLst>
                <a:path w="4821" h="694" extrusionOk="0">
                  <a:moveTo>
                    <a:pt x="347" y="1"/>
                  </a:moveTo>
                  <a:cubicBezTo>
                    <a:pt x="158" y="1"/>
                    <a:pt x="1" y="158"/>
                    <a:pt x="1" y="347"/>
                  </a:cubicBezTo>
                  <a:cubicBezTo>
                    <a:pt x="32" y="536"/>
                    <a:pt x="190" y="694"/>
                    <a:pt x="347" y="694"/>
                  </a:cubicBezTo>
                  <a:lnTo>
                    <a:pt x="4443" y="694"/>
                  </a:lnTo>
                  <a:cubicBezTo>
                    <a:pt x="4663" y="694"/>
                    <a:pt x="4821" y="536"/>
                    <a:pt x="4821" y="347"/>
                  </a:cubicBezTo>
                  <a:cubicBezTo>
                    <a:pt x="4821" y="158"/>
                    <a:pt x="4663" y="1"/>
                    <a:pt x="44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9" name="Google Shape;409;p42"/>
          <p:cNvSpPr txBox="1"/>
          <p:nvPr/>
        </p:nvSpPr>
        <p:spPr>
          <a:xfrm>
            <a:off x="647691" y="3059813"/>
            <a:ext cx="1720500" cy="28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accent4"/>
                </a:solidFill>
                <a:latin typeface="Open Sans"/>
                <a:ea typeface="Open Sans"/>
                <a:cs typeface="Open Sans"/>
                <a:sym typeface="Open Sans"/>
              </a:rPr>
              <a:t>Office </a:t>
            </a:r>
            <a:endParaRPr sz="1800" b="1" dirty="0">
              <a:solidFill>
                <a:schemeClr val="accent4"/>
              </a:solidFill>
              <a:latin typeface="Open Sans"/>
              <a:ea typeface="Open Sans"/>
              <a:cs typeface="Open Sans"/>
              <a:sym typeface="Open Sans"/>
            </a:endParaRPr>
          </a:p>
        </p:txBody>
      </p:sp>
      <p:sp>
        <p:nvSpPr>
          <p:cNvPr id="410" name="Google Shape;410;p42"/>
          <p:cNvSpPr txBox="1"/>
          <p:nvPr/>
        </p:nvSpPr>
        <p:spPr>
          <a:xfrm>
            <a:off x="707235" y="3576718"/>
            <a:ext cx="2179847" cy="842847"/>
          </a:xfrm>
          <a:prstGeom prst="rect">
            <a:avLst/>
          </a:prstGeom>
          <a:noFill/>
          <a:ln>
            <a:noFill/>
          </a:ln>
        </p:spPr>
        <p:txBody>
          <a:bodyPr spcFirstLastPara="1" wrap="square" lIns="91425" tIns="91425" rIns="91425" bIns="91425" anchor="ctr" anchorCtr="0">
            <a:noAutofit/>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Segoe UI Symbol" panose="020B0502040204020203" pitchFamily="34" charset="0"/>
                <a:ea typeface="Calibri" panose="020F0502020204030204" pitchFamily="34" charset="0"/>
                <a:cs typeface="Segoe UI Symbol" panose="020B0502040204020203" pitchFamily="34" charset="0"/>
              </a:rPr>
              <a:t>➢</a:t>
            </a:r>
            <a:r>
              <a:rPr lang="en-US" sz="1600" dirty="0">
                <a:effectLst/>
                <a:latin typeface="Times New Roman" panose="02020603050405020304" pitchFamily="18" charset="0"/>
                <a:ea typeface="Calibri" panose="020F0502020204030204" pitchFamily="34" charset="0"/>
                <a:cs typeface="Arial" panose="020B0604020202020204" pitchFamily="34" charset="0"/>
              </a:rPr>
              <a:t>Office width = 7 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Segoe UI Symbol" panose="020B0502040204020203" pitchFamily="34" charset="0"/>
                <a:ea typeface="Calibri" panose="020F0502020204030204" pitchFamily="34" charset="0"/>
                <a:cs typeface="Segoe UI Symbol" panose="020B0502040204020203" pitchFamily="34" charset="0"/>
              </a:rPr>
              <a:t>➢</a:t>
            </a:r>
            <a:r>
              <a:rPr lang="en-US" sz="1600" dirty="0">
                <a:effectLst/>
                <a:latin typeface="Times New Roman" panose="02020603050405020304" pitchFamily="18" charset="0"/>
                <a:ea typeface="Calibri" panose="020F0502020204030204" pitchFamily="34" charset="0"/>
                <a:cs typeface="Arial" panose="020B0604020202020204" pitchFamily="34" charset="0"/>
              </a:rPr>
              <a:t>Office length = 15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dirty="0">
                <a:effectLst/>
                <a:latin typeface="Segoe UI Symbol" panose="020B0502040204020203" pitchFamily="34" charset="0"/>
                <a:ea typeface="Calibri" panose="020F0502020204030204" pitchFamily="34" charset="0"/>
                <a:cs typeface="Segoe UI Symbol" panose="020B0502040204020203" pitchFamily="34" charset="0"/>
              </a:rPr>
              <a:t>➢</a:t>
            </a:r>
            <a:r>
              <a:rPr lang="en-US" sz="1600" dirty="0">
                <a:effectLst/>
                <a:latin typeface="Times New Roman" panose="02020603050405020304" pitchFamily="18" charset="0"/>
                <a:ea typeface="Calibri" panose="020F0502020204030204" pitchFamily="34" charset="0"/>
                <a:cs typeface="Arial" panose="020B0604020202020204" pitchFamily="34" charset="0"/>
              </a:rPr>
              <a:t> So, the area of offices = 105 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11" name="Google Shape;411;p42"/>
          <p:cNvSpPr txBox="1"/>
          <p:nvPr/>
        </p:nvSpPr>
        <p:spPr>
          <a:xfrm>
            <a:off x="413672" y="1516763"/>
            <a:ext cx="1954519" cy="340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a:solidFill>
                  <a:schemeClr val="accent5"/>
                </a:solidFill>
                <a:latin typeface="Open Sans"/>
                <a:ea typeface="Open Sans"/>
                <a:cs typeface="Open Sans"/>
                <a:sym typeface="Open Sans"/>
              </a:rPr>
              <a:t>• parking space </a:t>
            </a:r>
            <a:endParaRPr sz="1800" b="1" dirty="0">
              <a:solidFill>
                <a:schemeClr val="accent5"/>
              </a:solidFill>
              <a:latin typeface="Open Sans"/>
              <a:ea typeface="Open Sans"/>
              <a:cs typeface="Open Sans"/>
              <a:sym typeface="Open Sans"/>
            </a:endParaRPr>
          </a:p>
        </p:txBody>
      </p:sp>
      <p:sp>
        <p:nvSpPr>
          <p:cNvPr id="412" name="Google Shape;412;p42"/>
          <p:cNvSpPr txBox="1"/>
          <p:nvPr/>
        </p:nvSpPr>
        <p:spPr>
          <a:xfrm>
            <a:off x="490234" y="2047388"/>
            <a:ext cx="2362200" cy="822300"/>
          </a:xfrm>
          <a:prstGeom prst="rect">
            <a:avLst/>
          </a:prstGeom>
          <a:noFill/>
          <a:ln>
            <a:noFill/>
          </a:ln>
        </p:spPr>
        <p:txBody>
          <a:bodyPr spcFirstLastPara="1" wrap="square" lIns="91425" tIns="91425" rIns="91425" bIns="91425" anchor="ctr" anchorCtr="0">
            <a:noAutofit/>
          </a:bodyPr>
          <a:lstStyle/>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Parking space for trucks and forklifts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effectLst/>
                <a:latin typeface="Segoe UI Symbol" panose="020B0502040204020203" pitchFamily="34" charset="0"/>
                <a:ea typeface="Calibri" panose="020F0502020204030204" pitchFamily="34" charset="0"/>
                <a:cs typeface="Segoe UI Symbol" panose="020B0502040204020203" pitchFamily="34" charset="0"/>
              </a:rPr>
              <a:t>➢</a:t>
            </a:r>
            <a:r>
              <a:rPr lang="en-US" sz="1800" b="1" dirty="0">
                <a:effectLst/>
                <a:latin typeface="Times New Roman" panose="02020603050405020304" pitchFamily="18" charset="0"/>
                <a:ea typeface="Calibri" panose="020F0502020204030204" pitchFamily="34" charset="0"/>
                <a:cs typeface="Arial" panose="020B0604020202020204" pitchFamily="34" charset="0"/>
              </a:rPr>
              <a:t> The area = 110 m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15" name="Google Shape;415;p42"/>
          <p:cNvSpPr txBox="1"/>
          <p:nvPr/>
        </p:nvSpPr>
        <p:spPr>
          <a:xfrm>
            <a:off x="6828896" y="1388235"/>
            <a:ext cx="2109364" cy="412028"/>
          </a:xfrm>
          <a:prstGeom prst="rect">
            <a:avLst/>
          </a:prstGeom>
          <a:noFill/>
          <a:ln>
            <a:noFill/>
          </a:ln>
        </p:spPr>
        <p:txBody>
          <a:bodyPr spcFirstLastPara="1" wrap="square" lIns="91425" tIns="91425" rIns="91425" bIns="91425" anchor="ctr" anchorCtr="0">
            <a:noAutofit/>
          </a:bodyPr>
          <a:lstStyle/>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Arrangement stage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16" name="Google Shape;416;p42"/>
          <p:cNvSpPr txBox="1"/>
          <p:nvPr/>
        </p:nvSpPr>
        <p:spPr>
          <a:xfrm>
            <a:off x="6362066" y="1950488"/>
            <a:ext cx="2680543" cy="914069"/>
          </a:xfrm>
          <a:prstGeom prst="rect">
            <a:avLst/>
          </a:prstGeom>
          <a:noFill/>
          <a:ln>
            <a:noFill/>
          </a:ln>
        </p:spPr>
        <p:txBody>
          <a:bodyPr spcFirstLastPara="1" wrap="square" lIns="91425" tIns="91425" rIns="91425" bIns="91425" anchor="ctr" anchorCtr="0">
            <a:noAutofit/>
          </a:bodyPr>
          <a:lstStyle/>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Square meters in total = 300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417" name="Google Shape;417;p42"/>
          <p:cNvCxnSpPr/>
          <p:nvPr/>
        </p:nvCxnSpPr>
        <p:spPr>
          <a:xfrm>
            <a:off x="1828800" y="1666875"/>
            <a:ext cx="1790700" cy="76200"/>
          </a:xfrm>
          <a:prstGeom prst="bentConnector3">
            <a:avLst>
              <a:gd name="adj1" fmla="val 100000"/>
            </a:avLst>
          </a:prstGeom>
          <a:noFill/>
          <a:ln w="9525" cap="flat" cmpd="sng">
            <a:solidFill>
              <a:schemeClr val="accent5"/>
            </a:solidFill>
            <a:prstDash val="solid"/>
            <a:round/>
            <a:headEnd type="none" w="med" len="med"/>
            <a:tailEnd type="none" w="med" len="med"/>
          </a:ln>
        </p:spPr>
      </p:cxnSp>
      <p:cxnSp>
        <p:nvCxnSpPr>
          <p:cNvPr id="418" name="Google Shape;418;p42"/>
          <p:cNvCxnSpPr/>
          <p:nvPr/>
        </p:nvCxnSpPr>
        <p:spPr>
          <a:xfrm>
            <a:off x="1828800" y="3233738"/>
            <a:ext cx="1347900" cy="0"/>
          </a:xfrm>
          <a:prstGeom prst="straightConnector1">
            <a:avLst/>
          </a:prstGeom>
          <a:noFill/>
          <a:ln w="9525" cap="flat" cmpd="sng">
            <a:solidFill>
              <a:schemeClr val="accent4"/>
            </a:solidFill>
            <a:prstDash val="solid"/>
            <a:round/>
            <a:headEnd type="none" w="med" len="med"/>
            <a:tailEnd type="none" w="med" len="med"/>
          </a:ln>
        </p:spPr>
      </p:cxnSp>
      <p:cxnSp>
        <p:nvCxnSpPr>
          <p:cNvPr id="419" name="Google Shape;419;p42"/>
          <p:cNvCxnSpPr/>
          <p:nvPr/>
        </p:nvCxnSpPr>
        <p:spPr>
          <a:xfrm flipH="1">
            <a:off x="5562600" y="1666875"/>
            <a:ext cx="1790700" cy="76200"/>
          </a:xfrm>
          <a:prstGeom prst="bentConnector3">
            <a:avLst>
              <a:gd name="adj1" fmla="val 100000"/>
            </a:avLst>
          </a:prstGeom>
          <a:noFill/>
          <a:ln w="9525" cap="flat" cmpd="sng">
            <a:solidFill>
              <a:schemeClr val="lt2"/>
            </a:solidFill>
            <a:prstDash val="solid"/>
            <a:round/>
            <a:headEnd type="none" w="med" len="med"/>
            <a:tailEnd type="none" w="med" len="med"/>
          </a:ln>
        </p:spPr>
      </p:cxnSp>
      <p:cxnSp>
        <p:nvCxnSpPr>
          <p:cNvPr id="420" name="Google Shape;420;p42"/>
          <p:cNvCxnSpPr/>
          <p:nvPr/>
        </p:nvCxnSpPr>
        <p:spPr>
          <a:xfrm rot="10800000">
            <a:off x="6005400" y="3233738"/>
            <a:ext cx="1347900" cy="0"/>
          </a:xfrm>
          <a:prstGeom prst="straightConnector1">
            <a:avLst/>
          </a:prstGeom>
          <a:noFill/>
          <a:ln w="9525" cap="flat" cmpd="sng">
            <a:solidFill>
              <a:schemeClr val="dk1"/>
            </a:solidFill>
            <a:prstDash val="solid"/>
            <a:round/>
            <a:headEnd type="none" w="med" len="med"/>
            <a:tailEnd type="none" w="med" len="med"/>
          </a:ln>
        </p:spPr>
      </p:cxnSp>
      <p:sp>
        <p:nvSpPr>
          <p:cNvPr id="41" name="TextBox 40">
            <a:extLst>
              <a:ext uri="{FF2B5EF4-FFF2-40B4-BE49-F238E27FC236}">
                <a16:creationId xmlns:a16="http://schemas.microsoft.com/office/drawing/2014/main" id="{1DAA2BF0-FAAF-EEB9-3290-037090B7A397}"/>
              </a:ext>
            </a:extLst>
          </p:cNvPr>
          <p:cNvSpPr txBox="1"/>
          <p:nvPr/>
        </p:nvSpPr>
        <p:spPr>
          <a:xfrm>
            <a:off x="5939878" y="3891829"/>
            <a:ext cx="2680543" cy="606256"/>
          </a:xfrm>
          <a:prstGeom prst="rect">
            <a:avLst/>
          </a:prstGeom>
          <a:noFill/>
        </p:spPr>
        <p:txBody>
          <a:bodyPr wrap="square">
            <a:spAutoFit/>
          </a:bodyPr>
          <a:lstStyle/>
          <a:p>
            <a:pPr marL="0" marR="0">
              <a:lnSpc>
                <a:spcPct val="107000"/>
              </a:lnSpc>
              <a:spcBef>
                <a:spcPts val="0"/>
              </a:spcBef>
              <a:spcAft>
                <a:spcPts val="800"/>
              </a:spcAft>
            </a:pPr>
            <a:r>
              <a:rPr lang="en-US" sz="1600" b="1" dirty="0">
                <a:solidFill>
                  <a:schemeClr val="accent2">
                    <a:lumMod val="75000"/>
                  </a:schemeClr>
                </a:solidFill>
                <a:effectLst/>
                <a:latin typeface="Segoe UI Symbol" panose="020B0502040204020203" pitchFamily="34" charset="0"/>
                <a:ea typeface="Calibri" panose="020F0502020204030204" pitchFamily="34" charset="0"/>
                <a:cs typeface="Segoe UI Symbol" panose="020B0502040204020203" pitchFamily="34" charset="0"/>
              </a:rPr>
              <a:t>➢</a:t>
            </a:r>
            <a:r>
              <a:rPr lang="en-US" sz="1600" b="1" dirty="0">
                <a:solidFill>
                  <a:schemeClr val="accent2">
                    <a:lumMod val="75000"/>
                  </a:schemeClr>
                </a:solidFill>
                <a:effectLst/>
                <a:latin typeface="Times New Roman" panose="02020603050405020304" pitchFamily="18" charset="0"/>
                <a:ea typeface="Calibri" panose="020F0502020204030204" pitchFamily="34" charset="0"/>
                <a:cs typeface="Arial" panose="020B0604020202020204" pitchFamily="34" charset="0"/>
              </a:rPr>
              <a:t> So, the area of the whole industry = 1000 m2 </a:t>
            </a:r>
            <a:endParaRPr lang="en-US" sz="1600" dirty="0">
              <a:solidFill>
                <a:schemeClr val="accent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0A8A2348-F621-855E-34C2-443237A90D9E}"/>
              </a:ext>
            </a:extLst>
          </p:cNvPr>
          <p:cNvPicPr>
            <a:picLocks noChangeAspect="1"/>
          </p:cNvPicPr>
          <p:nvPr/>
        </p:nvPicPr>
        <p:blipFill>
          <a:blip r:embed="rId3"/>
          <a:stretch>
            <a:fillRect/>
          </a:stretch>
        </p:blipFill>
        <p:spPr>
          <a:xfrm>
            <a:off x="1410813" y="148706"/>
            <a:ext cx="5373743" cy="129315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50"/>
          <p:cNvSpPr txBox="1">
            <a:spLocks noGrp="1"/>
          </p:cNvSpPr>
          <p:nvPr>
            <p:ph type="title"/>
          </p:nvPr>
        </p:nvSpPr>
        <p:spPr>
          <a:xfrm>
            <a:off x="1983275" y="2510975"/>
            <a:ext cx="6576000" cy="151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9600" b="1" dirty="0">
                <a:solidFill>
                  <a:schemeClr val="bg2"/>
                </a:solidFill>
                <a:effectLst/>
                <a:latin typeface="Times New Roman" panose="02020603050405020304" pitchFamily="18" charset="0"/>
                <a:ea typeface="Calibri" panose="020F0502020204030204" pitchFamily="34" charset="0"/>
              </a:rPr>
              <a:t>Feasibility study </a:t>
            </a:r>
            <a:endParaRPr lang="en-US" dirty="0">
              <a:solidFill>
                <a:schemeClr val="bg2"/>
              </a:solidFill>
            </a:endParaRPr>
          </a:p>
        </p:txBody>
      </p:sp>
      <p:cxnSp>
        <p:nvCxnSpPr>
          <p:cNvPr id="544" name="Google Shape;544;p50"/>
          <p:cNvCxnSpPr/>
          <p:nvPr/>
        </p:nvCxnSpPr>
        <p:spPr>
          <a:xfrm>
            <a:off x="1374275" y="2989300"/>
            <a:ext cx="609000" cy="0"/>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3132147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3EF9C4B-C42B-017D-7CBF-B578E0199CFC}"/>
              </a:ext>
            </a:extLst>
          </p:cNvPr>
          <p:cNvSpPr txBox="1"/>
          <p:nvPr/>
        </p:nvSpPr>
        <p:spPr>
          <a:xfrm>
            <a:off x="2743200" y="535722"/>
            <a:ext cx="4572000" cy="707886"/>
          </a:xfrm>
          <a:prstGeom prst="rect">
            <a:avLst/>
          </a:prstGeom>
          <a:noFill/>
        </p:spPr>
        <p:txBody>
          <a:bodyPr wrap="square">
            <a:spAutoFit/>
          </a:bodyPr>
          <a:lstStyle/>
          <a:p>
            <a:r>
              <a:rPr lang="en-US" sz="2000" b="1" dirty="0">
                <a:solidFill>
                  <a:schemeClr val="bg2"/>
                </a:solidFill>
                <a:effectLst/>
                <a:latin typeface="Times New Roman" panose="02020603050405020304" pitchFamily="18" charset="0"/>
                <a:ea typeface="Calibri" panose="020F0502020204030204" pitchFamily="34" charset="0"/>
              </a:rPr>
              <a:t>initial setup cost:</a:t>
            </a:r>
          </a:p>
          <a:p>
            <a:r>
              <a:rPr lang="en-US" sz="2000" b="1" dirty="0">
                <a:solidFill>
                  <a:schemeClr val="bg2"/>
                </a:solidFill>
                <a:effectLst/>
                <a:latin typeface="Times New Roman" panose="02020603050405020304" pitchFamily="18" charset="0"/>
                <a:ea typeface="Calibri" panose="020F0502020204030204" pitchFamily="34" charset="0"/>
              </a:rPr>
              <a:t> </a:t>
            </a:r>
            <a:endParaRPr lang="en-US" sz="2000" dirty="0">
              <a:solidFill>
                <a:schemeClr val="bg2"/>
              </a:solidFill>
            </a:endParaRPr>
          </a:p>
        </p:txBody>
      </p:sp>
      <p:graphicFrame>
        <p:nvGraphicFramePr>
          <p:cNvPr id="6" name="Table 5">
            <a:extLst>
              <a:ext uri="{FF2B5EF4-FFF2-40B4-BE49-F238E27FC236}">
                <a16:creationId xmlns:a16="http://schemas.microsoft.com/office/drawing/2014/main" id="{A3388919-DDF2-170B-E864-2DA672BC80FB}"/>
              </a:ext>
            </a:extLst>
          </p:cNvPr>
          <p:cNvGraphicFramePr>
            <a:graphicFrameLocks noGrp="1"/>
          </p:cNvGraphicFramePr>
          <p:nvPr>
            <p:extLst>
              <p:ext uri="{D42A27DB-BD31-4B8C-83A1-F6EECF244321}">
                <p14:modId xmlns:p14="http://schemas.microsoft.com/office/powerpoint/2010/main" val="3843000224"/>
              </p:ext>
            </p:extLst>
          </p:nvPr>
        </p:nvGraphicFramePr>
        <p:xfrm>
          <a:off x="1206182" y="1526349"/>
          <a:ext cx="6611938" cy="3144710"/>
        </p:xfrm>
        <a:graphic>
          <a:graphicData uri="http://schemas.openxmlformats.org/drawingml/2006/table">
            <a:tbl>
              <a:tblPr firstRow="1" firstCol="1" bandRow="1">
                <a:tableStyleId>{75353DFA-5DBC-4EE4-998F-86A40DBA2107}</a:tableStyleId>
              </a:tblPr>
              <a:tblGrid>
                <a:gridCol w="649334">
                  <a:extLst>
                    <a:ext uri="{9D8B030D-6E8A-4147-A177-3AD203B41FA5}">
                      <a16:colId xmlns:a16="http://schemas.microsoft.com/office/drawing/2014/main" val="2542067668"/>
                    </a:ext>
                  </a:extLst>
                </a:gridCol>
                <a:gridCol w="3758625">
                  <a:extLst>
                    <a:ext uri="{9D8B030D-6E8A-4147-A177-3AD203B41FA5}">
                      <a16:colId xmlns:a16="http://schemas.microsoft.com/office/drawing/2014/main" val="1660327125"/>
                    </a:ext>
                  </a:extLst>
                </a:gridCol>
                <a:gridCol w="2203979">
                  <a:extLst>
                    <a:ext uri="{9D8B030D-6E8A-4147-A177-3AD203B41FA5}">
                      <a16:colId xmlns:a16="http://schemas.microsoft.com/office/drawing/2014/main" val="3071773936"/>
                    </a:ext>
                  </a:extLst>
                </a:gridCol>
              </a:tblGrid>
              <a:tr h="399383">
                <a:tc>
                  <a:txBody>
                    <a:bodyPr/>
                    <a:lstStyle/>
                    <a:p>
                      <a:pPr marL="2540" marR="0">
                        <a:lnSpc>
                          <a:spcPct val="106000"/>
                        </a:lnSpc>
                        <a:spcBef>
                          <a:spcPts val="0"/>
                        </a:spcBef>
                        <a:spcAft>
                          <a:spcPts val="0"/>
                        </a:spcAft>
                      </a:pPr>
                      <a:r>
                        <a:rPr lang="en-US" sz="1100">
                          <a:effectLst/>
                        </a:rPr>
                        <a:t>ID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Type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Cost (Nis)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3600266611"/>
                  </a:ext>
                </a:extLst>
              </a:tr>
              <a:tr h="458155">
                <a:tc>
                  <a:txBody>
                    <a:bodyPr/>
                    <a:lstStyle/>
                    <a:p>
                      <a:pPr marL="2540" marR="0">
                        <a:lnSpc>
                          <a:spcPct val="106000"/>
                        </a:lnSpc>
                        <a:spcBef>
                          <a:spcPts val="0"/>
                        </a:spcBef>
                        <a:spcAft>
                          <a:spcPts val="0"/>
                        </a:spcAft>
                      </a:pPr>
                      <a:r>
                        <a:rPr lang="en-US" sz="1100">
                          <a:effectLst/>
                        </a:rPr>
                        <a:t>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rent cost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 21000nis/year</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438792272"/>
                  </a:ext>
                </a:extLst>
              </a:tr>
              <a:tr h="458155">
                <a:tc>
                  <a:txBody>
                    <a:bodyPr/>
                    <a:lstStyle/>
                    <a:p>
                      <a:pPr marL="2540" marR="0">
                        <a:lnSpc>
                          <a:spcPct val="106000"/>
                        </a:lnSpc>
                        <a:spcBef>
                          <a:spcPts val="0"/>
                        </a:spcBef>
                        <a:spcAft>
                          <a:spcPts val="0"/>
                        </a:spcAft>
                      </a:pPr>
                      <a:r>
                        <a:rPr lang="en-US" sz="1100">
                          <a:effectLst/>
                        </a:rPr>
                        <a:t>2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factory infrastructure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 495,506 nic</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2137160382"/>
                  </a:ext>
                </a:extLst>
              </a:tr>
              <a:tr h="452813">
                <a:tc>
                  <a:txBody>
                    <a:bodyPr/>
                    <a:lstStyle/>
                    <a:p>
                      <a:pPr marL="2540" marR="0">
                        <a:lnSpc>
                          <a:spcPct val="106000"/>
                        </a:lnSpc>
                        <a:spcBef>
                          <a:spcPts val="0"/>
                        </a:spcBef>
                        <a:spcAft>
                          <a:spcPts val="0"/>
                        </a:spcAft>
                      </a:pPr>
                      <a:r>
                        <a:rPr lang="en-US" sz="1100">
                          <a:effectLst/>
                        </a:rPr>
                        <a:t>3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Machine (production line)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 764766.45 Nis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2593443074"/>
                  </a:ext>
                </a:extLst>
              </a:tr>
              <a:tr h="458155">
                <a:tc>
                  <a:txBody>
                    <a:bodyPr/>
                    <a:lstStyle/>
                    <a:p>
                      <a:pPr marL="2540" marR="0">
                        <a:lnSpc>
                          <a:spcPct val="106000"/>
                        </a:lnSpc>
                        <a:spcBef>
                          <a:spcPts val="0"/>
                        </a:spcBef>
                        <a:spcAft>
                          <a:spcPts val="0"/>
                        </a:spcAft>
                      </a:pPr>
                      <a:r>
                        <a:rPr lang="en-US" sz="1100">
                          <a:effectLst/>
                        </a:rPr>
                        <a:t>4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Handling system and tools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35700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1407701204"/>
                  </a:ext>
                </a:extLst>
              </a:tr>
              <a:tr h="367728">
                <a:tc>
                  <a:txBody>
                    <a:bodyPr/>
                    <a:lstStyle/>
                    <a:p>
                      <a:pPr marL="2540" marR="0">
                        <a:lnSpc>
                          <a:spcPct val="106000"/>
                        </a:lnSpc>
                        <a:spcBef>
                          <a:spcPts val="0"/>
                        </a:spcBef>
                        <a:spcAft>
                          <a:spcPts val="0"/>
                        </a:spcAft>
                      </a:pPr>
                      <a:r>
                        <a:rPr lang="en-US" sz="1100">
                          <a:effectLst/>
                        </a:rPr>
                        <a:t>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Vehicles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a:effectLst/>
                        </a:rPr>
                        <a:t>200,000 </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3754880914"/>
                  </a:ext>
                </a:extLst>
              </a:tr>
              <a:tr h="550321">
                <a:tc>
                  <a:txBody>
                    <a:bodyPr/>
                    <a:lstStyle/>
                    <a:p>
                      <a:pPr marL="2540" marR="0">
                        <a:lnSpc>
                          <a:spcPct val="106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dirty="0">
                          <a:effectLst/>
                        </a:rPr>
                        <a:t>Total cost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tc>
                  <a:txBody>
                    <a:bodyPr/>
                    <a:lstStyle/>
                    <a:p>
                      <a:pPr marL="0" marR="0">
                        <a:lnSpc>
                          <a:spcPct val="106000"/>
                        </a:lnSpc>
                        <a:spcBef>
                          <a:spcPts val="0"/>
                        </a:spcBef>
                        <a:spcAft>
                          <a:spcPts val="0"/>
                        </a:spcAft>
                      </a:pPr>
                      <a:r>
                        <a:rPr lang="en-US" sz="1100" b="1" u="sng" dirty="0">
                          <a:effectLst/>
                          <a:uFill>
                            <a:solidFill>
                              <a:srgbClr val="000000"/>
                            </a:solidFill>
                          </a:uFill>
                        </a:rPr>
                        <a:t>1,517,041</a:t>
                      </a:r>
                      <a:r>
                        <a:rPr lang="en-US" sz="1100" b="1" dirty="0">
                          <a:effectLst/>
                        </a:rPr>
                        <a:t>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50800" marR="73025" marT="5715" marB="0"/>
                </a:tc>
                <a:extLst>
                  <a:ext uri="{0D108BD9-81ED-4DB2-BD59-A6C34878D82A}">
                    <a16:rowId xmlns:a16="http://schemas.microsoft.com/office/drawing/2014/main" val="3802170674"/>
                  </a:ext>
                </a:extLst>
              </a:tr>
            </a:tbl>
          </a:graphicData>
        </a:graphic>
      </p:graphicFrame>
    </p:spTree>
    <p:extLst>
      <p:ext uri="{BB962C8B-B14F-4D97-AF65-F5344CB8AC3E}">
        <p14:creationId xmlns:p14="http://schemas.microsoft.com/office/powerpoint/2010/main" val="18343709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796789-B88F-884E-57C0-9526DA891E5C}"/>
              </a:ext>
            </a:extLst>
          </p:cNvPr>
          <p:cNvSpPr txBox="1"/>
          <p:nvPr/>
        </p:nvSpPr>
        <p:spPr>
          <a:xfrm>
            <a:off x="304800" y="444282"/>
            <a:ext cx="4572000" cy="400110"/>
          </a:xfrm>
          <a:prstGeom prst="rect">
            <a:avLst/>
          </a:prstGeom>
          <a:noFill/>
        </p:spPr>
        <p:txBody>
          <a:bodyPr wrap="square">
            <a:spAutoFit/>
          </a:bodyPr>
          <a:lstStyle/>
          <a:p>
            <a:r>
              <a:rPr lang="en-US" sz="2000" b="1" dirty="0">
                <a:effectLst/>
                <a:latin typeface="Times New Roman" panose="02020603050405020304" pitchFamily="18" charset="0"/>
                <a:ea typeface="Calibri" panose="020F0502020204030204" pitchFamily="34" charset="0"/>
              </a:rPr>
              <a:t>Running cost </a:t>
            </a:r>
            <a:endParaRPr lang="en-US" sz="2000" dirty="0"/>
          </a:p>
        </p:txBody>
      </p:sp>
      <p:graphicFrame>
        <p:nvGraphicFramePr>
          <p:cNvPr id="6" name="Table 5">
            <a:extLst>
              <a:ext uri="{FF2B5EF4-FFF2-40B4-BE49-F238E27FC236}">
                <a16:creationId xmlns:a16="http://schemas.microsoft.com/office/drawing/2014/main" id="{C3CCB95F-6B8C-292A-D89F-9B4B792ED5F1}"/>
              </a:ext>
            </a:extLst>
          </p:cNvPr>
          <p:cNvGraphicFramePr>
            <a:graphicFrameLocks noGrp="1"/>
          </p:cNvGraphicFramePr>
          <p:nvPr>
            <p:extLst>
              <p:ext uri="{D42A27DB-BD31-4B8C-83A1-F6EECF244321}">
                <p14:modId xmlns:p14="http://schemas.microsoft.com/office/powerpoint/2010/main" val="1774884179"/>
              </p:ext>
            </p:extLst>
          </p:nvPr>
        </p:nvGraphicFramePr>
        <p:xfrm>
          <a:off x="411480" y="1453141"/>
          <a:ext cx="7772400" cy="3348904"/>
        </p:xfrm>
        <a:graphic>
          <a:graphicData uri="http://schemas.openxmlformats.org/drawingml/2006/table">
            <a:tbl>
              <a:tblPr firstRow="1" firstCol="1" bandRow="1">
                <a:tableStyleId>{75353DFA-5DBC-4EE4-998F-86A40DBA2107}</a:tableStyleId>
              </a:tblPr>
              <a:tblGrid>
                <a:gridCol w="678795">
                  <a:extLst>
                    <a:ext uri="{9D8B030D-6E8A-4147-A177-3AD203B41FA5}">
                      <a16:colId xmlns:a16="http://schemas.microsoft.com/office/drawing/2014/main" val="1499170616"/>
                    </a:ext>
                  </a:extLst>
                </a:gridCol>
                <a:gridCol w="1840924">
                  <a:extLst>
                    <a:ext uri="{9D8B030D-6E8A-4147-A177-3AD203B41FA5}">
                      <a16:colId xmlns:a16="http://schemas.microsoft.com/office/drawing/2014/main" val="2976000745"/>
                    </a:ext>
                  </a:extLst>
                </a:gridCol>
                <a:gridCol w="2235410">
                  <a:extLst>
                    <a:ext uri="{9D8B030D-6E8A-4147-A177-3AD203B41FA5}">
                      <a16:colId xmlns:a16="http://schemas.microsoft.com/office/drawing/2014/main" val="1574629426"/>
                    </a:ext>
                  </a:extLst>
                </a:gridCol>
                <a:gridCol w="3017271">
                  <a:extLst>
                    <a:ext uri="{9D8B030D-6E8A-4147-A177-3AD203B41FA5}">
                      <a16:colId xmlns:a16="http://schemas.microsoft.com/office/drawing/2014/main" val="2578949284"/>
                    </a:ext>
                  </a:extLst>
                </a:gridCol>
              </a:tblGrid>
              <a:tr h="154218">
                <a:tc>
                  <a:txBody>
                    <a:bodyPr/>
                    <a:lstStyle/>
                    <a:p>
                      <a:pPr marL="0" marR="0">
                        <a:lnSpc>
                          <a:spcPct val="106000"/>
                        </a:lnSpc>
                        <a:spcBef>
                          <a:spcPts val="0"/>
                        </a:spcBef>
                        <a:spcAft>
                          <a:spcPts val="0"/>
                        </a:spcAft>
                      </a:pPr>
                      <a:r>
                        <a:rPr lang="en-US" sz="1000" b="1">
                          <a:effectLst/>
                        </a:rPr>
                        <a:t>ID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dirty="0">
                          <a:effectLst/>
                        </a:rPr>
                        <a:t>Cost type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Type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Annual cost (Nis)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704213942"/>
                  </a:ext>
                </a:extLst>
              </a:tr>
              <a:tr h="467355">
                <a:tc>
                  <a:txBody>
                    <a:bodyPr/>
                    <a:lstStyle/>
                    <a:p>
                      <a:pPr marL="0" marR="0">
                        <a:lnSpc>
                          <a:spcPct val="106000"/>
                        </a:lnSpc>
                        <a:spcBef>
                          <a:spcPts val="0"/>
                        </a:spcBef>
                        <a:spcAft>
                          <a:spcPts val="0"/>
                        </a:spcAft>
                      </a:pPr>
                      <a:r>
                        <a:rPr lang="en-US" sz="1000" b="1">
                          <a:effectLst/>
                        </a:rPr>
                        <a:t>1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rowSpan="9">
                  <a:txBody>
                    <a:bodyPr/>
                    <a:lstStyle/>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 </a:t>
                      </a:r>
                    </a:p>
                    <a:p>
                      <a:pPr marL="0" marR="0">
                        <a:lnSpc>
                          <a:spcPct val="106000"/>
                        </a:lnSpc>
                        <a:spcBef>
                          <a:spcPts val="0"/>
                        </a:spcBef>
                        <a:spcAft>
                          <a:spcPts val="0"/>
                        </a:spcAft>
                      </a:pPr>
                      <a:r>
                        <a:rPr lang="en-US" sz="1000" b="1" dirty="0">
                          <a:effectLst/>
                        </a:rPr>
                        <a:t>Fixed running cost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 </a:t>
                      </a:r>
                    </a:p>
                    <a:p>
                      <a:pPr marL="0" marR="0">
                        <a:lnSpc>
                          <a:spcPct val="106000"/>
                        </a:lnSpc>
                        <a:spcBef>
                          <a:spcPts val="0"/>
                        </a:spcBef>
                        <a:spcAft>
                          <a:spcPts val="0"/>
                        </a:spcAft>
                      </a:pPr>
                      <a:r>
                        <a:rPr lang="en-US" sz="1000" b="1">
                          <a:effectLst/>
                        </a:rPr>
                        <a:t>Salaries </a:t>
                      </a:r>
                    </a:p>
                    <a:p>
                      <a:pPr marL="0" marR="0">
                        <a:lnSpc>
                          <a:spcPct val="106000"/>
                        </a:lnSpc>
                        <a:spcBef>
                          <a:spcPts val="0"/>
                        </a:spcBef>
                        <a:spcAft>
                          <a:spcPts val="0"/>
                        </a:spcAft>
                      </a:pPr>
                      <a:r>
                        <a:rPr lang="en-US" sz="1000" b="1">
                          <a:effectLst/>
                        </a:rPr>
                        <a: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417600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157205828"/>
                  </a:ext>
                </a:extLst>
              </a:tr>
              <a:tr h="310786">
                <a:tc>
                  <a:txBody>
                    <a:bodyPr/>
                    <a:lstStyle/>
                    <a:p>
                      <a:pPr marL="0" marR="0">
                        <a:lnSpc>
                          <a:spcPct val="106000"/>
                        </a:lnSpc>
                        <a:spcBef>
                          <a:spcPts val="0"/>
                        </a:spcBef>
                        <a:spcAft>
                          <a:spcPts val="0"/>
                        </a:spcAft>
                      </a:pPr>
                      <a:r>
                        <a:rPr lang="en-US" sz="1000" b="1">
                          <a:effectLst/>
                        </a:rPr>
                        <a:t>2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12700">
                        <a:lnSpc>
                          <a:spcPct val="106000"/>
                        </a:lnSpc>
                        <a:spcBef>
                          <a:spcPts val="0"/>
                        </a:spcBef>
                        <a:spcAft>
                          <a:spcPts val="0"/>
                        </a:spcAft>
                      </a:pPr>
                      <a:r>
                        <a:rPr lang="en-US" sz="1000" b="1">
                          <a:effectLst/>
                        </a:rPr>
                        <a:t>Electricity consumption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u="sng">
                          <a:effectLst/>
                          <a:uFill>
                            <a:solidFill>
                              <a:srgbClr val="000000"/>
                            </a:solidFill>
                          </a:uFill>
                        </a:rPr>
                        <a:t>79788</a:t>
                      </a:r>
                      <a:r>
                        <a:rPr lang="en-US" sz="1000" b="1">
                          <a:effectLst/>
                        </a:rPr>
                        <a: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868332904"/>
                  </a:ext>
                </a:extLst>
              </a:tr>
              <a:tr h="154218">
                <a:tc>
                  <a:txBody>
                    <a:bodyPr/>
                    <a:lstStyle/>
                    <a:p>
                      <a:pPr marL="0" marR="0">
                        <a:lnSpc>
                          <a:spcPct val="106000"/>
                        </a:lnSpc>
                        <a:spcBef>
                          <a:spcPts val="0"/>
                        </a:spcBef>
                        <a:spcAft>
                          <a:spcPts val="0"/>
                        </a:spcAft>
                      </a:pPr>
                      <a:r>
                        <a:rPr lang="en-US" sz="1000" b="1">
                          <a:effectLst/>
                        </a:rPr>
                        <a:t>3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a:effectLst/>
                        </a:rPr>
                        <a:t>Water consumption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1,800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2496097260"/>
                  </a:ext>
                </a:extLst>
              </a:tr>
              <a:tr h="310786">
                <a:tc>
                  <a:txBody>
                    <a:bodyPr/>
                    <a:lstStyle/>
                    <a:p>
                      <a:pPr marL="0" marR="0">
                        <a:lnSpc>
                          <a:spcPct val="106000"/>
                        </a:lnSpc>
                        <a:spcBef>
                          <a:spcPts val="0"/>
                        </a:spcBef>
                        <a:spcAft>
                          <a:spcPts val="0"/>
                        </a:spcAft>
                      </a:pPr>
                      <a:r>
                        <a:rPr lang="en-US" sz="1000" b="1">
                          <a:effectLst/>
                        </a:rPr>
                        <a:t>4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dirty="0">
                          <a:effectLst/>
                        </a:rPr>
                        <a:t>Internet and phone </a:t>
                      </a:r>
                    </a:p>
                    <a:p>
                      <a:pPr marL="0" marR="0">
                        <a:lnSpc>
                          <a:spcPct val="106000"/>
                        </a:lnSpc>
                        <a:spcBef>
                          <a:spcPts val="0"/>
                        </a:spcBef>
                        <a:spcAft>
                          <a:spcPts val="0"/>
                        </a:spcAft>
                      </a:pPr>
                      <a:r>
                        <a:rPr lang="en-US" sz="1000" b="1" dirty="0">
                          <a:effectLst/>
                        </a:rPr>
                        <a:t>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6,000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535731695"/>
                  </a:ext>
                </a:extLst>
              </a:tr>
              <a:tr h="310786">
                <a:tc>
                  <a:txBody>
                    <a:bodyPr/>
                    <a:lstStyle/>
                    <a:p>
                      <a:pPr marL="0" marR="0">
                        <a:lnSpc>
                          <a:spcPct val="106000"/>
                        </a:lnSpc>
                        <a:spcBef>
                          <a:spcPts val="0"/>
                        </a:spcBef>
                        <a:spcAft>
                          <a:spcPts val="0"/>
                        </a:spcAft>
                      </a:pPr>
                      <a:r>
                        <a:rPr lang="en-US" sz="1000" b="1">
                          <a:effectLst/>
                        </a:rPr>
                        <a:t>5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dirty="0">
                          <a:effectLst/>
                        </a:rPr>
                        <a:t>Fuel </a:t>
                      </a:r>
                    </a:p>
                    <a:p>
                      <a:pPr marL="0" marR="0">
                        <a:lnSpc>
                          <a:spcPct val="106000"/>
                        </a:lnSpc>
                        <a:spcBef>
                          <a:spcPts val="0"/>
                        </a:spcBef>
                        <a:spcAft>
                          <a:spcPts val="0"/>
                        </a:spcAft>
                      </a:pPr>
                      <a:r>
                        <a:rPr lang="en-US" sz="1000" b="1" dirty="0">
                          <a:effectLst/>
                        </a:rPr>
                        <a:t>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36,000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2178485146"/>
                  </a:ext>
                </a:extLst>
              </a:tr>
              <a:tr h="310786">
                <a:tc>
                  <a:txBody>
                    <a:bodyPr/>
                    <a:lstStyle/>
                    <a:p>
                      <a:pPr marL="0" marR="0">
                        <a:lnSpc>
                          <a:spcPct val="106000"/>
                        </a:lnSpc>
                        <a:spcBef>
                          <a:spcPts val="0"/>
                        </a:spcBef>
                        <a:spcAft>
                          <a:spcPts val="0"/>
                        </a:spcAft>
                      </a:pPr>
                      <a:r>
                        <a:rPr lang="en-US" sz="1000" b="1">
                          <a:effectLst/>
                        </a:rPr>
                        <a:t>6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a:effectLst/>
                        </a:rPr>
                        <a:t>Maintenance </a:t>
                      </a:r>
                    </a:p>
                    <a:p>
                      <a:pPr marL="0" marR="0">
                        <a:lnSpc>
                          <a:spcPct val="106000"/>
                        </a:lnSpc>
                        <a:spcBef>
                          <a:spcPts val="0"/>
                        </a:spcBef>
                        <a:spcAft>
                          <a:spcPts val="0"/>
                        </a:spcAft>
                      </a:pPr>
                      <a:r>
                        <a:rPr lang="en-US" sz="1000" b="1">
                          <a:effectLst/>
                        </a:rPr>
                        <a: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28013.61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882320652"/>
                  </a:ext>
                </a:extLst>
              </a:tr>
              <a:tr h="310786">
                <a:tc>
                  <a:txBody>
                    <a:bodyPr/>
                    <a:lstStyle/>
                    <a:p>
                      <a:pPr marL="0" marR="0">
                        <a:lnSpc>
                          <a:spcPct val="106000"/>
                        </a:lnSpc>
                        <a:spcBef>
                          <a:spcPts val="0"/>
                        </a:spcBef>
                        <a:spcAft>
                          <a:spcPts val="0"/>
                        </a:spcAft>
                      </a:pPr>
                      <a:r>
                        <a:rPr lang="en-US" sz="1000" b="1">
                          <a:effectLst/>
                        </a:rPr>
                        <a:t>7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dirty="0">
                          <a:effectLst/>
                        </a:rPr>
                        <a:t>Insurance </a:t>
                      </a:r>
                    </a:p>
                    <a:p>
                      <a:pPr marL="0" marR="0">
                        <a:lnSpc>
                          <a:spcPct val="106000"/>
                        </a:lnSpc>
                        <a:spcBef>
                          <a:spcPts val="0"/>
                        </a:spcBef>
                        <a:spcAft>
                          <a:spcPts val="0"/>
                        </a:spcAft>
                      </a:pPr>
                      <a:r>
                        <a:rPr lang="en-US" sz="1000" b="1" dirty="0">
                          <a:effectLst/>
                        </a:rPr>
                        <a:t>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dirty="0">
                          <a:effectLst/>
                        </a:rPr>
                        <a:t>5613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547564506"/>
                  </a:ext>
                </a:extLst>
              </a:tr>
              <a:tr h="310786">
                <a:tc>
                  <a:txBody>
                    <a:bodyPr/>
                    <a:lstStyle/>
                    <a:p>
                      <a:pPr marL="0" marR="0">
                        <a:lnSpc>
                          <a:spcPct val="106000"/>
                        </a:lnSpc>
                        <a:spcBef>
                          <a:spcPts val="0"/>
                        </a:spcBef>
                        <a:spcAft>
                          <a:spcPts val="0"/>
                        </a:spcAft>
                      </a:pPr>
                      <a:r>
                        <a:rPr lang="en-US" sz="1000" b="1">
                          <a:effectLst/>
                        </a:rPr>
                        <a:t>8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a:effectLst/>
                        </a:rPr>
                        <a:t>Depreciation </a:t>
                      </a:r>
                    </a:p>
                    <a:p>
                      <a:pPr marL="0" marR="0">
                        <a:lnSpc>
                          <a:spcPct val="106000"/>
                        </a:lnSpc>
                        <a:spcBef>
                          <a:spcPts val="0"/>
                        </a:spcBef>
                        <a:spcAft>
                          <a:spcPts val="0"/>
                        </a:spcAft>
                      </a:pPr>
                      <a:r>
                        <a:rPr lang="en-US" sz="1000" b="1">
                          <a:effectLst/>
                        </a:rPr>
                        <a: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31444.7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893037199"/>
                  </a:ext>
                </a:extLst>
              </a:tr>
              <a:tr h="154218">
                <a:tc>
                  <a:txBody>
                    <a:bodyPr/>
                    <a:lstStyle/>
                    <a:p>
                      <a:pPr marL="0" marR="0">
                        <a:lnSpc>
                          <a:spcPct val="106000"/>
                        </a:lnSpc>
                        <a:spcBef>
                          <a:spcPts val="0"/>
                        </a:spcBef>
                        <a:spcAft>
                          <a:spcPts val="0"/>
                        </a:spcAft>
                      </a:pPr>
                      <a:r>
                        <a:rPr lang="en-US" sz="1000" b="1">
                          <a:effectLst/>
                        </a:rPr>
                        <a:t>9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a:effectLst/>
                        </a:rPr>
                        <a:t>Waste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dirty="0">
                          <a:effectLst/>
                        </a:rPr>
                        <a:t>910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2037084848"/>
                  </a:ext>
                </a:extLst>
              </a:tr>
              <a:tr h="154218">
                <a:tc>
                  <a:txBody>
                    <a:bodyPr/>
                    <a:lstStyle/>
                    <a:p>
                      <a:pPr marL="0" marR="0">
                        <a:lnSpc>
                          <a:spcPct val="106000"/>
                        </a:lnSpc>
                        <a:spcBef>
                          <a:spcPts val="0"/>
                        </a:spcBef>
                        <a:spcAft>
                          <a:spcPts val="0"/>
                        </a:spcAft>
                      </a:pPr>
                      <a:r>
                        <a:rPr lang="en-US" sz="1000" b="1">
                          <a:effectLst/>
                        </a:rPr>
                        <a:t>10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rowSpan="2">
                  <a:txBody>
                    <a:bodyPr/>
                    <a:lstStyle/>
                    <a:p>
                      <a:pPr marL="0" marR="0">
                        <a:lnSpc>
                          <a:spcPct val="106000"/>
                        </a:lnSpc>
                        <a:spcBef>
                          <a:spcPts val="0"/>
                        </a:spcBef>
                        <a:spcAft>
                          <a:spcPts val="0"/>
                        </a:spcAft>
                        <a:tabLst>
                          <a:tab pos="910590" algn="r"/>
                        </a:tabLst>
                      </a:pPr>
                      <a:r>
                        <a:rPr lang="en-US" sz="1000" b="1">
                          <a:effectLst/>
                        </a:rPr>
                        <a:t>Variable running </a:t>
                      </a:r>
                    </a:p>
                    <a:p>
                      <a:pPr marL="0" marR="0">
                        <a:lnSpc>
                          <a:spcPct val="106000"/>
                        </a:lnSpc>
                        <a:spcBef>
                          <a:spcPts val="0"/>
                        </a:spcBef>
                        <a:spcAft>
                          <a:spcPts val="0"/>
                        </a:spcAft>
                      </a:pPr>
                      <a:r>
                        <a:rPr lang="en-US" sz="1000" b="1">
                          <a:effectLst/>
                        </a:rPr>
                        <a:t>cost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Raw materials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a:effectLst/>
                        </a:rPr>
                        <a:t>45500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2048641455"/>
                  </a:ext>
                </a:extLst>
              </a:tr>
              <a:tr h="0">
                <a:tc>
                  <a:txBody>
                    <a:bodyPr/>
                    <a:lstStyle/>
                    <a:p>
                      <a:pPr marL="0" marR="0">
                        <a:lnSpc>
                          <a:spcPct val="106000"/>
                        </a:lnSpc>
                        <a:spcBef>
                          <a:spcPts val="0"/>
                        </a:spcBef>
                        <a:spcAft>
                          <a:spcPts val="0"/>
                        </a:spcAft>
                      </a:pPr>
                      <a:r>
                        <a:rPr lang="en-US" sz="1000" b="1">
                          <a:effectLst/>
                        </a:rPr>
                        <a:t>11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vMerge="1">
                  <a:txBody>
                    <a:bodyPr/>
                    <a:lstStyle/>
                    <a:p>
                      <a:endParaRPr lang="en-US"/>
                    </a:p>
                  </a:txBody>
                  <a:tcPr/>
                </a:tc>
                <a:tc>
                  <a:txBody>
                    <a:bodyPr/>
                    <a:lstStyle/>
                    <a:p>
                      <a:pPr marL="0" marR="0">
                        <a:lnSpc>
                          <a:spcPct val="106000"/>
                        </a:lnSpc>
                        <a:spcBef>
                          <a:spcPts val="0"/>
                        </a:spcBef>
                        <a:spcAft>
                          <a:spcPts val="0"/>
                        </a:spcAft>
                      </a:pPr>
                      <a:r>
                        <a:rPr lang="en-US" sz="1000" b="1">
                          <a:effectLst/>
                        </a:rPr>
                        <a:t>Packaging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dirty="0">
                          <a:effectLst/>
                        </a:rPr>
                        <a:t>15540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4032493049"/>
                  </a:ext>
                </a:extLst>
              </a:tr>
              <a:tr h="154218">
                <a:tc gridSpan="2">
                  <a:txBody>
                    <a:bodyPr/>
                    <a:lstStyle/>
                    <a:p>
                      <a:pPr marL="0" marR="0">
                        <a:lnSpc>
                          <a:spcPct val="106000"/>
                        </a:lnSpc>
                        <a:spcBef>
                          <a:spcPts val="0"/>
                        </a:spcBef>
                        <a:spcAft>
                          <a:spcPts val="0"/>
                        </a:spcAft>
                      </a:pPr>
                      <a:r>
                        <a:rPr lang="en-US" sz="1000" b="1">
                          <a:effectLst/>
                        </a:rPr>
                        <a:t>Total annual cost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hMerge="1">
                  <a:txBody>
                    <a:bodyPr/>
                    <a:lstStyle/>
                    <a:p>
                      <a:endParaRPr lang="en-US"/>
                    </a:p>
                  </a:txBody>
                  <a:tcPr/>
                </a:tc>
                <a:tc>
                  <a:txBody>
                    <a:bodyPr/>
                    <a:lstStyle/>
                    <a:p>
                      <a:pPr marL="0" marR="0">
                        <a:lnSpc>
                          <a:spcPct val="106000"/>
                        </a:lnSpc>
                        <a:spcBef>
                          <a:spcPts val="0"/>
                        </a:spcBef>
                        <a:spcAft>
                          <a:spcPts val="800"/>
                        </a:spcAft>
                      </a:pPr>
                      <a:r>
                        <a:rPr lang="en-US" sz="1000" b="1">
                          <a:effectLst/>
                        </a:rPr>
                        <a:t> </a:t>
                      </a:r>
                      <a:endParaRPr lang="en-US" sz="1000" b="1">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tc>
                  <a:txBody>
                    <a:bodyPr/>
                    <a:lstStyle/>
                    <a:p>
                      <a:pPr marL="0" marR="0">
                        <a:lnSpc>
                          <a:spcPct val="106000"/>
                        </a:lnSpc>
                        <a:spcBef>
                          <a:spcPts val="0"/>
                        </a:spcBef>
                        <a:spcAft>
                          <a:spcPts val="0"/>
                        </a:spcAft>
                      </a:pPr>
                      <a:r>
                        <a:rPr lang="en-US" sz="1000" b="1" u="sng" dirty="0">
                          <a:effectLst/>
                          <a:uFill>
                            <a:solidFill>
                              <a:srgbClr val="000000"/>
                            </a:solidFill>
                          </a:uFill>
                        </a:rPr>
                        <a:t>656986.7</a:t>
                      </a:r>
                      <a:r>
                        <a:rPr lang="en-US" sz="700" b="1" dirty="0">
                          <a:effectLst/>
                        </a:rPr>
                        <a:t> </a:t>
                      </a:r>
                      <a:endParaRPr lang="en-US" sz="1000" b="1" dirty="0">
                        <a:effectLst/>
                        <a:latin typeface="Calibri" panose="020F0502020204030204" pitchFamily="34" charset="0"/>
                        <a:ea typeface="Calibri" panose="020F0502020204030204" pitchFamily="34" charset="0"/>
                        <a:cs typeface="Arial" panose="020B0604020202020204" pitchFamily="34" charset="0"/>
                      </a:endParaRPr>
                    </a:p>
                  </a:txBody>
                  <a:tcPr marL="47004" marR="20704" marT="5036" marB="0"/>
                </a:tc>
                <a:extLst>
                  <a:ext uri="{0D108BD9-81ED-4DB2-BD59-A6C34878D82A}">
                    <a16:rowId xmlns:a16="http://schemas.microsoft.com/office/drawing/2014/main" val="3340570650"/>
                  </a:ext>
                </a:extLst>
              </a:tr>
            </a:tbl>
          </a:graphicData>
        </a:graphic>
      </p:graphicFrame>
    </p:spTree>
    <p:extLst>
      <p:ext uri="{BB962C8B-B14F-4D97-AF65-F5344CB8AC3E}">
        <p14:creationId xmlns:p14="http://schemas.microsoft.com/office/powerpoint/2010/main" val="5059105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2B6F8-44BE-B96A-517B-6581BCD15E1C}"/>
              </a:ext>
            </a:extLst>
          </p:cNvPr>
          <p:cNvSpPr>
            <a:spLocks noGrp="1"/>
          </p:cNvSpPr>
          <p:nvPr>
            <p:ph type="title"/>
          </p:nvPr>
        </p:nvSpPr>
        <p:spPr/>
        <p:txBody>
          <a:bodyPr/>
          <a:lstStyle/>
          <a:p>
            <a:endParaRPr lang="en-US"/>
          </a:p>
        </p:txBody>
      </p:sp>
      <p:sp>
        <p:nvSpPr>
          <p:cNvPr id="3" name="Subtitle 2">
            <a:extLst>
              <a:ext uri="{FF2B5EF4-FFF2-40B4-BE49-F238E27FC236}">
                <a16:creationId xmlns:a16="http://schemas.microsoft.com/office/drawing/2014/main" id="{8EC8446E-CCB3-6CFF-7AA4-572AA5B039F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09985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F7F22-6880-0A6E-7F14-B03C344D32F8}"/>
              </a:ext>
            </a:extLst>
          </p:cNvPr>
          <p:cNvSpPr>
            <a:spLocks noGrp="1"/>
          </p:cNvSpPr>
          <p:nvPr>
            <p:ph type="title"/>
          </p:nvPr>
        </p:nvSpPr>
        <p:spPr/>
        <p:txBody>
          <a:bodyPr/>
          <a:lstStyle/>
          <a:p>
            <a:endParaRPr lang="en-US"/>
          </a:p>
        </p:txBody>
      </p:sp>
      <p:sp>
        <p:nvSpPr>
          <p:cNvPr id="3" name="Subtitle 2">
            <a:extLst>
              <a:ext uri="{FF2B5EF4-FFF2-40B4-BE49-F238E27FC236}">
                <a16:creationId xmlns:a16="http://schemas.microsoft.com/office/drawing/2014/main" id="{CFEBBD2D-7D47-06AE-3FE3-C26E53E032E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76040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2"/>
          <p:cNvSpPr/>
          <p:nvPr/>
        </p:nvSpPr>
        <p:spPr>
          <a:xfrm>
            <a:off x="1021589" y="439846"/>
            <a:ext cx="6732396" cy="4298608"/>
          </a:xfrm>
          <a:custGeom>
            <a:avLst/>
            <a:gdLst/>
            <a:ahLst/>
            <a:cxnLst/>
            <a:rect l="l" t="t" r="r" b="b"/>
            <a:pathLst>
              <a:path w="267477" h="170783" extrusionOk="0">
                <a:moveTo>
                  <a:pt x="128730" y="1"/>
                </a:moveTo>
                <a:cubicBezTo>
                  <a:pt x="107030" y="1"/>
                  <a:pt x="86362" y="4754"/>
                  <a:pt x="69496" y="14213"/>
                </a:cubicBezTo>
                <a:cubicBezTo>
                  <a:pt x="1" y="53187"/>
                  <a:pt x="29110" y="152962"/>
                  <a:pt x="51026" y="157813"/>
                </a:cubicBezTo>
                <a:cubicBezTo>
                  <a:pt x="51596" y="157939"/>
                  <a:pt x="52149" y="157998"/>
                  <a:pt x="52691" y="157998"/>
                </a:cubicBezTo>
                <a:cubicBezTo>
                  <a:pt x="60852" y="157998"/>
                  <a:pt x="66374" y="144505"/>
                  <a:pt x="85597" y="142332"/>
                </a:cubicBezTo>
                <a:cubicBezTo>
                  <a:pt x="87198" y="142151"/>
                  <a:pt x="88746" y="142065"/>
                  <a:pt x="90249" y="142065"/>
                </a:cubicBezTo>
                <a:cubicBezTo>
                  <a:pt x="114601" y="142065"/>
                  <a:pt x="127002" y="164593"/>
                  <a:pt x="157170" y="169733"/>
                </a:cubicBezTo>
                <a:cubicBezTo>
                  <a:pt x="161337" y="170443"/>
                  <a:pt x="165612" y="170782"/>
                  <a:pt x="169935" y="170782"/>
                </a:cubicBezTo>
                <a:cubicBezTo>
                  <a:pt x="197776" y="170782"/>
                  <a:pt x="227601" y="156717"/>
                  <a:pt x="243432" y="137183"/>
                </a:cubicBezTo>
                <a:cubicBezTo>
                  <a:pt x="267477" y="107511"/>
                  <a:pt x="260876" y="63187"/>
                  <a:pt x="224186" y="32380"/>
                </a:cubicBezTo>
                <a:cubicBezTo>
                  <a:pt x="196305" y="10741"/>
                  <a:pt x="161351" y="1"/>
                  <a:pt x="1287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 name="Google Shape;204;p32"/>
          <p:cNvGrpSpPr/>
          <p:nvPr/>
        </p:nvGrpSpPr>
        <p:grpSpPr>
          <a:xfrm>
            <a:off x="7111505" y="2523971"/>
            <a:ext cx="349823" cy="349788"/>
            <a:chOff x="7111505" y="2523971"/>
            <a:chExt cx="349823" cy="349788"/>
          </a:xfrm>
        </p:grpSpPr>
        <p:sp>
          <p:nvSpPr>
            <p:cNvPr id="205" name="Google Shape;205;p32"/>
            <p:cNvSpPr/>
            <p:nvPr/>
          </p:nvSpPr>
          <p:spPr>
            <a:xfrm>
              <a:off x="7111505" y="2523971"/>
              <a:ext cx="349823" cy="349788"/>
            </a:xfrm>
            <a:custGeom>
              <a:avLst/>
              <a:gdLst/>
              <a:ahLst/>
              <a:cxnLst/>
              <a:rect l="l" t="t" r="r" b="b"/>
              <a:pathLst>
                <a:path w="20380" h="20378" extrusionOk="0">
                  <a:moveTo>
                    <a:pt x="10189" y="0"/>
                  </a:moveTo>
                  <a:cubicBezTo>
                    <a:pt x="4562" y="0"/>
                    <a:pt x="1" y="4562"/>
                    <a:pt x="1" y="10189"/>
                  </a:cubicBezTo>
                  <a:cubicBezTo>
                    <a:pt x="1" y="15816"/>
                    <a:pt x="4562" y="20377"/>
                    <a:pt x="10189" y="20377"/>
                  </a:cubicBezTo>
                  <a:cubicBezTo>
                    <a:pt x="12166" y="20377"/>
                    <a:pt x="14005" y="19805"/>
                    <a:pt x="15567" y="18831"/>
                  </a:cubicBezTo>
                  <a:cubicBezTo>
                    <a:pt x="16506" y="19146"/>
                    <a:pt x="17763" y="19390"/>
                    <a:pt x="19413" y="19390"/>
                  </a:cubicBezTo>
                  <a:cubicBezTo>
                    <a:pt x="19638" y="19390"/>
                    <a:pt x="19871" y="19385"/>
                    <a:pt x="20111" y="19376"/>
                  </a:cubicBezTo>
                  <a:lnTo>
                    <a:pt x="18125" y="16569"/>
                  </a:lnTo>
                  <a:cubicBezTo>
                    <a:pt x="19584" y="14763"/>
                    <a:pt x="20380" y="12510"/>
                    <a:pt x="20378" y="10189"/>
                  </a:cubicBezTo>
                  <a:cubicBezTo>
                    <a:pt x="20378" y="4562"/>
                    <a:pt x="15816" y="0"/>
                    <a:pt x="101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2"/>
            <p:cNvSpPr/>
            <p:nvPr/>
          </p:nvSpPr>
          <p:spPr>
            <a:xfrm>
              <a:off x="7340486" y="2677614"/>
              <a:ext cx="38656" cy="37197"/>
            </a:xfrm>
            <a:custGeom>
              <a:avLst/>
              <a:gdLst/>
              <a:ahLst/>
              <a:cxnLst/>
              <a:rect l="l" t="t" r="r" b="b"/>
              <a:pathLst>
                <a:path w="2252" h="2167" extrusionOk="0">
                  <a:moveTo>
                    <a:pt x="1083" y="1"/>
                  </a:moveTo>
                  <a:cubicBezTo>
                    <a:pt x="486" y="1"/>
                    <a:pt x="1" y="486"/>
                    <a:pt x="1" y="1083"/>
                  </a:cubicBezTo>
                  <a:cubicBezTo>
                    <a:pt x="1" y="1522"/>
                    <a:pt x="264" y="1916"/>
                    <a:pt x="670" y="2085"/>
                  </a:cubicBezTo>
                  <a:cubicBezTo>
                    <a:pt x="804" y="2140"/>
                    <a:pt x="944" y="2167"/>
                    <a:pt x="1084" y="2167"/>
                  </a:cubicBezTo>
                  <a:cubicBezTo>
                    <a:pt x="1365" y="2167"/>
                    <a:pt x="1643" y="2057"/>
                    <a:pt x="1849" y="1849"/>
                  </a:cubicBezTo>
                  <a:cubicBezTo>
                    <a:pt x="2160" y="1539"/>
                    <a:pt x="2252" y="1074"/>
                    <a:pt x="2085" y="668"/>
                  </a:cubicBezTo>
                  <a:cubicBezTo>
                    <a:pt x="1916" y="264"/>
                    <a:pt x="1522" y="1"/>
                    <a:pt x="1083"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2"/>
            <p:cNvSpPr/>
            <p:nvPr/>
          </p:nvSpPr>
          <p:spPr>
            <a:xfrm>
              <a:off x="7267792" y="2677614"/>
              <a:ext cx="38673" cy="37197"/>
            </a:xfrm>
            <a:custGeom>
              <a:avLst/>
              <a:gdLst/>
              <a:ahLst/>
              <a:cxnLst/>
              <a:rect l="l" t="t" r="r" b="b"/>
              <a:pathLst>
                <a:path w="2253" h="2167" extrusionOk="0">
                  <a:moveTo>
                    <a:pt x="1084" y="1"/>
                  </a:moveTo>
                  <a:cubicBezTo>
                    <a:pt x="485" y="1"/>
                    <a:pt x="2" y="486"/>
                    <a:pt x="2" y="1083"/>
                  </a:cubicBezTo>
                  <a:cubicBezTo>
                    <a:pt x="0" y="1522"/>
                    <a:pt x="265" y="1916"/>
                    <a:pt x="669" y="2085"/>
                  </a:cubicBezTo>
                  <a:cubicBezTo>
                    <a:pt x="804" y="2140"/>
                    <a:pt x="944" y="2167"/>
                    <a:pt x="1084" y="2167"/>
                  </a:cubicBezTo>
                  <a:cubicBezTo>
                    <a:pt x="1366" y="2167"/>
                    <a:pt x="1643" y="2057"/>
                    <a:pt x="1850" y="1849"/>
                  </a:cubicBezTo>
                  <a:cubicBezTo>
                    <a:pt x="2161" y="1540"/>
                    <a:pt x="2253" y="1074"/>
                    <a:pt x="2086" y="668"/>
                  </a:cubicBezTo>
                  <a:cubicBezTo>
                    <a:pt x="1917"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2"/>
            <p:cNvSpPr/>
            <p:nvPr/>
          </p:nvSpPr>
          <p:spPr>
            <a:xfrm>
              <a:off x="7195116" y="2677614"/>
              <a:ext cx="38673" cy="37197"/>
            </a:xfrm>
            <a:custGeom>
              <a:avLst/>
              <a:gdLst/>
              <a:ahLst/>
              <a:cxnLst/>
              <a:rect l="l" t="t" r="r" b="b"/>
              <a:pathLst>
                <a:path w="2253" h="2167" extrusionOk="0">
                  <a:moveTo>
                    <a:pt x="1084" y="1"/>
                  </a:moveTo>
                  <a:cubicBezTo>
                    <a:pt x="485" y="1"/>
                    <a:pt x="0" y="484"/>
                    <a:pt x="0" y="1083"/>
                  </a:cubicBezTo>
                  <a:cubicBezTo>
                    <a:pt x="0" y="1522"/>
                    <a:pt x="264" y="1916"/>
                    <a:pt x="670" y="2085"/>
                  </a:cubicBezTo>
                  <a:cubicBezTo>
                    <a:pt x="803" y="2140"/>
                    <a:pt x="944" y="2167"/>
                    <a:pt x="1083" y="2167"/>
                  </a:cubicBezTo>
                  <a:cubicBezTo>
                    <a:pt x="1365" y="2167"/>
                    <a:pt x="1643" y="2057"/>
                    <a:pt x="1850" y="1849"/>
                  </a:cubicBezTo>
                  <a:cubicBezTo>
                    <a:pt x="2159" y="1540"/>
                    <a:pt x="2253" y="1074"/>
                    <a:pt x="2084" y="668"/>
                  </a:cubicBezTo>
                  <a:cubicBezTo>
                    <a:pt x="1918"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 name="Google Shape;209;p32"/>
          <p:cNvGrpSpPr/>
          <p:nvPr/>
        </p:nvGrpSpPr>
        <p:grpSpPr>
          <a:xfrm>
            <a:off x="1516675" y="2313019"/>
            <a:ext cx="4150753" cy="2313683"/>
            <a:chOff x="1516675" y="2313019"/>
            <a:chExt cx="4150753" cy="2313683"/>
          </a:xfrm>
        </p:grpSpPr>
        <p:sp>
          <p:nvSpPr>
            <p:cNvPr id="210" name="Google Shape;210;p32"/>
            <p:cNvSpPr/>
            <p:nvPr/>
          </p:nvSpPr>
          <p:spPr>
            <a:xfrm>
              <a:off x="4764618" y="3736250"/>
              <a:ext cx="902810" cy="890452"/>
            </a:xfrm>
            <a:custGeom>
              <a:avLst/>
              <a:gdLst/>
              <a:ahLst/>
              <a:cxnLst/>
              <a:rect l="l" t="t" r="r" b="b"/>
              <a:pathLst>
                <a:path w="52596" h="51876" extrusionOk="0">
                  <a:moveTo>
                    <a:pt x="26295" y="11626"/>
                  </a:moveTo>
                  <a:cubicBezTo>
                    <a:pt x="30216" y="11626"/>
                    <a:pt x="34121" y="13228"/>
                    <a:pt x="36948" y="16375"/>
                  </a:cubicBezTo>
                  <a:cubicBezTo>
                    <a:pt x="42230" y="22256"/>
                    <a:pt x="41744" y="31306"/>
                    <a:pt x="35862" y="36588"/>
                  </a:cubicBezTo>
                  <a:cubicBezTo>
                    <a:pt x="33128" y="39044"/>
                    <a:pt x="29709" y="40253"/>
                    <a:pt x="26302" y="40253"/>
                  </a:cubicBezTo>
                  <a:cubicBezTo>
                    <a:pt x="22381" y="40253"/>
                    <a:pt x="18475" y="38651"/>
                    <a:pt x="15649" y="35504"/>
                  </a:cubicBezTo>
                  <a:cubicBezTo>
                    <a:pt x="10367" y="29621"/>
                    <a:pt x="10852" y="20573"/>
                    <a:pt x="16735" y="15291"/>
                  </a:cubicBezTo>
                  <a:cubicBezTo>
                    <a:pt x="19469" y="12835"/>
                    <a:pt x="22888" y="11626"/>
                    <a:pt x="26295" y="11626"/>
                  </a:cubicBezTo>
                  <a:close/>
                  <a:moveTo>
                    <a:pt x="29555" y="0"/>
                  </a:moveTo>
                  <a:cubicBezTo>
                    <a:pt x="29151" y="0"/>
                    <a:pt x="28776" y="257"/>
                    <a:pt x="28644" y="662"/>
                  </a:cubicBezTo>
                  <a:lnTo>
                    <a:pt x="27733" y="3455"/>
                  </a:lnTo>
                  <a:cubicBezTo>
                    <a:pt x="27249" y="3423"/>
                    <a:pt x="26766" y="3408"/>
                    <a:pt x="26283" y="3408"/>
                  </a:cubicBezTo>
                  <a:cubicBezTo>
                    <a:pt x="22784" y="3408"/>
                    <a:pt x="19327" y="4224"/>
                    <a:pt x="16189" y="5799"/>
                  </a:cubicBezTo>
                  <a:lnTo>
                    <a:pt x="14171" y="3553"/>
                  </a:lnTo>
                  <a:cubicBezTo>
                    <a:pt x="13982" y="3343"/>
                    <a:pt x="13721" y="3235"/>
                    <a:pt x="13458" y="3235"/>
                  </a:cubicBezTo>
                  <a:cubicBezTo>
                    <a:pt x="13230" y="3235"/>
                    <a:pt x="13002" y="3316"/>
                    <a:pt x="12819" y="3481"/>
                  </a:cubicBezTo>
                  <a:lnTo>
                    <a:pt x="5652" y="9916"/>
                  </a:lnTo>
                  <a:cubicBezTo>
                    <a:pt x="5259" y="10269"/>
                    <a:pt x="5226" y="10876"/>
                    <a:pt x="5580" y="11269"/>
                  </a:cubicBezTo>
                  <a:lnTo>
                    <a:pt x="7537" y="13447"/>
                  </a:lnTo>
                  <a:cubicBezTo>
                    <a:pt x="5284" y="16824"/>
                    <a:pt x="4034" y="20696"/>
                    <a:pt x="3805" y="24623"/>
                  </a:cubicBezTo>
                  <a:lnTo>
                    <a:pt x="849" y="25247"/>
                  </a:lnTo>
                  <a:cubicBezTo>
                    <a:pt x="331" y="25358"/>
                    <a:pt x="0" y="25865"/>
                    <a:pt x="109" y="26382"/>
                  </a:cubicBezTo>
                  <a:lnTo>
                    <a:pt x="2100" y="35807"/>
                  </a:lnTo>
                  <a:cubicBezTo>
                    <a:pt x="2195" y="36257"/>
                    <a:pt x="2594" y="36567"/>
                    <a:pt x="3037" y="36567"/>
                  </a:cubicBezTo>
                  <a:cubicBezTo>
                    <a:pt x="3103" y="36567"/>
                    <a:pt x="3169" y="36560"/>
                    <a:pt x="3236" y="36546"/>
                  </a:cubicBezTo>
                  <a:lnTo>
                    <a:pt x="6106" y="35939"/>
                  </a:lnTo>
                  <a:cubicBezTo>
                    <a:pt x="7880" y="39521"/>
                    <a:pt x="10574" y="42566"/>
                    <a:pt x="13911" y="44766"/>
                  </a:cubicBezTo>
                  <a:lnTo>
                    <a:pt x="12975" y="47633"/>
                  </a:lnTo>
                  <a:cubicBezTo>
                    <a:pt x="12811" y="48136"/>
                    <a:pt x="13086" y="48677"/>
                    <a:pt x="13588" y="48841"/>
                  </a:cubicBezTo>
                  <a:lnTo>
                    <a:pt x="22744" y="51828"/>
                  </a:lnTo>
                  <a:cubicBezTo>
                    <a:pt x="22843" y="51860"/>
                    <a:pt x="22943" y="51876"/>
                    <a:pt x="23041" y="51876"/>
                  </a:cubicBezTo>
                  <a:cubicBezTo>
                    <a:pt x="23445" y="51876"/>
                    <a:pt x="23820" y="51619"/>
                    <a:pt x="23953" y="51215"/>
                  </a:cubicBezTo>
                  <a:lnTo>
                    <a:pt x="24864" y="48423"/>
                  </a:lnTo>
                  <a:cubicBezTo>
                    <a:pt x="25346" y="48454"/>
                    <a:pt x="25827" y="48469"/>
                    <a:pt x="26308" y="48469"/>
                  </a:cubicBezTo>
                  <a:cubicBezTo>
                    <a:pt x="29808" y="48469"/>
                    <a:pt x="33267" y="47654"/>
                    <a:pt x="36407" y="46078"/>
                  </a:cubicBezTo>
                  <a:lnTo>
                    <a:pt x="38424" y="48323"/>
                  </a:lnTo>
                  <a:cubicBezTo>
                    <a:pt x="38613" y="48534"/>
                    <a:pt x="38874" y="48641"/>
                    <a:pt x="39137" y="48641"/>
                  </a:cubicBezTo>
                  <a:cubicBezTo>
                    <a:pt x="39365" y="48641"/>
                    <a:pt x="39593" y="48560"/>
                    <a:pt x="39776" y="48396"/>
                  </a:cubicBezTo>
                  <a:lnTo>
                    <a:pt x="46943" y="41961"/>
                  </a:lnTo>
                  <a:cubicBezTo>
                    <a:pt x="47336" y="41607"/>
                    <a:pt x="47369" y="41002"/>
                    <a:pt x="47015" y="40608"/>
                  </a:cubicBezTo>
                  <a:lnTo>
                    <a:pt x="45059" y="38429"/>
                  </a:lnTo>
                  <a:cubicBezTo>
                    <a:pt x="47311" y="35052"/>
                    <a:pt x="48561" y="31183"/>
                    <a:pt x="48790" y="27253"/>
                  </a:cubicBezTo>
                  <a:lnTo>
                    <a:pt x="51746" y="26629"/>
                  </a:lnTo>
                  <a:cubicBezTo>
                    <a:pt x="52264" y="26520"/>
                    <a:pt x="52595" y="26013"/>
                    <a:pt x="52486" y="25495"/>
                  </a:cubicBezTo>
                  <a:lnTo>
                    <a:pt x="50495" y="16071"/>
                  </a:lnTo>
                  <a:cubicBezTo>
                    <a:pt x="50400" y="15619"/>
                    <a:pt x="50002" y="15310"/>
                    <a:pt x="49560" y="15310"/>
                  </a:cubicBezTo>
                  <a:cubicBezTo>
                    <a:pt x="49494" y="15310"/>
                    <a:pt x="49428" y="15317"/>
                    <a:pt x="49361" y="15331"/>
                  </a:cubicBezTo>
                  <a:lnTo>
                    <a:pt x="46491" y="15938"/>
                  </a:lnTo>
                  <a:cubicBezTo>
                    <a:pt x="44717" y="12356"/>
                    <a:pt x="42023" y="9309"/>
                    <a:pt x="38686" y="7111"/>
                  </a:cubicBezTo>
                  <a:lnTo>
                    <a:pt x="39622" y="4244"/>
                  </a:lnTo>
                  <a:cubicBezTo>
                    <a:pt x="39786" y="3742"/>
                    <a:pt x="39511" y="3200"/>
                    <a:pt x="39007" y="3037"/>
                  </a:cubicBezTo>
                  <a:lnTo>
                    <a:pt x="29851" y="48"/>
                  </a:lnTo>
                  <a:cubicBezTo>
                    <a:pt x="29753" y="15"/>
                    <a:pt x="29653" y="0"/>
                    <a:pt x="29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p:nvPr/>
          </p:nvSpPr>
          <p:spPr>
            <a:xfrm>
              <a:off x="1516675" y="2313019"/>
              <a:ext cx="559819" cy="552095"/>
            </a:xfrm>
            <a:custGeom>
              <a:avLst/>
              <a:gdLst/>
              <a:ahLst/>
              <a:cxnLst/>
              <a:rect l="l" t="t" r="r" b="b"/>
              <a:pathLst>
                <a:path w="32614" h="32164" extrusionOk="0">
                  <a:moveTo>
                    <a:pt x="16304" y="7207"/>
                  </a:moveTo>
                  <a:cubicBezTo>
                    <a:pt x="18736" y="7207"/>
                    <a:pt x="21158" y="8201"/>
                    <a:pt x="22910" y="10153"/>
                  </a:cubicBezTo>
                  <a:cubicBezTo>
                    <a:pt x="26186" y="13800"/>
                    <a:pt x="25885" y="19410"/>
                    <a:pt x="22238" y="22686"/>
                  </a:cubicBezTo>
                  <a:cubicBezTo>
                    <a:pt x="20543" y="24209"/>
                    <a:pt x="18424" y="24958"/>
                    <a:pt x="16312" y="24958"/>
                  </a:cubicBezTo>
                  <a:cubicBezTo>
                    <a:pt x="13880" y="24958"/>
                    <a:pt x="11458" y="23964"/>
                    <a:pt x="9704" y="22012"/>
                  </a:cubicBezTo>
                  <a:cubicBezTo>
                    <a:pt x="6430" y="18366"/>
                    <a:pt x="6731" y="12755"/>
                    <a:pt x="10377" y="9479"/>
                  </a:cubicBezTo>
                  <a:cubicBezTo>
                    <a:pt x="12072" y="7957"/>
                    <a:pt x="14192" y="7207"/>
                    <a:pt x="16304" y="7207"/>
                  </a:cubicBezTo>
                  <a:close/>
                  <a:moveTo>
                    <a:pt x="18327" y="0"/>
                  </a:moveTo>
                  <a:cubicBezTo>
                    <a:pt x="18076" y="0"/>
                    <a:pt x="17843" y="160"/>
                    <a:pt x="17762" y="410"/>
                  </a:cubicBezTo>
                  <a:lnTo>
                    <a:pt x="17196" y="2142"/>
                  </a:lnTo>
                  <a:cubicBezTo>
                    <a:pt x="16896" y="2123"/>
                    <a:pt x="16597" y="2113"/>
                    <a:pt x="16298" y="2113"/>
                  </a:cubicBezTo>
                  <a:cubicBezTo>
                    <a:pt x="14129" y="2113"/>
                    <a:pt x="11985" y="2618"/>
                    <a:pt x="10040" y="3596"/>
                  </a:cubicBezTo>
                  <a:lnTo>
                    <a:pt x="8789" y="2203"/>
                  </a:lnTo>
                  <a:cubicBezTo>
                    <a:pt x="8672" y="2073"/>
                    <a:pt x="8510" y="2006"/>
                    <a:pt x="8347" y="2006"/>
                  </a:cubicBezTo>
                  <a:cubicBezTo>
                    <a:pt x="8206" y="2006"/>
                    <a:pt x="8064" y="2056"/>
                    <a:pt x="7951" y="2158"/>
                  </a:cubicBezTo>
                  <a:lnTo>
                    <a:pt x="3508" y="6148"/>
                  </a:lnTo>
                  <a:cubicBezTo>
                    <a:pt x="3263" y="6367"/>
                    <a:pt x="3243" y="6743"/>
                    <a:pt x="3463" y="6988"/>
                  </a:cubicBezTo>
                  <a:lnTo>
                    <a:pt x="4675" y="8337"/>
                  </a:lnTo>
                  <a:cubicBezTo>
                    <a:pt x="3302" y="10401"/>
                    <a:pt x="2503" y="12792"/>
                    <a:pt x="2361" y="15267"/>
                  </a:cubicBezTo>
                  <a:lnTo>
                    <a:pt x="528" y="15654"/>
                  </a:lnTo>
                  <a:cubicBezTo>
                    <a:pt x="207" y="15722"/>
                    <a:pt x="1" y="16037"/>
                    <a:pt x="70" y="16357"/>
                  </a:cubicBezTo>
                  <a:lnTo>
                    <a:pt x="1304" y="22201"/>
                  </a:lnTo>
                  <a:cubicBezTo>
                    <a:pt x="1362" y="22479"/>
                    <a:pt x="1608" y="22671"/>
                    <a:pt x="1883" y="22671"/>
                  </a:cubicBezTo>
                  <a:cubicBezTo>
                    <a:pt x="1924" y="22671"/>
                    <a:pt x="1965" y="22667"/>
                    <a:pt x="2007" y="22658"/>
                  </a:cubicBezTo>
                  <a:lnTo>
                    <a:pt x="3787" y="22282"/>
                  </a:lnTo>
                  <a:cubicBezTo>
                    <a:pt x="4887" y="24504"/>
                    <a:pt x="6556" y="26393"/>
                    <a:pt x="8626" y="27756"/>
                  </a:cubicBezTo>
                  <a:lnTo>
                    <a:pt x="8046" y="29533"/>
                  </a:lnTo>
                  <a:cubicBezTo>
                    <a:pt x="7945" y="29845"/>
                    <a:pt x="8115" y="30181"/>
                    <a:pt x="8427" y="30282"/>
                  </a:cubicBezTo>
                  <a:lnTo>
                    <a:pt x="14104" y="32134"/>
                  </a:lnTo>
                  <a:cubicBezTo>
                    <a:pt x="14165" y="32154"/>
                    <a:pt x="14227" y="32164"/>
                    <a:pt x="14289" y="32164"/>
                  </a:cubicBezTo>
                  <a:cubicBezTo>
                    <a:pt x="14539" y="32164"/>
                    <a:pt x="14771" y="32004"/>
                    <a:pt x="14852" y="31753"/>
                  </a:cubicBezTo>
                  <a:lnTo>
                    <a:pt x="15419" y="30023"/>
                  </a:lnTo>
                  <a:cubicBezTo>
                    <a:pt x="15718" y="30042"/>
                    <a:pt x="16016" y="30052"/>
                    <a:pt x="16315" y="30052"/>
                  </a:cubicBezTo>
                  <a:cubicBezTo>
                    <a:pt x="18485" y="30052"/>
                    <a:pt x="20629" y="29546"/>
                    <a:pt x="22575" y="28569"/>
                  </a:cubicBezTo>
                  <a:lnTo>
                    <a:pt x="23826" y="29961"/>
                  </a:lnTo>
                  <a:cubicBezTo>
                    <a:pt x="23943" y="30092"/>
                    <a:pt x="24105" y="30158"/>
                    <a:pt x="24268" y="30158"/>
                  </a:cubicBezTo>
                  <a:cubicBezTo>
                    <a:pt x="24409" y="30158"/>
                    <a:pt x="24551" y="30108"/>
                    <a:pt x="24665" y="30006"/>
                  </a:cubicBezTo>
                  <a:lnTo>
                    <a:pt x="29108" y="26015"/>
                  </a:lnTo>
                  <a:cubicBezTo>
                    <a:pt x="29351" y="25797"/>
                    <a:pt x="29372" y="25421"/>
                    <a:pt x="29153" y="25178"/>
                  </a:cubicBezTo>
                  <a:lnTo>
                    <a:pt x="27940" y="23828"/>
                  </a:lnTo>
                  <a:cubicBezTo>
                    <a:pt x="29314" y="21764"/>
                    <a:pt x="30113" y="19373"/>
                    <a:pt x="30255" y="16898"/>
                  </a:cubicBezTo>
                  <a:lnTo>
                    <a:pt x="32088" y="16510"/>
                  </a:lnTo>
                  <a:cubicBezTo>
                    <a:pt x="32408" y="16443"/>
                    <a:pt x="32613" y="16128"/>
                    <a:pt x="32546" y="15806"/>
                  </a:cubicBezTo>
                  <a:lnTo>
                    <a:pt x="31311" y="9964"/>
                  </a:lnTo>
                  <a:cubicBezTo>
                    <a:pt x="31252" y="9684"/>
                    <a:pt x="31005" y="9493"/>
                    <a:pt x="30730" y="9493"/>
                  </a:cubicBezTo>
                  <a:cubicBezTo>
                    <a:pt x="30690" y="9493"/>
                    <a:pt x="30648" y="9497"/>
                    <a:pt x="30607" y="9505"/>
                  </a:cubicBezTo>
                  <a:lnTo>
                    <a:pt x="28827" y="9881"/>
                  </a:lnTo>
                  <a:cubicBezTo>
                    <a:pt x="27727" y="7661"/>
                    <a:pt x="26058" y="5772"/>
                    <a:pt x="23988" y="4409"/>
                  </a:cubicBezTo>
                  <a:lnTo>
                    <a:pt x="24568" y="2632"/>
                  </a:lnTo>
                  <a:cubicBezTo>
                    <a:pt x="24670" y="2320"/>
                    <a:pt x="24500" y="1984"/>
                    <a:pt x="24188" y="1883"/>
                  </a:cubicBezTo>
                  <a:lnTo>
                    <a:pt x="18511" y="30"/>
                  </a:lnTo>
                  <a:cubicBezTo>
                    <a:pt x="18450" y="10"/>
                    <a:pt x="18388" y="0"/>
                    <a:pt x="183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 name="Google Shape;212;p32"/>
            <p:cNvGrpSpPr/>
            <p:nvPr/>
          </p:nvGrpSpPr>
          <p:grpSpPr>
            <a:xfrm>
              <a:off x="3270233" y="3897000"/>
              <a:ext cx="306653" cy="306618"/>
              <a:chOff x="3270233" y="3897000"/>
              <a:chExt cx="306653" cy="306618"/>
            </a:xfrm>
          </p:grpSpPr>
          <p:sp>
            <p:nvSpPr>
              <p:cNvPr id="213" name="Google Shape;213;p32"/>
              <p:cNvSpPr/>
              <p:nvPr/>
            </p:nvSpPr>
            <p:spPr>
              <a:xfrm>
                <a:off x="3270233" y="3897000"/>
                <a:ext cx="306653" cy="306618"/>
              </a:xfrm>
              <a:custGeom>
                <a:avLst/>
                <a:gdLst/>
                <a:ahLst/>
                <a:cxnLst/>
                <a:rect l="l" t="t" r="r" b="b"/>
                <a:pathLst>
                  <a:path w="17865" h="17863" extrusionOk="0">
                    <a:moveTo>
                      <a:pt x="8934" y="1"/>
                    </a:moveTo>
                    <a:cubicBezTo>
                      <a:pt x="3999" y="1"/>
                      <a:pt x="2" y="3999"/>
                      <a:pt x="2" y="8932"/>
                    </a:cubicBezTo>
                    <a:cubicBezTo>
                      <a:pt x="1" y="10968"/>
                      <a:pt x="697" y="12941"/>
                      <a:pt x="1976" y="14525"/>
                    </a:cubicBezTo>
                    <a:lnTo>
                      <a:pt x="235" y="16985"/>
                    </a:lnTo>
                    <a:cubicBezTo>
                      <a:pt x="444" y="16993"/>
                      <a:pt x="646" y="16997"/>
                      <a:pt x="842" y="16997"/>
                    </a:cubicBezTo>
                    <a:cubicBezTo>
                      <a:pt x="2291" y="16997"/>
                      <a:pt x="3395" y="16784"/>
                      <a:pt x="4219" y="16507"/>
                    </a:cubicBezTo>
                    <a:cubicBezTo>
                      <a:pt x="5633" y="17393"/>
                      <a:pt x="7266" y="17863"/>
                      <a:pt x="8934" y="17863"/>
                    </a:cubicBezTo>
                    <a:cubicBezTo>
                      <a:pt x="13866" y="17863"/>
                      <a:pt x="17865" y="13865"/>
                      <a:pt x="17865" y="8932"/>
                    </a:cubicBezTo>
                    <a:cubicBezTo>
                      <a:pt x="17865" y="3999"/>
                      <a:pt x="13866" y="1"/>
                      <a:pt x="89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2"/>
              <p:cNvSpPr/>
              <p:nvPr/>
            </p:nvSpPr>
            <p:spPr>
              <a:xfrm>
                <a:off x="3342274" y="4031677"/>
                <a:ext cx="33884" cy="32596"/>
              </a:xfrm>
              <a:custGeom>
                <a:avLst/>
                <a:gdLst/>
                <a:ahLst/>
                <a:cxnLst/>
                <a:rect l="l" t="t" r="r" b="b"/>
                <a:pathLst>
                  <a:path w="1974" h="1899" extrusionOk="0">
                    <a:moveTo>
                      <a:pt x="1024" y="0"/>
                    </a:moveTo>
                    <a:cubicBezTo>
                      <a:pt x="640" y="0"/>
                      <a:pt x="294" y="231"/>
                      <a:pt x="147" y="587"/>
                    </a:cubicBezTo>
                    <a:cubicBezTo>
                      <a:pt x="0" y="941"/>
                      <a:pt x="81" y="1349"/>
                      <a:pt x="353" y="1621"/>
                    </a:cubicBezTo>
                    <a:cubicBezTo>
                      <a:pt x="534" y="1803"/>
                      <a:pt x="778" y="1899"/>
                      <a:pt x="1025" y="1899"/>
                    </a:cubicBezTo>
                    <a:cubicBezTo>
                      <a:pt x="1147" y="1899"/>
                      <a:pt x="1270" y="1875"/>
                      <a:pt x="1387" y="1827"/>
                    </a:cubicBezTo>
                    <a:cubicBezTo>
                      <a:pt x="1743" y="1680"/>
                      <a:pt x="1974" y="1334"/>
                      <a:pt x="1974" y="950"/>
                    </a:cubicBezTo>
                    <a:cubicBezTo>
                      <a:pt x="1974" y="424"/>
                      <a:pt x="1549"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2"/>
              <p:cNvSpPr/>
              <p:nvPr/>
            </p:nvSpPr>
            <p:spPr>
              <a:xfrm>
                <a:off x="3405973" y="4031677"/>
                <a:ext cx="33918" cy="32596"/>
              </a:xfrm>
              <a:custGeom>
                <a:avLst/>
                <a:gdLst/>
                <a:ahLst/>
                <a:cxnLst/>
                <a:rect l="l" t="t" r="r" b="b"/>
                <a:pathLst>
                  <a:path w="1976" h="1899" extrusionOk="0">
                    <a:moveTo>
                      <a:pt x="1026" y="0"/>
                    </a:moveTo>
                    <a:cubicBezTo>
                      <a:pt x="642" y="0"/>
                      <a:pt x="295" y="231"/>
                      <a:pt x="147" y="587"/>
                    </a:cubicBezTo>
                    <a:cubicBezTo>
                      <a:pt x="1" y="941"/>
                      <a:pt x="82" y="1349"/>
                      <a:pt x="353" y="1621"/>
                    </a:cubicBezTo>
                    <a:cubicBezTo>
                      <a:pt x="536" y="1803"/>
                      <a:pt x="779" y="1899"/>
                      <a:pt x="1026" y="1899"/>
                    </a:cubicBezTo>
                    <a:cubicBezTo>
                      <a:pt x="1148" y="1899"/>
                      <a:pt x="1271" y="1875"/>
                      <a:pt x="1389" y="1827"/>
                    </a:cubicBezTo>
                    <a:cubicBezTo>
                      <a:pt x="1743" y="1680"/>
                      <a:pt x="1976" y="1334"/>
                      <a:pt x="1976" y="950"/>
                    </a:cubicBezTo>
                    <a:cubicBezTo>
                      <a:pt x="1976" y="424"/>
                      <a:pt x="1550" y="0"/>
                      <a:pt x="1026"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2"/>
              <p:cNvSpPr/>
              <p:nvPr/>
            </p:nvSpPr>
            <p:spPr>
              <a:xfrm>
                <a:off x="3469707" y="4031677"/>
                <a:ext cx="33884" cy="32596"/>
              </a:xfrm>
              <a:custGeom>
                <a:avLst/>
                <a:gdLst/>
                <a:ahLst/>
                <a:cxnLst/>
                <a:rect l="l" t="t" r="r" b="b"/>
                <a:pathLst>
                  <a:path w="1974" h="1899" extrusionOk="0">
                    <a:moveTo>
                      <a:pt x="1024" y="0"/>
                    </a:moveTo>
                    <a:cubicBezTo>
                      <a:pt x="640" y="0"/>
                      <a:pt x="294" y="231"/>
                      <a:pt x="147" y="587"/>
                    </a:cubicBezTo>
                    <a:cubicBezTo>
                      <a:pt x="0" y="941"/>
                      <a:pt x="82" y="1349"/>
                      <a:pt x="353" y="1621"/>
                    </a:cubicBezTo>
                    <a:cubicBezTo>
                      <a:pt x="535" y="1803"/>
                      <a:pt x="778" y="1899"/>
                      <a:pt x="1025" y="1899"/>
                    </a:cubicBezTo>
                    <a:cubicBezTo>
                      <a:pt x="1147" y="1899"/>
                      <a:pt x="1270" y="1875"/>
                      <a:pt x="1387" y="1827"/>
                    </a:cubicBezTo>
                    <a:cubicBezTo>
                      <a:pt x="1743" y="1680"/>
                      <a:pt x="1974" y="1334"/>
                      <a:pt x="1974" y="950"/>
                    </a:cubicBezTo>
                    <a:cubicBezTo>
                      <a:pt x="1974" y="424"/>
                      <a:pt x="1550"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7" name="Google Shape;217;p32"/>
          <p:cNvSpPr/>
          <p:nvPr/>
        </p:nvSpPr>
        <p:spPr>
          <a:xfrm>
            <a:off x="2945574" y="4966620"/>
            <a:ext cx="353874" cy="77345"/>
          </a:xfrm>
          <a:custGeom>
            <a:avLst/>
            <a:gdLst/>
            <a:ahLst/>
            <a:cxnLst/>
            <a:rect l="l" t="t" r="r" b="b"/>
            <a:pathLst>
              <a:path w="20616" h="4506" extrusionOk="0">
                <a:moveTo>
                  <a:pt x="13200" y="1"/>
                </a:moveTo>
                <a:lnTo>
                  <a:pt x="12589" y="2804"/>
                </a:lnTo>
                <a:lnTo>
                  <a:pt x="1" y="3161"/>
                </a:lnTo>
                <a:lnTo>
                  <a:pt x="1756" y="4506"/>
                </a:lnTo>
                <a:lnTo>
                  <a:pt x="20615" y="3910"/>
                </a:lnTo>
                <a:lnTo>
                  <a:pt x="1320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2"/>
          <p:cNvSpPr/>
          <p:nvPr/>
        </p:nvSpPr>
        <p:spPr>
          <a:xfrm>
            <a:off x="2818862" y="5022715"/>
            <a:ext cx="97360" cy="25696"/>
          </a:xfrm>
          <a:custGeom>
            <a:avLst/>
            <a:gdLst/>
            <a:ahLst/>
            <a:cxnLst/>
            <a:rect l="l" t="t" r="r" b="b"/>
            <a:pathLst>
              <a:path w="5672" h="1497" extrusionOk="0">
                <a:moveTo>
                  <a:pt x="5672" y="1"/>
                </a:moveTo>
                <a:lnTo>
                  <a:pt x="258" y="155"/>
                </a:lnTo>
                <a:lnTo>
                  <a:pt x="1" y="1497"/>
                </a:lnTo>
                <a:lnTo>
                  <a:pt x="1" y="1497"/>
                </a:lnTo>
                <a:lnTo>
                  <a:pt x="4896" y="1358"/>
                </a:lnTo>
                <a:lnTo>
                  <a:pt x="567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 name="Google Shape;219;p32"/>
          <p:cNvGrpSpPr/>
          <p:nvPr/>
        </p:nvGrpSpPr>
        <p:grpSpPr>
          <a:xfrm>
            <a:off x="2076510" y="2536605"/>
            <a:ext cx="4977901" cy="2606900"/>
            <a:chOff x="2076510" y="2536605"/>
            <a:chExt cx="4977901" cy="2606900"/>
          </a:xfrm>
        </p:grpSpPr>
        <p:sp>
          <p:nvSpPr>
            <p:cNvPr id="220" name="Google Shape;220;p32"/>
            <p:cNvSpPr/>
            <p:nvPr/>
          </p:nvSpPr>
          <p:spPr>
            <a:xfrm>
              <a:off x="2818862" y="4881464"/>
              <a:ext cx="480586" cy="166947"/>
            </a:xfrm>
            <a:custGeom>
              <a:avLst/>
              <a:gdLst/>
              <a:ahLst/>
              <a:cxnLst/>
              <a:rect l="l" t="t" r="r" b="b"/>
              <a:pathLst>
                <a:path w="27998" h="9726" extrusionOk="0">
                  <a:moveTo>
                    <a:pt x="1859" y="1"/>
                  </a:moveTo>
                  <a:lnTo>
                    <a:pt x="1" y="9726"/>
                  </a:lnTo>
                  <a:lnTo>
                    <a:pt x="4896" y="9587"/>
                  </a:lnTo>
                  <a:lnTo>
                    <a:pt x="6235" y="7246"/>
                  </a:lnTo>
                  <a:lnTo>
                    <a:pt x="9138" y="9467"/>
                  </a:lnTo>
                  <a:lnTo>
                    <a:pt x="27997" y="8871"/>
                  </a:lnTo>
                  <a:lnTo>
                    <a:pt x="11999" y="436"/>
                  </a:lnTo>
                  <a:lnTo>
                    <a:pt x="18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2"/>
            <p:cNvSpPr/>
            <p:nvPr/>
          </p:nvSpPr>
          <p:spPr>
            <a:xfrm>
              <a:off x="2584113" y="3520795"/>
              <a:ext cx="509371" cy="1410929"/>
            </a:xfrm>
            <a:custGeom>
              <a:avLst/>
              <a:gdLst/>
              <a:ahLst/>
              <a:cxnLst/>
              <a:rect l="l" t="t" r="r" b="b"/>
              <a:pathLst>
                <a:path w="29675" h="82198" extrusionOk="0">
                  <a:moveTo>
                    <a:pt x="17906" y="1"/>
                  </a:moveTo>
                  <a:lnTo>
                    <a:pt x="1484" y="7205"/>
                  </a:lnTo>
                  <a:cubicBezTo>
                    <a:pt x="0" y="11721"/>
                    <a:pt x="13271" y="51150"/>
                    <a:pt x="13271" y="51150"/>
                  </a:cubicBezTo>
                  <a:lnTo>
                    <a:pt x="14409" y="82197"/>
                  </a:lnTo>
                  <a:lnTo>
                    <a:pt x="29675" y="81180"/>
                  </a:lnTo>
                  <a:lnTo>
                    <a:pt x="28494" y="44956"/>
                  </a:lnTo>
                  <a:cubicBezTo>
                    <a:pt x="28361" y="42959"/>
                    <a:pt x="17906" y="1"/>
                    <a:pt x="17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2"/>
            <p:cNvSpPr/>
            <p:nvPr/>
          </p:nvSpPr>
          <p:spPr>
            <a:xfrm>
              <a:off x="2076510" y="4738291"/>
              <a:ext cx="425383" cy="353582"/>
            </a:xfrm>
            <a:custGeom>
              <a:avLst/>
              <a:gdLst/>
              <a:ahLst/>
              <a:cxnLst/>
              <a:rect l="l" t="t" r="r" b="b"/>
              <a:pathLst>
                <a:path w="24782" h="20599" extrusionOk="0">
                  <a:moveTo>
                    <a:pt x="6410" y="0"/>
                  </a:moveTo>
                  <a:lnTo>
                    <a:pt x="0" y="7548"/>
                  </a:lnTo>
                  <a:lnTo>
                    <a:pt x="4328" y="9838"/>
                  </a:lnTo>
                  <a:lnTo>
                    <a:pt x="6647" y="8460"/>
                  </a:lnTo>
                  <a:lnTo>
                    <a:pt x="8079" y="11824"/>
                  </a:lnTo>
                  <a:lnTo>
                    <a:pt x="24781" y="20599"/>
                  </a:lnTo>
                  <a:lnTo>
                    <a:pt x="15018" y="5376"/>
                  </a:lnTo>
                  <a:lnTo>
                    <a:pt x="641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p:nvPr/>
          </p:nvSpPr>
          <p:spPr>
            <a:xfrm>
              <a:off x="2200304" y="4906319"/>
              <a:ext cx="301589" cy="185554"/>
            </a:xfrm>
            <a:custGeom>
              <a:avLst/>
              <a:gdLst/>
              <a:ahLst/>
              <a:cxnLst/>
              <a:rect l="l" t="t" r="r" b="b"/>
              <a:pathLst>
                <a:path w="17570" h="10810" extrusionOk="0">
                  <a:moveTo>
                    <a:pt x="0" y="0"/>
                  </a:moveTo>
                  <a:lnTo>
                    <a:pt x="867" y="2035"/>
                  </a:lnTo>
                  <a:lnTo>
                    <a:pt x="17569" y="10810"/>
                  </a:lnTo>
                  <a:lnTo>
                    <a:pt x="17569" y="10810"/>
                  </a:lnTo>
                  <a:lnTo>
                    <a:pt x="13045" y="3754"/>
                  </a:lnTo>
                  <a:lnTo>
                    <a:pt x="11131" y="5893"/>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2"/>
            <p:cNvSpPr/>
            <p:nvPr/>
          </p:nvSpPr>
          <p:spPr>
            <a:xfrm>
              <a:off x="2076510" y="4849949"/>
              <a:ext cx="97343" cy="57211"/>
            </a:xfrm>
            <a:custGeom>
              <a:avLst/>
              <a:gdLst/>
              <a:ahLst/>
              <a:cxnLst/>
              <a:rect l="l" t="t" r="r" b="b"/>
              <a:pathLst>
                <a:path w="5671" h="3333" extrusionOk="0">
                  <a:moveTo>
                    <a:pt x="885" y="1"/>
                  </a:moveTo>
                  <a:lnTo>
                    <a:pt x="0" y="1043"/>
                  </a:lnTo>
                  <a:lnTo>
                    <a:pt x="4328" y="3333"/>
                  </a:lnTo>
                  <a:lnTo>
                    <a:pt x="5671" y="2534"/>
                  </a:lnTo>
                  <a:lnTo>
                    <a:pt x="88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2"/>
            <p:cNvSpPr/>
            <p:nvPr/>
          </p:nvSpPr>
          <p:spPr>
            <a:xfrm>
              <a:off x="2144947" y="3543058"/>
              <a:ext cx="747570" cy="1343350"/>
            </a:xfrm>
            <a:custGeom>
              <a:avLst/>
              <a:gdLst/>
              <a:ahLst/>
              <a:cxnLst/>
              <a:rect l="l" t="t" r="r" b="b"/>
              <a:pathLst>
                <a:path w="43552" h="78261" extrusionOk="0">
                  <a:moveTo>
                    <a:pt x="21775" y="0"/>
                  </a:moveTo>
                  <a:cubicBezTo>
                    <a:pt x="18259" y="3200"/>
                    <a:pt x="14534" y="41444"/>
                    <a:pt x="14534" y="41444"/>
                  </a:cubicBezTo>
                  <a:lnTo>
                    <a:pt x="0" y="71623"/>
                  </a:lnTo>
                  <a:lnTo>
                    <a:pt x="13785" y="78261"/>
                  </a:lnTo>
                  <a:lnTo>
                    <a:pt x="30991" y="44505"/>
                  </a:lnTo>
                  <a:cubicBezTo>
                    <a:pt x="31858" y="42701"/>
                    <a:pt x="43552" y="1825"/>
                    <a:pt x="43552" y="1825"/>
                  </a:cubicBezTo>
                  <a:lnTo>
                    <a:pt x="2177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2"/>
            <p:cNvSpPr/>
            <p:nvPr/>
          </p:nvSpPr>
          <p:spPr>
            <a:xfrm>
              <a:off x="2741104" y="3057855"/>
              <a:ext cx="627690" cy="621991"/>
            </a:xfrm>
            <a:custGeom>
              <a:avLst/>
              <a:gdLst/>
              <a:ahLst/>
              <a:cxnLst/>
              <a:rect l="l" t="t" r="r" b="b"/>
              <a:pathLst>
                <a:path w="36568" h="36236" extrusionOk="0">
                  <a:moveTo>
                    <a:pt x="11613" y="1"/>
                  </a:moveTo>
                  <a:lnTo>
                    <a:pt x="1" y="5296"/>
                  </a:lnTo>
                  <a:lnTo>
                    <a:pt x="9615" y="28387"/>
                  </a:lnTo>
                  <a:lnTo>
                    <a:pt x="32392" y="36236"/>
                  </a:lnTo>
                  <a:lnTo>
                    <a:pt x="36568" y="24682"/>
                  </a:lnTo>
                  <a:lnTo>
                    <a:pt x="17543" y="18127"/>
                  </a:lnTo>
                  <a:lnTo>
                    <a:pt x="116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2"/>
            <p:cNvSpPr/>
            <p:nvPr/>
          </p:nvSpPr>
          <p:spPr>
            <a:xfrm>
              <a:off x="2428873" y="2953286"/>
              <a:ext cx="553194" cy="758264"/>
            </a:xfrm>
            <a:custGeom>
              <a:avLst/>
              <a:gdLst/>
              <a:ahLst/>
              <a:cxnLst/>
              <a:rect l="l" t="t" r="r" b="b"/>
              <a:pathLst>
                <a:path w="32228" h="44175" extrusionOk="0">
                  <a:moveTo>
                    <a:pt x="22651" y="1"/>
                  </a:moveTo>
                  <a:cubicBezTo>
                    <a:pt x="22637" y="1"/>
                    <a:pt x="22624" y="1"/>
                    <a:pt x="22610" y="1"/>
                  </a:cubicBezTo>
                  <a:lnTo>
                    <a:pt x="7283" y="2274"/>
                  </a:lnTo>
                  <a:cubicBezTo>
                    <a:pt x="564" y="3753"/>
                    <a:pt x="0" y="10047"/>
                    <a:pt x="489" y="13765"/>
                  </a:cubicBezTo>
                  <a:lnTo>
                    <a:pt x="2564" y="29291"/>
                  </a:lnTo>
                  <a:lnTo>
                    <a:pt x="2554" y="44175"/>
                  </a:lnTo>
                  <a:lnTo>
                    <a:pt x="32228" y="44167"/>
                  </a:lnTo>
                  <a:lnTo>
                    <a:pt x="30881" y="14199"/>
                  </a:lnTo>
                  <a:cubicBezTo>
                    <a:pt x="31211" y="9654"/>
                    <a:pt x="30477" y="6751"/>
                    <a:pt x="28502" y="3665"/>
                  </a:cubicBezTo>
                  <a:cubicBezTo>
                    <a:pt x="28061" y="2976"/>
                    <a:pt x="27027" y="1768"/>
                    <a:pt x="25988" y="1002"/>
                  </a:cubicBezTo>
                  <a:cubicBezTo>
                    <a:pt x="25365" y="543"/>
                    <a:pt x="23739" y="1"/>
                    <a:pt x="226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p:nvPr/>
          </p:nvSpPr>
          <p:spPr>
            <a:xfrm>
              <a:off x="2643796" y="2820154"/>
              <a:ext cx="150194" cy="226990"/>
            </a:xfrm>
            <a:custGeom>
              <a:avLst/>
              <a:gdLst/>
              <a:ahLst/>
              <a:cxnLst/>
              <a:rect l="l" t="t" r="r" b="b"/>
              <a:pathLst>
                <a:path w="8750" h="13224" extrusionOk="0">
                  <a:moveTo>
                    <a:pt x="64" y="0"/>
                  </a:moveTo>
                  <a:lnTo>
                    <a:pt x="13" y="8287"/>
                  </a:lnTo>
                  <a:cubicBezTo>
                    <a:pt x="0" y="9393"/>
                    <a:pt x="2532" y="12328"/>
                    <a:pt x="5421" y="13130"/>
                  </a:cubicBezTo>
                  <a:cubicBezTo>
                    <a:pt x="5650" y="13193"/>
                    <a:pt x="5879" y="13223"/>
                    <a:pt x="6102" y="13223"/>
                  </a:cubicBezTo>
                  <a:cubicBezTo>
                    <a:pt x="7529" y="13223"/>
                    <a:pt x="8750" y="11997"/>
                    <a:pt x="8655" y="10479"/>
                  </a:cubicBezTo>
                  <a:lnTo>
                    <a:pt x="8159" y="2604"/>
                  </a:lnTo>
                  <a:lnTo>
                    <a:pt x="6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2"/>
            <p:cNvSpPr/>
            <p:nvPr/>
          </p:nvSpPr>
          <p:spPr>
            <a:xfrm>
              <a:off x="2680340" y="2803744"/>
              <a:ext cx="107195" cy="119365"/>
            </a:xfrm>
            <a:custGeom>
              <a:avLst/>
              <a:gdLst/>
              <a:ahLst/>
              <a:cxnLst/>
              <a:rect l="l" t="t" r="r" b="b"/>
              <a:pathLst>
                <a:path w="6245" h="6954" extrusionOk="0">
                  <a:moveTo>
                    <a:pt x="1" y="0"/>
                  </a:moveTo>
                  <a:lnTo>
                    <a:pt x="105" y="1424"/>
                  </a:lnTo>
                  <a:cubicBezTo>
                    <a:pt x="105" y="1424"/>
                    <a:pt x="789" y="3835"/>
                    <a:pt x="6244" y="6953"/>
                  </a:cubicBezTo>
                  <a:lnTo>
                    <a:pt x="6016" y="3404"/>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2"/>
            <p:cNvSpPr/>
            <p:nvPr/>
          </p:nvSpPr>
          <p:spPr>
            <a:xfrm>
              <a:off x="2950638" y="3187382"/>
              <a:ext cx="7656" cy="239314"/>
            </a:xfrm>
            <a:custGeom>
              <a:avLst/>
              <a:gdLst/>
              <a:ahLst/>
              <a:cxnLst/>
              <a:rect l="l" t="t" r="r" b="b"/>
              <a:pathLst>
                <a:path w="446" h="13942" extrusionOk="0">
                  <a:moveTo>
                    <a:pt x="301" y="0"/>
                  </a:moveTo>
                  <a:cubicBezTo>
                    <a:pt x="237" y="0"/>
                    <a:pt x="194" y="63"/>
                    <a:pt x="194" y="125"/>
                  </a:cubicBezTo>
                  <a:lnTo>
                    <a:pt x="2" y="13813"/>
                  </a:lnTo>
                  <a:cubicBezTo>
                    <a:pt x="1" y="13883"/>
                    <a:pt x="57" y="13940"/>
                    <a:pt x="126" y="13941"/>
                  </a:cubicBezTo>
                  <a:lnTo>
                    <a:pt x="127" y="13941"/>
                  </a:lnTo>
                  <a:cubicBezTo>
                    <a:pt x="196" y="13941"/>
                    <a:pt x="252" y="13885"/>
                    <a:pt x="252" y="13816"/>
                  </a:cubicBezTo>
                  <a:lnTo>
                    <a:pt x="445" y="129"/>
                  </a:lnTo>
                  <a:cubicBezTo>
                    <a:pt x="445" y="60"/>
                    <a:pt x="391" y="2"/>
                    <a:pt x="321" y="2"/>
                  </a:cubicBezTo>
                  <a:cubicBezTo>
                    <a:pt x="314" y="1"/>
                    <a:pt x="307" y="0"/>
                    <a:pt x="3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2"/>
            <p:cNvSpPr/>
            <p:nvPr/>
          </p:nvSpPr>
          <p:spPr>
            <a:xfrm>
              <a:off x="2635385" y="2940309"/>
              <a:ext cx="130317" cy="155996"/>
            </a:xfrm>
            <a:custGeom>
              <a:avLst/>
              <a:gdLst/>
              <a:ahLst/>
              <a:cxnLst/>
              <a:rect l="l" t="t" r="r" b="b"/>
              <a:pathLst>
                <a:path w="7592" h="9088" extrusionOk="0">
                  <a:moveTo>
                    <a:pt x="511" y="0"/>
                  </a:moveTo>
                  <a:lnTo>
                    <a:pt x="0" y="2386"/>
                  </a:lnTo>
                  <a:lnTo>
                    <a:pt x="6097" y="9087"/>
                  </a:lnTo>
                  <a:lnTo>
                    <a:pt x="7592" y="6010"/>
                  </a:lnTo>
                  <a:lnTo>
                    <a:pt x="5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2"/>
            <p:cNvSpPr/>
            <p:nvPr/>
          </p:nvSpPr>
          <p:spPr>
            <a:xfrm>
              <a:off x="2765685" y="2939348"/>
              <a:ext cx="51306" cy="142246"/>
            </a:xfrm>
            <a:custGeom>
              <a:avLst/>
              <a:gdLst/>
              <a:ahLst/>
              <a:cxnLst/>
              <a:rect l="l" t="t" r="r" b="b"/>
              <a:pathLst>
                <a:path w="2989" h="8287" extrusionOk="0">
                  <a:moveTo>
                    <a:pt x="1320" y="0"/>
                  </a:moveTo>
                  <a:lnTo>
                    <a:pt x="1400" y="1087"/>
                  </a:lnTo>
                  <a:lnTo>
                    <a:pt x="1" y="6066"/>
                  </a:lnTo>
                  <a:lnTo>
                    <a:pt x="2255" y="8287"/>
                  </a:lnTo>
                  <a:lnTo>
                    <a:pt x="2988" y="860"/>
                  </a:lnTo>
                  <a:lnTo>
                    <a:pt x="13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2"/>
            <p:cNvSpPr/>
            <p:nvPr/>
          </p:nvSpPr>
          <p:spPr>
            <a:xfrm>
              <a:off x="2639934" y="2624490"/>
              <a:ext cx="254059" cy="257612"/>
            </a:xfrm>
            <a:custGeom>
              <a:avLst/>
              <a:gdLst/>
              <a:ahLst/>
              <a:cxnLst/>
              <a:rect l="l" t="t" r="r" b="b"/>
              <a:pathLst>
                <a:path w="14801" h="15008" extrusionOk="0">
                  <a:moveTo>
                    <a:pt x="1" y="0"/>
                  </a:moveTo>
                  <a:lnTo>
                    <a:pt x="274" y="13963"/>
                  </a:lnTo>
                  <a:lnTo>
                    <a:pt x="10250" y="14983"/>
                  </a:lnTo>
                  <a:cubicBezTo>
                    <a:pt x="10401" y="14999"/>
                    <a:pt x="10551" y="15008"/>
                    <a:pt x="10701" y="15008"/>
                  </a:cubicBezTo>
                  <a:cubicBezTo>
                    <a:pt x="11940" y="15008"/>
                    <a:pt x="13122" y="14446"/>
                    <a:pt x="13904" y="13468"/>
                  </a:cubicBezTo>
                  <a:cubicBezTo>
                    <a:pt x="14568" y="12638"/>
                    <a:pt x="14801" y="11541"/>
                    <a:pt x="14687" y="10485"/>
                  </a:cubicBezTo>
                  <a:lnTo>
                    <a:pt x="13058" y="1431"/>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2"/>
            <p:cNvSpPr/>
            <p:nvPr/>
          </p:nvSpPr>
          <p:spPr>
            <a:xfrm>
              <a:off x="2532498" y="2536605"/>
              <a:ext cx="368292" cy="257338"/>
            </a:xfrm>
            <a:custGeom>
              <a:avLst/>
              <a:gdLst/>
              <a:ahLst/>
              <a:cxnLst/>
              <a:rect l="l" t="t" r="r" b="b"/>
              <a:pathLst>
                <a:path w="21456" h="14992" extrusionOk="0">
                  <a:moveTo>
                    <a:pt x="11425" y="0"/>
                  </a:moveTo>
                  <a:cubicBezTo>
                    <a:pt x="9383" y="0"/>
                    <a:pt x="7210" y="694"/>
                    <a:pt x="5165" y="2673"/>
                  </a:cubicBezTo>
                  <a:cubicBezTo>
                    <a:pt x="1" y="7668"/>
                    <a:pt x="6452" y="14925"/>
                    <a:pt x="6452" y="14925"/>
                  </a:cubicBezTo>
                  <a:cubicBezTo>
                    <a:pt x="6452" y="14925"/>
                    <a:pt x="6693" y="14992"/>
                    <a:pt x="7053" y="14992"/>
                  </a:cubicBezTo>
                  <a:cubicBezTo>
                    <a:pt x="8181" y="14992"/>
                    <a:pt x="10476" y="14338"/>
                    <a:pt x="10185" y="8939"/>
                  </a:cubicBezTo>
                  <a:cubicBezTo>
                    <a:pt x="10033" y="6155"/>
                    <a:pt x="21456" y="10201"/>
                    <a:pt x="20288" y="3818"/>
                  </a:cubicBezTo>
                  <a:cubicBezTo>
                    <a:pt x="20288" y="3818"/>
                    <a:pt x="16217" y="0"/>
                    <a:pt x="1142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2"/>
            <p:cNvSpPr/>
            <p:nvPr/>
          </p:nvSpPr>
          <p:spPr>
            <a:xfrm>
              <a:off x="2604162" y="2713920"/>
              <a:ext cx="96364" cy="91301"/>
            </a:xfrm>
            <a:custGeom>
              <a:avLst/>
              <a:gdLst/>
              <a:ahLst/>
              <a:cxnLst/>
              <a:rect l="l" t="t" r="r" b="b"/>
              <a:pathLst>
                <a:path w="5614" h="5319" extrusionOk="0">
                  <a:moveTo>
                    <a:pt x="2759" y="0"/>
                  </a:moveTo>
                  <a:cubicBezTo>
                    <a:pt x="1419" y="0"/>
                    <a:pt x="267" y="1008"/>
                    <a:pt x="117" y="2370"/>
                  </a:cubicBezTo>
                  <a:cubicBezTo>
                    <a:pt x="0" y="3439"/>
                    <a:pt x="539" y="4473"/>
                    <a:pt x="1481" y="4990"/>
                  </a:cubicBezTo>
                  <a:cubicBezTo>
                    <a:pt x="1882" y="5210"/>
                    <a:pt x="2322" y="5318"/>
                    <a:pt x="2760" y="5318"/>
                  </a:cubicBezTo>
                  <a:cubicBezTo>
                    <a:pt x="3353" y="5318"/>
                    <a:pt x="3942" y="5120"/>
                    <a:pt x="4425" y="4732"/>
                  </a:cubicBezTo>
                  <a:cubicBezTo>
                    <a:pt x="5262" y="4060"/>
                    <a:pt x="5613" y="2948"/>
                    <a:pt x="5312" y="1916"/>
                  </a:cubicBezTo>
                  <a:cubicBezTo>
                    <a:pt x="5011" y="884"/>
                    <a:pt x="4119" y="133"/>
                    <a:pt x="3050" y="16"/>
                  </a:cubicBezTo>
                  <a:cubicBezTo>
                    <a:pt x="2952" y="6"/>
                    <a:pt x="2855" y="0"/>
                    <a:pt x="27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2"/>
            <p:cNvSpPr/>
            <p:nvPr/>
          </p:nvSpPr>
          <p:spPr>
            <a:xfrm>
              <a:off x="2861826" y="2682164"/>
              <a:ext cx="47993" cy="75989"/>
            </a:xfrm>
            <a:custGeom>
              <a:avLst/>
              <a:gdLst/>
              <a:ahLst/>
              <a:cxnLst/>
              <a:rect l="l" t="t" r="r" b="b"/>
              <a:pathLst>
                <a:path w="2796" h="4427" extrusionOk="0">
                  <a:moveTo>
                    <a:pt x="0" y="1"/>
                  </a:moveTo>
                  <a:lnTo>
                    <a:pt x="331" y="4426"/>
                  </a:lnTo>
                  <a:lnTo>
                    <a:pt x="1738" y="4359"/>
                  </a:lnTo>
                  <a:cubicBezTo>
                    <a:pt x="2423" y="4326"/>
                    <a:pt x="2796" y="3731"/>
                    <a:pt x="2434" y="3247"/>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2"/>
            <p:cNvSpPr/>
            <p:nvPr/>
          </p:nvSpPr>
          <p:spPr>
            <a:xfrm>
              <a:off x="2830586" y="2713473"/>
              <a:ext cx="15775" cy="13251"/>
            </a:xfrm>
            <a:custGeom>
              <a:avLst/>
              <a:gdLst/>
              <a:ahLst/>
              <a:cxnLst/>
              <a:rect l="l" t="t" r="r" b="b"/>
              <a:pathLst>
                <a:path w="919" h="772" extrusionOk="0">
                  <a:moveTo>
                    <a:pt x="409" y="1"/>
                  </a:moveTo>
                  <a:cubicBezTo>
                    <a:pt x="216" y="1"/>
                    <a:pt x="49" y="146"/>
                    <a:pt x="28" y="343"/>
                  </a:cubicBezTo>
                  <a:cubicBezTo>
                    <a:pt x="1" y="589"/>
                    <a:pt x="199" y="771"/>
                    <a:pt x="412" y="771"/>
                  </a:cubicBezTo>
                  <a:cubicBezTo>
                    <a:pt x="494" y="771"/>
                    <a:pt x="578" y="745"/>
                    <a:pt x="652" y="685"/>
                  </a:cubicBezTo>
                  <a:cubicBezTo>
                    <a:pt x="918" y="471"/>
                    <a:pt x="794" y="41"/>
                    <a:pt x="452" y="3"/>
                  </a:cubicBezTo>
                  <a:cubicBezTo>
                    <a:pt x="438" y="2"/>
                    <a:pt x="423" y="1"/>
                    <a:pt x="4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2"/>
            <p:cNvSpPr/>
            <p:nvPr/>
          </p:nvSpPr>
          <p:spPr>
            <a:xfrm>
              <a:off x="2803276" y="2687571"/>
              <a:ext cx="36201" cy="22589"/>
            </a:xfrm>
            <a:custGeom>
              <a:avLst/>
              <a:gdLst/>
              <a:ahLst/>
              <a:cxnLst/>
              <a:rect l="l" t="t" r="r" b="b"/>
              <a:pathLst>
                <a:path w="2109" h="1316" extrusionOk="0">
                  <a:moveTo>
                    <a:pt x="1802" y="0"/>
                  </a:moveTo>
                  <a:cubicBezTo>
                    <a:pt x="1755" y="0"/>
                    <a:pt x="1708" y="12"/>
                    <a:pt x="1665" y="38"/>
                  </a:cubicBezTo>
                  <a:lnTo>
                    <a:pt x="230" y="815"/>
                  </a:lnTo>
                  <a:cubicBezTo>
                    <a:pt x="1" y="940"/>
                    <a:pt x="68" y="1286"/>
                    <a:pt x="327" y="1314"/>
                  </a:cubicBezTo>
                  <a:cubicBezTo>
                    <a:pt x="337" y="1315"/>
                    <a:pt x="347" y="1316"/>
                    <a:pt x="357" y="1316"/>
                  </a:cubicBezTo>
                  <a:cubicBezTo>
                    <a:pt x="401" y="1316"/>
                    <a:pt x="443" y="1305"/>
                    <a:pt x="483" y="1283"/>
                  </a:cubicBezTo>
                  <a:lnTo>
                    <a:pt x="1920" y="506"/>
                  </a:lnTo>
                  <a:cubicBezTo>
                    <a:pt x="2055" y="439"/>
                    <a:pt x="2109" y="274"/>
                    <a:pt x="2037" y="139"/>
                  </a:cubicBezTo>
                  <a:cubicBezTo>
                    <a:pt x="1989" y="51"/>
                    <a:pt x="1896" y="0"/>
                    <a:pt x="18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2"/>
            <p:cNvSpPr/>
            <p:nvPr/>
          </p:nvSpPr>
          <p:spPr>
            <a:xfrm>
              <a:off x="2822587" y="2773688"/>
              <a:ext cx="58824" cy="17251"/>
            </a:xfrm>
            <a:custGeom>
              <a:avLst/>
              <a:gdLst/>
              <a:ahLst/>
              <a:cxnLst/>
              <a:rect l="l" t="t" r="r" b="b"/>
              <a:pathLst>
                <a:path w="3427" h="1005" extrusionOk="0">
                  <a:moveTo>
                    <a:pt x="100" y="1"/>
                  </a:moveTo>
                  <a:cubicBezTo>
                    <a:pt x="76" y="1"/>
                    <a:pt x="51" y="11"/>
                    <a:pt x="33" y="30"/>
                  </a:cubicBezTo>
                  <a:cubicBezTo>
                    <a:pt x="1" y="68"/>
                    <a:pt x="5" y="122"/>
                    <a:pt x="41" y="155"/>
                  </a:cubicBezTo>
                  <a:cubicBezTo>
                    <a:pt x="567" y="617"/>
                    <a:pt x="1066" y="849"/>
                    <a:pt x="1509" y="946"/>
                  </a:cubicBezTo>
                  <a:cubicBezTo>
                    <a:pt x="1698" y="987"/>
                    <a:pt x="1876" y="1005"/>
                    <a:pt x="2043" y="1005"/>
                  </a:cubicBezTo>
                  <a:cubicBezTo>
                    <a:pt x="2830" y="1005"/>
                    <a:pt x="3345" y="622"/>
                    <a:pt x="3353" y="615"/>
                  </a:cubicBezTo>
                  <a:cubicBezTo>
                    <a:pt x="3426" y="557"/>
                    <a:pt x="3372" y="456"/>
                    <a:pt x="3300" y="456"/>
                  </a:cubicBezTo>
                  <a:cubicBezTo>
                    <a:pt x="3283" y="456"/>
                    <a:pt x="3265" y="462"/>
                    <a:pt x="3247" y="475"/>
                  </a:cubicBezTo>
                  <a:cubicBezTo>
                    <a:pt x="3215" y="499"/>
                    <a:pt x="2757" y="836"/>
                    <a:pt x="2052" y="836"/>
                  </a:cubicBezTo>
                  <a:cubicBezTo>
                    <a:pt x="1531" y="836"/>
                    <a:pt x="876" y="652"/>
                    <a:pt x="158" y="23"/>
                  </a:cubicBezTo>
                  <a:cubicBezTo>
                    <a:pt x="141" y="8"/>
                    <a:pt x="121" y="1"/>
                    <a:pt x="1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2"/>
            <p:cNvSpPr/>
            <p:nvPr/>
          </p:nvSpPr>
          <p:spPr>
            <a:xfrm>
              <a:off x="3128364" y="2716374"/>
              <a:ext cx="1082579" cy="1077069"/>
            </a:xfrm>
            <a:custGeom>
              <a:avLst/>
              <a:gdLst/>
              <a:ahLst/>
              <a:cxnLst/>
              <a:rect l="l" t="t" r="r" b="b"/>
              <a:pathLst>
                <a:path w="63069" h="62748" extrusionOk="0">
                  <a:moveTo>
                    <a:pt x="26509" y="0"/>
                  </a:moveTo>
                  <a:cubicBezTo>
                    <a:pt x="23190" y="0"/>
                    <a:pt x="20081" y="2850"/>
                    <a:pt x="19837" y="6170"/>
                  </a:cubicBezTo>
                  <a:cubicBezTo>
                    <a:pt x="19716" y="7756"/>
                    <a:pt x="20172" y="9333"/>
                    <a:pt x="21119" y="10611"/>
                  </a:cubicBezTo>
                  <a:cubicBezTo>
                    <a:pt x="21837" y="11584"/>
                    <a:pt x="21954" y="12876"/>
                    <a:pt x="21422" y="13962"/>
                  </a:cubicBezTo>
                  <a:lnTo>
                    <a:pt x="21262" y="14288"/>
                  </a:lnTo>
                  <a:cubicBezTo>
                    <a:pt x="20799" y="15239"/>
                    <a:pt x="19895" y="15797"/>
                    <a:pt x="18914" y="15797"/>
                  </a:cubicBezTo>
                  <a:cubicBezTo>
                    <a:pt x="18859" y="15797"/>
                    <a:pt x="18803" y="15795"/>
                    <a:pt x="18748" y="15792"/>
                  </a:cubicBezTo>
                  <a:lnTo>
                    <a:pt x="2959" y="14754"/>
                  </a:lnTo>
                  <a:lnTo>
                    <a:pt x="1" y="59790"/>
                  </a:lnTo>
                  <a:lnTo>
                    <a:pt x="18539" y="61008"/>
                  </a:lnTo>
                  <a:cubicBezTo>
                    <a:pt x="18492" y="60404"/>
                    <a:pt x="18277" y="59827"/>
                    <a:pt x="17918" y="59340"/>
                  </a:cubicBezTo>
                  <a:cubicBezTo>
                    <a:pt x="17007" y="58108"/>
                    <a:pt x="16550" y="56598"/>
                    <a:pt x="16624" y="55067"/>
                  </a:cubicBezTo>
                  <a:cubicBezTo>
                    <a:pt x="16789" y="51658"/>
                    <a:pt x="19900" y="48728"/>
                    <a:pt x="23300" y="48728"/>
                  </a:cubicBezTo>
                  <a:cubicBezTo>
                    <a:pt x="23372" y="48728"/>
                    <a:pt x="23444" y="48729"/>
                    <a:pt x="23517" y="48732"/>
                  </a:cubicBezTo>
                  <a:cubicBezTo>
                    <a:pt x="27283" y="48871"/>
                    <a:pt x="30167" y="52089"/>
                    <a:pt x="29921" y="55824"/>
                  </a:cubicBezTo>
                  <a:cubicBezTo>
                    <a:pt x="29821" y="57390"/>
                    <a:pt x="29167" y="58872"/>
                    <a:pt x="28075" y="60003"/>
                  </a:cubicBezTo>
                  <a:cubicBezTo>
                    <a:pt x="27655" y="60440"/>
                    <a:pt x="27365" y="60986"/>
                    <a:pt x="27239" y="61579"/>
                  </a:cubicBezTo>
                  <a:lnTo>
                    <a:pt x="45037" y="62747"/>
                  </a:lnTo>
                  <a:lnTo>
                    <a:pt x="46204" y="44988"/>
                  </a:lnTo>
                  <a:cubicBezTo>
                    <a:pt x="46282" y="43798"/>
                    <a:pt x="47072" y="42773"/>
                    <a:pt x="48203" y="42394"/>
                  </a:cubicBezTo>
                  <a:lnTo>
                    <a:pt x="48384" y="42333"/>
                  </a:lnTo>
                  <a:cubicBezTo>
                    <a:pt x="48721" y="42220"/>
                    <a:pt x="49069" y="42165"/>
                    <a:pt x="49414" y="42165"/>
                  </a:cubicBezTo>
                  <a:cubicBezTo>
                    <a:pt x="50242" y="42165"/>
                    <a:pt x="51053" y="42482"/>
                    <a:pt x="51669" y="43075"/>
                  </a:cubicBezTo>
                  <a:cubicBezTo>
                    <a:pt x="52799" y="44166"/>
                    <a:pt x="54281" y="44819"/>
                    <a:pt x="55848" y="44921"/>
                  </a:cubicBezTo>
                  <a:cubicBezTo>
                    <a:pt x="55997" y="44931"/>
                    <a:pt x="56144" y="44935"/>
                    <a:pt x="56291" y="44935"/>
                  </a:cubicBezTo>
                  <a:cubicBezTo>
                    <a:pt x="59831" y="44935"/>
                    <a:pt x="62801" y="42136"/>
                    <a:pt x="62939" y="38525"/>
                  </a:cubicBezTo>
                  <a:cubicBezTo>
                    <a:pt x="63068" y="35125"/>
                    <a:pt x="60168" y="31885"/>
                    <a:pt x="56777" y="31636"/>
                  </a:cubicBezTo>
                  <a:cubicBezTo>
                    <a:pt x="56609" y="31623"/>
                    <a:pt x="56442" y="31617"/>
                    <a:pt x="56275" y="31617"/>
                  </a:cubicBezTo>
                  <a:cubicBezTo>
                    <a:pt x="54859" y="31617"/>
                    <a:pt x="53477" y="32069"/>
                    <a:pt x="52332" y="32918"/>
                  </a:cubicBezTo>
                  <a:cubicBezTo>
                    <a:pt x="51764" y="33337"/>
                    <a:pt x="51088" y="33551"/>
                    <a:pt x="50407" y="33551"/>
                  </a:cubicBezTo>
                  <a:cubicBezTo>
                    <a:pt x="49922" y="33551"/>
                    <a:pt x="49435" y="33442"/>
                    <a:pt x="48983" y="33221"/>
                  </a:cubicBezTo>
                  <a:lnTo>
                    <a:pt x="48811" y="33136"/>
                  </a:lnTo>
                  <a:cubicBezTo>
                    <a:pt x="47739" y="32612"/>
                    <a:pt x="47090" y="31492"/>
                    <a:pt x="47168" y="30302"/>
                  </a:cubicBezTo>
                  <a:lnTo>
                    <a:pt x="47995" y="17711"/>
                  </a:lnTo>
                  <a:lnTo>
                    <a:pt x="32946" y="16723"/>
                  </a:lnTo>
                  <a:cubicBezTo>
                    <a:pt x="31902" y="16655"/>
                    <a:pt x="31005" y="15962"/>
                    <a:pt x="30673" y="14971"/>
                  </a:cubicBezTo>
                  <a:lnTo>
                    <a:pt x="30534" y="14559"/>
                  </a:lnTo>
                  <a:cubicBezTo>
                    <a:pt x="30150" y="13411"/>
                    <a:pt x="30435" y="12146"/>
                    <a:pt x="31276" y="11276"/>
                  </a:cubicBezTo>
                  <a:cubicBezTo>
                    <a:pt x="32367" y="10145"/>
                    <a:pt x="33020" y="8664"/>
                    <a:pt x="33122" y="7096"/>
                  </a:cubicBezTo>
                  <a:cubicBezTo>
                    <a:pt x="33367" y="3363"/>
                    <a:pt x="30487" y="148"/>
                    <a:pt x="26726" y="4"/>
                  </a:cubicBezTo>
                  <a:cubicBezTo>
                    <a:pt x="26653" y="2"/>
                    <a:pt x="26581" y="0"/>
                    <a:pt x="2650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2"/>
            <p:cNvSpPr/>
            <p:nvPr/>
          </p:nvSpPr>
          <p:spPr>
            <a:xfrm>
              <a:off x="3260569" y="3658681"/>
              <a:ext cx="107230" cy="55718"/>
            </a:xfrm>
            <a:custGeom>
              <a:avLst/>
              <a:gdLst/>
              <a:ahLst/>
              <a:cxnLst/>
              <a:rect l="l" t="t" r="r" b="b"/>
              <a:pathLst>
                <a:path w="6247" h="3246" extrusionOk="0">
                  <a:moveTo>
                    <a:pt x="227" y="0"/>
                  </a:moveTo>
                  <a:lnTo>
                    <a:pt x="1" y="1579"/>
                  </a:lnTo>
                  <a:cubicBezTo>
                    <a:pt x="1" y="1579"/>
                    <a:pt x="4850" y="3245"/>
                    <a:pt x="5724" y="3245"/>
                  </a:cubicBezTo>
                  <a:cubicBezTo>
                    <a:pt x="5758" y="3245"/>
                    <a:pt x="5786" y="3243"/>
                    <a:pt x="5807" y="3237"/>
                  </a:cubicBezTo>
                  <a:cubicBezTo>
                    <a:pt x="6247" y="3131"/>
                    <a:pt x="5679" y="1997"/>
                    <a:pt x="5389" y="1641"/>
                  </a:cubicBezTo>
                  <a:cubicBezTo>
                    <a:pt x="5292" y="1523"/>
                    <a:pt x="5164" y="1432"/>
                    <a:pt x="5019" y="1381"/>
                  </a:cubicBezTo>
                  <a:lnTo>
                    <a:pt x="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2"/>
            <p:cNvSpPr/>
            <p:nvPr/>
          </p:nvSpPr>
          <p:spPr>
            <a:xfrm>
              <a:off x="3260483" y="3556378"/>
              <a:ext cx="128858" cy="135003"/>
            </a:xfrm>
            <a:custGeom>
              <a:avLst/>
              <a:gdLst/>
              <a:ahLst/>
              <a:cxnLst/>
              <a:rect l="l" t="t" r="r" b="b"/>
              <a:pathLst>
                <a:path w="7507" h="7865" extrusionOk="0">
                  <a:moveTo>
                    <a:pt x="1" y="1"/>
                  </a:moveTo>
                  <a:lnTo>
                    <a:pt x="355" y="5967"/>
                  </a:lnTo>
                  <a:cubicBezTo>
                    <a:pt x="355" y="5967"/>
                    <a:pt x="5884" y="7865"/>
                    <a:pt x="6884" y="7865"/>
                  </a:cubicBezTo>
                  <a:cubicBezTo>
                    <a:pt x="6922" y="7865"/>
                    <a:pt x="6954" y="7862"/>
                    <a:pt x="6979" y="7856"/>
                  </a:cubicBezTo>
                  <a:cubicBezTo>
                    <a:pt x="7506" y="7728"/>
                    <a:pt x="6773" y="6773"/>
                    <a:pt x="6464" y="6402"/>
                  </a:cubicBezTo>
                  <a:cubicBezTo>
                    <a:pt x="6386" y="6308"/>
                    <a:pt x="6285" y="6236"/>
                    <a:pt x="6169" y="6194"/>
                  </a:cubicBezTo>
                  <a:lnTo>
                    <a:pt x="4904" y="5732"/>
                  </a:lnTo>
                  <a:lnTo>
                    <a:pt x="4904" y="5732"/>
                  </a:lnTo>
                  <a:cubicBezTo>
                    <a:pt x="5046" y="5760"/>
                    <a:pt x="5169" y="5775"/>
                    <a:pt x="5265" y="5775"/>
                  </a:cubicBezTo>
                  <a:cubicBezTo>
                    <a:pt x="5340" y="5775"/>
                    <a:pt x="5399" y="5766"/>
                    <a:pt x="5441" y="5747"/>
                  </a:cubicBezTo>
                  <a:cubicBezTo>
                    <a:pt x="5651" y="5647"/>
                    <a:pt x="5718" y="5421"/>
                    <a:pt x="5717" y="5172"/>
                  </a:cubicBezTo>
                  <a:cubicBezTo>
                    <a:pt x="5712" y="4630"/>
                    <a:pt x="5386" y="4141"/>
                    <a:pt x="4918" y="3867"/>
                  </a:cubicBezTo>
                  <a:lnTo>
                    <a:pt x="1539" y="1885"/>
                  </a:lnTo>
                  <a:cubicBezTo>
                    <a:pt x="1305" y="1728"/>
                    <a:pt x="1099" y="1528"/>
                    <a:pt x="934" y="1299"/>
                  </a:cubicBez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2"/>
            <p:cNvSpPr/>
            <p:nvPr/>
          </p:nvSpPr>
          <p:spPr>
            <a:xfrm>
              <a:off x="3154644" y="3536793"/>
              <a:ext cx="183683" cy="193553"/>
            </a:xfrm>
            <a:custGeom>
              <a:avLst/>
              <a:gdLst/>
              <a:ahLst/>
              <a:cxnLst/>
              <a:rect l="l" t="t" r="r" b="b"/>
              <a:pathLst>
                <a:path w="10701" h="11276" extrusionOk="0">
                  <a:moveTo>
                    <a:pt x="3612" y="0"/>
                  </a:moveTo>
                  <a:cubicBezTo>
                    <a:pt x="3612" y="0"/>
                    <a:pt x="0" y="1850"/>
                    <a:pt x="2346" y="7203"/>
                  </a:cubicBezTo>
                  <a:cubicBezTo>
                    <a:pt x="2509" y="7572"/>
                    <a:pt x="2774" y="7888"/>
                    <a:pt x="3109" y="8114"/>
                  </a:cubicBezTo>
                  <a:lnTo>
                    <a:pt x="5961" y="10036"/>
                  </a:lnTo>
                  <a:cubicBezTo>
                    <a:pt x="6022" y="10065"/>
                    <a:pt x="6087" y="10087"/>
                    <a:pt x="6153" y="10103"/>
                  </a:cubicBezTo>
                  <a:cubicBezTo>
                    <a:pt x="6800" y="10251"/>
                    <a:pt x="10033" y="11276"/>
                    <a:pt x="10460" y="11276"/>
                  </a:cubicBezTo>
                  <a:cubicBezTo>
                    <a:pt x="10472" y="11276"/>
                    <a:pt x="10482" y="11275"/>
                    <a:pt x="10490" y="11273"/>
                  </a:cubicBezTo>
                  <a:cubicBezTo>
                    <a:pt x="10640" y="11237"/>
                    <a:pt x="10700" y="10813"/>
                    <a:pt x="10605" y="10597"/>
                  </a:cubicBezTo>
                  <a:cubicBezTo>
                    <a:pt x="10502" y="10363"/>
                    <a:pt x="10209" y="10081"/>
                    <a:pt x="9838" y="9810"/>
                  </a:cubicBezTo>
                  <a:lnTo>
                    <a:pt x="6719" y="8604"/>
                  </a:lnTo>
                  <a:lnTo>
                    <a:pt x="7034" y="5140"/>
                  </a:lnTo>
                  <a:lnTo>
                    <a:pt x="6167" y="1142"/>
                  </a:lnTo>
                  <a:lnTo>
                    <a:pt x="36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2"/>
            <p:cNvSpPr/>
            <p:nvPr/>
          </p:nvSpPr>
          <p:spPr>
            <a:xfrm>
              <a:off x="3210327" y="3514152"/>
              <a:ext cx="106303" cy="72505"/>
            </a:xfrm>
            <a:custGeom>
              <a:avLst/>
              <a:gdLst/>
              <a:ahLst/>
              <a:cxnLst/>
              <a:rect l="l" t="t" r="r" b="b"/>
              <a:pathLst>
                <a:path w="6193" h="4224" extrusionOk="0">
                  <a:moveTo>
                    <a:pt x="4412" y="1"/>
                  </a:moveTo>
                  <a:cubicBezTo>
                    <a:pt x="4092" y="1"/>
                    <a:pt x="3757" y="48"/>
                    <a:pt x="3436" y="166"/>
                  </a:cubicBezTo>
                  <a:lnTo>
                    <a:pt x="1" y="1297"/>
                  </a:lnTo>
                  <a:lnTo>
                    <a:pt x="4304" y="4224"/>
                  </a:lnTo>
                  <a:lnTo>
                    <a:pt x="4304" y="4224"/>
                  </a:lnTo>
                  <a:lnTo>
                    <a:pt x="3442" y="3118"/>
                  </a:lnTo>
                  <a:cubicBezTo>
                    <a:pt x="3258" y="2884"/>
                    <a:pt x="3265" y="2536"/>
                    <a:pt x="3485" y="2335"/>
                  </a:cubicBezTo>
                  <a:cubicBezTo>
                    <a:pt x="3733" y="2107"/>
                    <a:pt x="4119" y="1941"/>
                    <a:pt x="4402" y="1746"/>
                  </a:cubicBezTo>
                  <a:lnTo>
                    <a:pt x="5962" y="948"/>
                  </a:lnTo>
                  <a:cubicBezTo>
                    <a:pt x="6162" y="845"/>
                    <a:pt x="6193" y="569"/>
                    <a:pt x="6018" y="428"/>
                  </a:cubicBezTo>
                  <a:cubicBezTo>
                    <a:pt x="5785" y="240"/>
                    <a:pt x="5137" y="1"/>
                    <a:pt x="441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2"/>
            <p:cNvSpPr/>
            <p:nvPr/>
          </p:nvSpPr>
          <p:spPr>
            <a:xfrm>
              <a:off x="3268585" y="3626892"/>
              <a:ext cx="78084" cy="29301"/>
            </a:xfrm>
            <a:custGeom>
              <a:avLst/>
              <a:gdLst/>
              <a:ahLst/>
              <a:cxnLst/>
              <a:rect l="l" t="t" r="r" b="b"/>
              <a:pathLst>
                <a:path w="4549" h="1707" extrusionOk="0">
                  <a:moveTo>
                    <a:pt x="88" y="0"/>
                  </a:moveTo>
                  <a:cubicBezTo>
                    <a:pt x="53" y="0"/>
                    <a:pt x="20" y="22"/>
                    <a:pt x="8" y="57"/>
                  </a:cubicBezTo>
                  <a:cubicBezTo>
                    <a:pt x="0" y="77"/>
                    <a:pt x="2" y="99"/>
                    <a:pt x="11" y="119"/>
                  </a:cubicBezTo>
                  <a:cubicBezTo>
                    <a:pt x="20" y="139"/>
                    <a:pt x="38" y="157"/>
                    <a:pt x="59" y="164"/>
                  </a:cubicBezTo>
                  <a:lnTo>
                    <a:pt x="4398" y="1701"/>
                  </a:lnTo>
                  <a:cubicBezTo>
                    <a:pt x="4409" y="1705"/>
                    <a:pt x="4420" y="1707"/>
                    <a:pt x="4429" y="1707"/>
                  </a:cubicBezTo>
                  <a:cubicBezTo>
                    <a:pt x="4514" y="1707"/>
                    <a:pt x="4549" y="1577"/>
                    <a:pt x="4454" y="1543"/>
                  </a:cubicBezTo>
                  <a:lnTo>
                    <a:pt x="116" y="5"/>
                  </a:lnTo>
                  <a:cubicBezTo>
                    <a:pt x="106" y="2"/>
                    <a:pt x="97" y="0"/>
                    <a:pt x="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2"/>
            <p:cNvSpPr/>
            <p:nvPr/>
          </p:nvSpPr>
          <p:spPr>
            <a:xfrm>
              <a:off x="3264929" y="3654682"/>
              <a:ext cx="88177" cy="33060"/>
            </a:xfrm>
            <a:custGeom>
              <a:avLst/>
              <a:gdLst/>
              <a:ahLst/>
              <a:cxnLst/>
              <a:rect l="l" t="t" r="r" b="b"/>
              <a:pathLst>
                <a:path w="5137" h="1926" extrusionOk="0">
                  <a:moveTo>
                    <a:pt x="88" y="1"/>
                  </a:moveTo>
                  <a:cubicBezTo>
                    <a:pt x="54" y="1"/>
                    <a:pt x="21" y="23"/>
                    <a:pt x="9" y="57"/>
                  </a:cubicBezTo>
                  <a:cubicBezTo>
                    <a:pt x="1" y="77"/>
                    <a:pt x="2" y="101"/>
                    <a:pt x="12" y="119"/>
                  </a:cubicBezTo>
                  <a:cubicBezTo>
                    <a:pt x="20" y="141"/>
                    <a:pt x="38" y="157"/>
                    <a:pt x="60" y="165"/>
                  </a:cubicBezTo>
                  <a:lnTo>
                    <a:pt x="5010" y="1920"/>
                  </a:lnTo>
                  <a:cubicBezTo>
                    <a:pt x="5020" y="1924"/>
                    <a:pt x="5030" y="1925"/>
                    <a:pt x="5040" y="1925"/>
                  </a:cubicBezTo>
                  <a:cubicBezTo>
                    <a:pt x="5075" y="1925"/>
                    <a:pt x="5109" y="1904"/>
                    <a:pt x="5121" y="1870"/>
                  </a:cubicBezTo>
                  <a:cubicBezTo>
                    <a:pt x="5137" y="1825"/>
                    <a:pt x="5112" y="1775"/>
                    <a:pt x="5066" y="1761"/>
                  </a:cubicBezTo>
                  <a:lnTo>
                    <a:pt x="116" y="6"/>
                  </a:lnTo>
                  <a:cubicBezTo>
                    <a:pt x="107" y="2"/>
                    <a:pt x="98" y="1"/>
                    <a:pt x="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2"/>
            <p:cNvSpPr/>
            <p:nvPr/>
          </p:nvSpPr>
          <p:spPr>
            <a:xfrm>
              <a:off x="3261135" y="3683107"/>
              <a:ext cx="67149" cy="25439"/>
            </a:xfrm>
            <a:custGeom>
              <a:avLst/>
              <a:gdLst/>
              <a:ahLst/>
              <a:cxnLst/>
              <a:rect l="l" t="t" r="r" b="b"/>
              <a:pathLst>
                <a:path w="3912" h="1482" extrusionOk="0">
                  <a:moveTo>
                    <a:pt x="86" y="1"/>
                  </a:moveTo>
                  <a:cubicBezTo>
                    <a:pt x="52" y="1"/>
                    <a:pt x="20" y="22"/>
                    <a:pt x="8" y="56"/>
                  </a:cubicBezTo>
                  <a:cubicBezTo>
                    <a:pt x="0" y="76"/>
                    <a:pt x="2" y="100"/>
                    <a:pt x="11" y="120"/>
                  </a:cubicBezTo>
                  <a:cubicBezTo>
                    <a:pt x="21" y="140"/>
                    <a:pt x="38" y="156"/>
                    <a:pt x="60" y="164"/>
                  </a:cubicBezTo>
                  <a:lnTo>
                    <a:pt x="3765" y="1477"/>
                  </a:lnTo>
                  <a:cubicBezTo>
                    <a:pt x="3775" y="1481"/>
                    <a:pt x="3784" y="1482"/>
                    <a:pt x="3793" y="1482"/>
                  </a:cubicBezTo>
                  <a:cubicBezTo>
                    <a:pt x="3876" y="1482"/>
                    <a:pt x="3911" y="1354"/>
                    <a:pt x="3821" y="1318"/>
                  </a:cubicBezTo>
                  <a:lnTo>
                    <a:pt x="116" y="6"/>
                  </a:lnTo>
                  <a:cubicBezTo>
                    <a:pt x="106" y="2"/>
                    <a:pt x="96" y="1"/>
                    <a:pt x="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2"/>
            <p:cNvSpPr/>
            <p:nvPr/>
          </p:nvSpPr>
          <p:spPr>
            <a:xfrm>
              <a:off x="2442348" y="3057855"/>
              <a:ext cx="792525" cy="676747"/>
            </a:xfrm>
            <a:custGeom>
              <a:avLst/>
              <a:gdLst/>
              <a:ahLst/>
              <a:cxnLst/>
              <a:rect l="l" t="t" r="r" b="b"/>
              <a:pathLst>
                <a:path w="46171" h="39426" extrusionOk="0">
                  <a:moveTo>
                    <a:pt x="6844" y="1"/>
                  </a:moveTo>
                  <a:cubicBezTo>
                    <a:pt x="5475" y="1"/>
                    <a:pt x="4096" y="458"/>
                    <a:pt x="2953" y="1403"/>
                  </a:cubicBezTo>
                  <a:cubicBezTo>
                    <a:pt x="439" y="3483"/>
                    <a:pt x="0" y="7169"/>
                    <a:pt x="1955" y="9779"/>
                  </a:cubicBezTo>
                  <a:lnTo>
                    <a:pt x="23053" y="35938"/>
                  </a:lnTo>
                  <a:lnTo>
                    <a:pt x="44169" y="39426"/>
                  </a:lnTo>
                  <a:lnTo>
                    <a:pt x="46171" y="27306"/>
                  </a:lnTo>
                  <a:lnTo>
                    <a:pt x="29589" y="24568"/>
                  </a:lnTo>
                  <a:lnTo>
                    <a:pt x="11766" y="2483"/>
                  </a:lnTo>
                  <a:cubicBezTo>
                    <a:pt x="10563" y="854"/>
                    <a:pt x="8713" y="1"/>
                    <a:pt x="68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2"/>
            <p:cNvSpPr/>
            <p:nvPr/>
          </p:nvSpPr>
          <p:spPr>
            <a:xfrm>
              <a:off x="2524654" y="3286973"/>
              <a:ext cx="416526" cy="398794"/>
            </a:xfrm>
            <a:custGeom>
              <a:avLst/>
              <a:gdLst/>
              <a:ahLst/>
              <a:cxnLst/>
              <a:rect l="l" t="t" r="r" b="b"/>
              <a:pathLst>
                <a:path w="24266" h="23233" extrusionOk="0">
                  <a:moveTo>
                    <a:pt x="142" y="0"/>
                  </a:moveTo>
                  <a:cubicBezTo>
                    <a:pt x="114" y="0"/>
                    <a:pt x="86" y="10"/>
                    <a:pt x="63" y="29"/>
                  </a:cubicBezTo>
                  <a:cubicBezTo>
                    <a:pt x="9" y="72"/>
                    <a:pt x="1" y="150"/>
                    <a:pt x="44" y="205"/>
                  </a:cubicBezTo>
                  <a:lnTo>
                    <a:pt x="18119" y="22448"/>
                  </a:lnTo>
                  <a:lnTo>
                    <a:pt x="18152" y="22487"/>
                  </a:lnTo>
                  <a:lnTo>
                    <a:pt x="24120" y="23232"/>
                  </a:lnTo>
                  <a:lnTo>
                    <a:pt x="24138" y="23232"/>
                  </a:lnTo>
                  <a:cubicBezTo>
                    <a:pt x="24203" y="23232"/>
                    <a:pt x="24258" y="23181"/>
                    <a:pt x="24262" y="23114"/>
                  </a:cubicBezTo>
                  <a:cubicBezTo>
                    <a:pt x="24266" y="23048"/>
                    <a:pt x="24217" y="22991"/>
                    <a:pt x="24152" y="22983"/>
                  </a:cubicBezTo>
                  <a:lnTo>
                    <a:pt x="18283" y="22248"/>
                  </a:lnTo>
                  <a:lnTo>
                    <a:pt x="239" y="47"/>
                  </a:lnTo>
                  <a:cubicBezTo>
                    <a:pt x="215" y="16"/>
                    <a:pt x="178" y="0"/>
                    <a:pt x="1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2"/>
            <p:cNvSpPr/>
            <p:nvPr/>
          </p:nvSpPr>
          <p:spPr>
            <a:xfrm>
              <a:off x="2731492" y="3209353"/>
              <a:ext cx="481118" cy="313639"/>
            </a:xfrm>
            <a:custGeom>
              <a:avLst/>
              <a:gdLst/>
              <a:ahLst/>
              <a:cxnLst/>
              <a:rect l="l" t="t" r="r" b="b"/>
              <a:pathLst>
                <a:path w="28029" h="18272" extrusionOk="0">
                  <a:moveTo>
                    <a:pt x="143" y="0"/>
                  </a:moveTo>
                  <a:cubicBezTo>
                    <a:pt x="116" y="0"/>
                    <a:pt x="89" y="9"/>
                    <a:pt x="66" y="26"/>
                  </a:cubicBezTo>
                  <a:cubicBezTo>
                    <a:pt x="11" y="69"/>
                    <a:pt x="0" y="148"/>
                    <a:pt x="44" y="203"/>
                  </a:cubicBezTo>
                  <a:lnTo>
                    <a:pt x="12194" y="15926"/>
                  </a:lnTo>
                  <a:lnTo>
                    <a:pt x="12225" y="15967"/>
                  </a:lnTo>
                  <a:lnTo>
                    <a:pt x="27878" y="18269"/>
                  </a:lnTo>
                  <a:cubicBezTo>
                    <a:pt x="27885" y="18271"/>
                    <a:pt x="27891" y="18271"/>
                    <a:pt x="27897" y="18271"/>
                  </a:cubicBezTo>
                  <a:cubicBezTo>
                    <a:pt x="27964" y="18271"/>
                    <a:pt x="28019" y="18220"/>
                    <a:pt x="28023" y="18154"/>
                  </a:cubicBezTo>
                  <a:cubicBezTo>
                    <a:pt x="28028" y="18089"/>
                    <a:pt x="27981" y="18029"/>
                    <a:pt x="27916" y="18021"/>
                  </a:cubicBezTo>
                  <a:lnTo>
                    <a:pt x="12362" y="15734"/>
                  </a:lnTo>
                  <a:lnTo>
                    <a:pt x="242" y="50"/>
                  </a:lnTo>
                  <a:cubicBezTo>
                    <a:pt x="218" y="17"/>
                    <a:pt x="180" y="0"/>
                    <a:pt x="1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2"/>
            <p:cNvSpPr/>
            <p:nvPr/>
          </p:nvSpPr>
          <p:spPr>
            <a:xfrm>
              <a:off x="2632622" y="2747975"/>
              <a:ext cx="37437" cy="20323"/>
            </a:xfrm>
            <a:custGeom>
              <a:avLst/>
              <a:gdLst/>
              <a:ahLst/>
              <a:cxnLst/>
              <a:rect l="l" t="t" r="r" b="b"/>
              <a:pathLst>
                <a:path w="2181" h="1184" extrusionOk="0">
                  <a:moveTo>
                    <a:pt x="1069" y="1"/>
                  </a:moveTo>
                  <a:cubicBezTo>
                    <a:pt x="547" y="1"/>
                    <a:pt x="78" y="405"/>
                    <a:pt x="55" y="425"/>
                  </a:cubicBezTo>
                  <a:cubicBezTo>
                    <a:pt x="0" y="473"/>
                    <a:pt x="46" y="550"/>
                    <a:pt x="103" y="550"/>
                  </a:cubicBezTo>
                  <a:cubicBezTo>
                    <a:pt x="118" y="550"/>
                    <a:pt x="134" y="545"/>
                    <a:pt x="149" y="531"/>
                  </a:cubicBezTo>
                  <a:cubicBezTo>
                    <a:pt x="155" y="527"/>
                    <a:pt x="599" y="148"/>
                    <a:pt x="1070" y="148"/>
                  </a:cubicBezTo>
                  <a:cubicBezTo>
                    <a:pt x="1094" y="148"/>
                    <a:pt x="1117" y="149"/>
                    <a:pt x="1141" y="151"/>
                  </a:cubicBezTo>
                  <a:cubicBezTo>
                    <a:pt x="541" y="464"/>
                    <a:pt x="670" y="1057"/>
                    <a:pt x="672" y="1063"/>
                  </a:cubicBezTo>
                  <a:cubicBezTo>
                    <a:pt x="680" y="1097"/>
                    <a:pt x="710" y="1118"/>
                    <a:pt x="743" y="1118"/>
                  </a:cubicBezTo>
                  <a:cubicBezTo>
                    <a:pt x="745" y="1118"/>
                    <a:pt x="747" y="1118"/>
                    <a:pt x="750" y="1118"/>
                  </a:cubicBezTo>
                  <a:cubicBezTo>
                    <a:pt x="751" y="1117"/>
                    <a:pt x="754" y="1117"/>
                    <a:pt x="757" y="1117"/>
                  </a:cubicBezTo>
                  <a:cubicBezTo>
                    <a:pt x="796" y="1107"/>
                    <a:pt x="820" y="1068"/>
                    <a:pt x="810" y="1031"/>
                  </a:cubicBezTo>
                  <a:cubicBezTo>
                    <a:pt x="804" y="1006"/>
                    <a:pt x="683" y="446"/>
                    <a:pt x="1361" y="209"/>
                  </a:cubicBezTo>
                  <a:cubicBezTo>
                    <a:pt x="1653" y="329"/>
                    <a:pt x="1881" y="633"/>
                    <a:pt x="2034" y="1134"/>
                  </a:cubicBezTo>
                  <a:cubicBezTo>
                    <a:pt x="2042" y="1164"/>
                    <a:pt x="2071" y="1184"/>
                    <a:pt x="2102" y="1184"/>
                  </a:cubicBezTo>
                  <a:cubicBezTo>
                    <a:pt x="2104" y="1184"/>
                    <a:pt x="2106" y="1184"/>
                    <a:pt x="2108" y="1184"/>
                  </a:cubicBezTo>
                  <a:cubicBezTo>
                    <a:pt x="2113" y="1184"/>
                    <a:pt x="2118" y="1182"/>
                    <a:pt x="2121" y="1180"/>
                  </a:cubicBezTo>
                  <a:cubicBezTo>
                    <a:pt x="2158" y="1170"/>
                    <a:pt x="2180" y="1131"/>
                    <a:pt x="2169" y="1093"/>
                  </a:cubicBezTo>
                  <a:cubicBezTo>
                    <a:pt x="2004" y="552"/>
                    <a:pt x="1750" y="218"/>
                    <a:pt x="1417" y="81"/>
                  </a:cubicBezTo>
                  <a:cubicBezTo>
                    <a:pt x="1408" y="70"/>
                    <a:pt x="1394" y="63"/>
                    <a:pt x="1378" y="62"/>
                  </a:cubicBezTo>
                  <a:cubicBezTo>
                    <a:pt x="1360" y="56"/>
                    <a:pt x="1344" y="42"/>
                    <a:pt x="1324" y="35"/>
                  </a:cubicBezTo>
                  <a:cubicBezTo>
                    <a:pt x="1239" y="11"/>
                    <a:pt x="1153" y="1"/>
                    <a:pt x="106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2"/>
            <p:cNvSpPr/>
            <p:nvPr/>
          </p:nvSpPr>
          <p:spPr>
            <a:xfrm>
              <a:off x="3414333" y="3559742"/>
              <a:ext cx="70754" cy="49143"/>
            </a:xfrm>
            <a:custGeom>
              <a:avLst/>
              <a:gdLst/>
              <a:ahLst/>
              <a:cxnLst/>
              <a:rect l="l" t="t" r="r" b="b"/>
              <a:pathLst>
                <a:path w="4122" h="2863" extrusionOk="0">
                  <a:moveTo>
                    <a:pt x="863" y="0"/>
                  </a:moveTo>
                  <a:cubicBezTo>
                    <a:pt x="408" y="0"/>
                    <a:pt x="1" y="85"/>
                    <a:pt x="106" y="412"/>
                  </a:cubicBezTo>
                  <a:cubicBezTo>
                    <a:pt x="328" y="1097"/>
                    <a:pt x="2632" y="2863"/>
                    <a:pt x="2632" y="2863"/>
                  </a:cubicBezTo>
                  <a:lnTo>
                    <a:pt x="4122" y="1624"/>
                  </a:lnTo>
                  <a:lnTo>
                    <a:pt x="2133" y="273"/>
                  </a:lnTo>
                  <a:cubicBezTo>
                    <a:pt x="1986" y="158"/>
                    <a:pt x="1812" y="83"/>
                    <a:pt x="1627" y="58"/>
                  </a:cubicBezTo>
                  <a:cubicBezTo>
                    <a:pt x="1421" y="30"/>
                    <a:pt x="1134" y="0"/>
                    <a:pt x="8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2"/>
            <p:cNvSpPr/>
            <p:nvPr/>
          </p:nvSpPr>
          <p:spPr>
            <a:xfrm>
              <a:off x="3437471" y="3546783"/>
              <a:ext cx="70754" cy="49143"/>
            </a:xfrm>
            <a:custGeom>
              <a:avLst/>
              <a:gdLst/>
              <a:ahLst/>
              <a:cxnLst/>
              <a:rect l="l" t="t" r="r" b="b"/>
              <a:pathLst>
                <a:path w="4122" h="2863" extrusionOk="0">
                  <a:moveTo>
                    <a:pt x="866" y="1"/>
                  </a:moveTo>
                  <a:cubicBezTo>
                    <a:pt x="410" y="1"/>
                    <a:pt x="0" y="86"/>
                    <a:pt x="106" y="413"/>
                  </a:cubicBezTo>
                  <a:cubicBezTo>
                    <a:pt x="328" y="1097"/>
                    <a:pt x="2632" y="2863"/>
                    <a:pt x="2632" y="2863"/>
                  </a:cubicBezTo>
                  <a:lnTo>
                    <a:pt x="4122" y="1625"/>
                  </a:lnTo>
                  <a:lnTo>
                    <a:pt x="2133" y="274"/>
                  </a:lnTo>
                  <a:cubicBezTo>
                    <a:pt x="1986" y="157"/>
                    <a:pt x="1811" y="83"/>
                    <a:pt x="1627" y="58"/>
                  </a:cubicBezTo>
                  <a:cubicBezTo>
                    <a:pt x="1422" y="30"/>
                    <a:pt x="1136" y="1"/>
                    <a:pt x="8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2"/>
            <p:cNvSpPr/>
            <p:nvPr/>
          </p:nvSpPr>
          <p:spPr>
            <a:xfrm>
              <a:off x="3460627" y="3533823"/>
              <a:ext cx="70737" cy="49178"/>
            </a:xfrm>
            <a:custGeom>
              <a:avLst/>
              <a:gdLst/>
              <a:ahLst/>
              <a:cxnLst/>
              <a:rect l="l" t="t" r="r" b="b"/>
              <a:pathLst>
                <a:path w="4121" h="2865" extrusionOk="0">
                  <a:moveTo>
                    <a:pt x="862" y="1"/>
                  </a:moveTo>
                  <a:cubicBezTo>
                    <a:pt x="407" y="1"/>
                    <a:pt x="0" y="87"/>
                    <a:pt x="107" y="413"/>
                  </a:cubicBezTo>
                  <a:cubicBezTo>
                    <a:pt x="328" y="1098"/>
                    <a:pt x="2632" y="2864"/>
                    <a:pt x="2632" y="2864"/>
                  </a:cubicBezTo>
                  <a:lnTo>
                    <a:pt x="4121" y="1625"/>
                  </a:lnTo>
                  <a:lnTo>
                    <a:pt x="2132" y="274"/>
                  </a:lnTo>
                  <a:cubicBezTo>
                    <a:pt x="1985" y="159"/>
                    <a:pt x="1810" y="84"/>
                    <a:pt x="1626" y="59"/>
                  </a:cubicBezTo>
                  <a:cubicBezTo>
                    <a:pt x="1420" y="31"/>
                    <a:pt x="1133" y="1"/>
                    <a:pt x="8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2"/>
            <p:cNvSpPr/>
            <p:nvPr/>
          </p:nvSpPr>
          <p:spPr>
            <a:xfrm>
              <a:off x="3423568" y="3520863"/>
              <a:ext cx="128205" cy="103076"/>
            </a:xfrm>
            <a:custGeom>
              <a:avLst/>
              <a:gdLst/>
              <a:ahLst/>
              <a:cxnLst/>
              <a:rect l="l" t="t" r="r" b="b"/>
              <a:pathLst>
                <a:path w="7469" h="6005" extrusionOk="0">
                  <a:moveTo>
                    <a:pt x="4369" y="1"/>
                  </a:moveTo>
                  <a:cubicBezTo>
                    <a:pt x="3914" y="1"/>
                    <a:pt x="3506" y="87"/>
                    <a:pt x="3612" y="413"/>
                  </a:cubicBezTo>
                  <a:cubicBezTo>
                    <a:pt x="3834" y="1098"/>
                    <a:pt x="5913" y="2538"/>
                    <a:pt x="5913" y="2538"/>
                  </a:cubicBezTo>
                  <a:lnTo>
                    <a:pt x="863" y="3572"/>
                  </a:lnTo>
                  <a:cubicBezTo>
                    <a:pt x="550" y="4418"/>
                    <a:pt x="915" y="4034"/>
                    <a:pt x="1" y="5875"/>
                  </a:cubicBezTo>
                  <a:cubicBezTo>
                    <a:pt x="1" y="5875"/>
                    <a:pt x="332" y="6005"/>
                    <a:pt x="952" y="6005"/>
                  </a:cubicBezTo>
                  <a:cubicBezTo>
                    <a:pt x="1623" y="6005"/>
                    <a:pt x="2630" y="5853"/>
                    <a:pt x="3921" y="5223"/>
                  </a:cubicBezTo>
                  <a:cubicBezTo>
                    <a:pt x="5444" y="4480"/>
                    <a:pt x="6667" y="3608"/>
                    <a:pt x="7169" y="2658"/>
                  </a:cubicBezTo>
                  <a:cubicBezTo>
                    <a:pt x="7468" y="2092"/>
                    <a:pt x="7280" y="1390"/>
                    <a:pt x="6751" y="1031"/>
                  </a:cubicBezTo>
                  <a:lnTo>
                    <a:pt x="5637" y="274"/>
                  </a:lnTo>
                  <a:cubicBezTo>
                    <a:pt x="5492" y="159"/>
                    <a:pt x="5317" y="84"/>
                    <a:pt x="5133" y="59"/>
                  </a:cubicBezTo>
                  <a:cubicBezTo>
                    <a:pt x="4927" y="31"/>
                    <a:pt x="4640" y="1"/>
                    <a:pt x="43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2"/>
            <p:cNvSpPr/>
            <p:nvPr/>
          </p:nvSpPr>
          <p:spPr>
            <a:xfrm>
              <a:off x="3468128" y="3548001"/>
              <a:ext cx="31206" cy="18590"/>
            </a:xfrm>
            <a:custGeom>
              <a:avLst/>
              <a:gdLst/>
              <a:ahLst/>
              <a:cxnLst/>
              <a:rect l="l" t="t" r="r" b="b"/>
              <a:pathLst>
                <a:path w="1818" h="1083" extrusionOk="0">
                  <a:moveTo>
                    <a:pt x="80" y="0"/>
                  </a:moveTo>
                  <a:cubicBezTo>
                    <a:pt x="37" y="0"/>
                    <a:pt x="1" y="45"/>
                    <a:pt x="19" y="91"/>
                  </a:cubicBezTo>
                  <a:cubicBezTo>
                    <a:pt x="25" y="105"/>
                    <a:pt x="35" y="116"/>
                    <a:pt x="47" y="124"/>
                  </a:cubicBezTo>
                  <a:lnTo>
                    <a:pt x="1682" y="1071"/>
                  </a:lnTo>
                  <a:cubicBezTo>
                    <a:pt x="1695" y="1079"/>
                    <a:pt x="1707" y="1082"/>
                    <a:pt x="1719" y="1082"/>
                  </a:cubicBezTo>
                  <a:cubicBezTo>
                    <a:pt x="1779" y="1082"/>
                    <a:pt x="1817" y="992"/>
                    <a:pt x="1749" y="955"/>
                  </a:cubicBezTo>
                  <a:lnTo>
                    <a:pt x="114" y="10"/>
                  </a:lnTo>
                  <a:cubicBezTo>
                    <a:pt x="103" y="3"/>
                    <a:pt x="92" y="0"/>
                    <a:pt x="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2"/>
            <p:cNvSpPr/>
            <p:nvPr/>
          </p:nvSpPr>
          <p:spPr>
            <a:xfrm>
              <a:off x="3489447" y="3534527"/>
              <a:ext cx="31172" cy="18590"/>
            </a:xfrm>
            <a:custGeom>
              <a:avLst/>
              <a:gdLst/>
              <a:ahLst/>
              <a:cxnLst/>
              <a:rect l="l" t="t" r="r" b="b"/>
              <a:pathLst>
                <a:path w="1816" h="1083" extrusionOk="0">
                  <a:moveTo>
                    <a:pt x="80" y="1"/>
                  </a:moveTo>
                  <a:cubicBezTo>
                    <a:pt x="37" y="1"/>
                    <a:pt x="0" y="46"/>
                    <a:pt x="19" y="91"/>
                  </a:cubicBezTo>
                  <a:cubicBezTo>
                    <a:pt x="24" y="105"/>
                    <a:pt x="35" y="116"/>
                    <a:pt x="47" y="124"/>
                  </a:cubicBezTo>
                  <a:lnTo>
                    <a:pt x="1682" y="1071"/>
                  </a:lnTo>
                  <a:cubicBezTo>
                    <a:pt x="1694" y="1079"/>
                    <a:pt x="1707" y="1082"/>
                    <a:pt x="1718" y="1082"/>
                  </a:cubicBezTo>
                  <a:cubicBezTo>
                    <a:pt x="1777" y="1082"/>
                    <a:pt x="1815" y="992"/>
                    <a:pt x="1747" y="956"/>
                  </a:cubicBezTo>
                  <a:lnTo>
                    <a:pt x="114" y="10"/>
                  </a:lnTo>
                  <a:cubicBezTo>
                    <a:pt x="103" y="4"/>
                    <a:pt x="91" y="1"/>
                    <a:pt x="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2"/>
            <p:cNvSpPr/>
            <p:nvPr/>
          </p:nvSpPr>
          <p:spPr>
            <a:xfrm>
              <a:off x="3442707" y="3560944"/>
              <a:ext cx="30794" cy="18538"/>
            </a:xfrm>
            <a:custGeom>
              <a:avLst/>
              <a:gdLst/>
              <a:ahLst/>
              <a:cxnLst/>
              <a:rect l="l" t="t" r="r" b="b"/>
              <a:pathLst>
                <a:path w="1794" h="1080" extrusionOk="0">
                  <a:moveTo>
                    <a:pt x="82" y="0"/>
                  </a:moveTo>
                  <a:cubicBezTo>
                    <a:pt x="38" y="0"/>
                    <a:pt x="1" y="45"/>
                    <a:pt x="20" y="92"/>
                  </a:cubicBezTo>
                  <a:cubicBezTo>
                    <a:pt x="26" y="105"/>
                    <a:pt x="35" y="117"/>
                    <a:pt x="48" y="123"/>
                  </a:cubicBezTo>
                  <a:lnTo>
                    <a:pt x="1684" y="1070"/>
                  </a:lnTo>
                  <a:cubicBezTo>
                    <a:pt x="1695" y="1077"/>
                    <a:pt x="1706" y="1080"/>
                    <a:pt x="1717" y="1080"/>
                  </a:cubicBezTo>
                  <a:cubicBezTo>
                    <a:pt x="1740" y="1080"/>
                    <a:pt x="1762" y="1068"/>
                    <a:pt x="1775" y="1047"/>
                  </a:cubicBezTo>
                  <a:cubicBezTo>
                    <a:pt x="1793" y="1016"/>
                    <a:pt x="1783" y="975"/>
                    <a:pt x="1750" y="956"/>
                  </a:cubicBezTo>
                  <a:lnTo>
                    <a:pt x="115" y="10"/>
                  </a:lnTo>
                  <a:cubicBezTo>
                    <a:pt x="104" y="3"/>
                    <a:pt x="93" y="0"/>
                    <a:pt x="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2"/>
            <p:cNvSpPr/>
            <p:nvPr/>
          </p:nvSpPr>
          <p:spPr>
            <a:xfrm>
              <a:off x="4273184" y="3064601"/>
              <a:ext cx="472999" cy="595814"/>
            </a:xfrm>
            <a:custGeom>
              <a:avLst/>
              <a:gdLst/>
              <a:ahLst/>
              <a:cxnLst/>
              <a:rect l="l" t="t" r="r" b="b"/>
              <a:pathLst>
                <a:path w="27556" h="34711" extrusionOk="0">
                  <a:moveTo>
                    <a:pt x="22172" y="1"/>
                  </a:moveTo>
                  <a:cubicBezTo>
                    <a:pt x="20343" y="1"/>
                    <a:pt x="18601" y="1068"/>
                    <a:pt x="17827" y="2853"/>
                  </a:cubicBezTo>
                  <a:lnTo>
                    <a:pt x="10552" y="19623"/>
                  </a:lnTo>
                  <a:lnTo>
                    <a:pt x="2337" y="26302"/>
                  </a:lnTo>
                  <a:cubicBezTo>
                    <a:pt x="308" y="27951"/>
                    <a:pt x="0" y="30933"/>
                    <a:pt x="1649" y="32963"/>
                  </a:cubicBezTo>
                  <a:cubicBezTo>
                    <a:pt x="2547" y="34068"/>
                    <a:pt x="3896" y="34710"/>
                    <a:pt x="5321" y="34710"/>
                  </a:cubicBezTo>
                  <a:cubicBezTo>
                    <a:pt x="5323" y="34710"/>
                    <a:pt x="5325" y="34710"/>
                    <a:pt x="5326" y="34710"/>
                  </a:cubicBezTo>
                  <a:cubicBezTo>
                    <a:pt x="6414" y="34710"/>
                    <a:pt x="7467" y="34336"/>
                    <a:pt x="8309" y="33649"/>
                  </a:cubicBezTo>
                  <a:lnTo>
                    <a:pt x="18318" y="25512"/>
                  </a:lnTo>
                  <a:lnTo>
                    <a:pt x="26515" y="6622"/>
                  </a:lnTo>
                  <a:cubicBezTo>
                    <a:pt x="27555" y="4222"/>
                    <a:pt x="26454" y="1435"/>
                    <a:pt x="24055" y="394"/>
                  </a:cubicBezTo>
                  <a:cubicBezTo>
                    <a:pt x="23441" y="127"/>
                    <a:pt x="22801" y="1"/>
                    <a:pt x="221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2"/>
            <p:cNvSpPr/>
            <p:nvPr/>
          </p:nvSpPr>
          <p:spPr>
            <a:xfrm>
              <a:off x="4551480" y="3679056"/>
              <a:ext cx="458374" cy="371262"/>
            </a:xfrm>
            <a:custGeom>
              <a:avLst/>
              <a:gdLst/>
              <a:ahLst/>
              <a:cxnLst/>
              <a:rect l="l" t="t" r="r" b="b"/>
              <a:pathLst>
                <a:path w="26704" h="21629" extrusionOk="0">
                  <a:moveTo>
                    <a:pt x="25893" y="0"/>
                  </a:moveTo>
                  <a:cubicBezTo>
                    <a:pt x="25893" y="0"/>
                    <a:pt x="15163" y="1714"/>
                    <a:pt x="7092" y="1714"/>
                  </a:cubicBezTo>
                  <a:cubicBezTo>
                    <a:pt x="4166" y="1714"/>
                    <a:pt x="1590" y="1489"/>
                    <a:pt x="1" y="876"/>
                  </a:cubicBezTo>
                  <a:lnTo>
                    <a:pt x="1" y="876"/>
                  </a:lnTo>
                  <a:cubicBezTo>
                    <a:pt x="1" y="876"/>
                    <a:pt x="817" y="15186"/>
                    <a:pt x="1748" y="21629"/>
                  </a:cubicBezTo>
                  <a:lnTo>
                    <a:pt x="26704" y="19791"/>
                  </a:lnTo>
                  <a:lnTo>
                    <a:pt x="25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2"/>
            <p:cNvSpPr/>
            <p:nvPr/>
          </p:nvSpPr>
          <p:spPr>
            <a:xfrm>
              <a:off x="4479833" y="4893171"/>
              <a:ext cx="278554" cy="169298"/>
            </a:xfrm>
            <a:custGeom>
              <a:avLst/>
              <a:gdLst/>
              <a:ahLst/>
              <a:cxnLst/>
              <a:rect l="l" t="t" r="r" b="b"/>
              <a:pathLst>
                <a:path w="16228" h="9863" extrusionOk="0">
                  <a:moveTo>
                    <a:pt x="10081" y="0"/>
                  </a:moveTo>
                  <a:lnTo>
                    <a:pt x="0" y="9863"/>
                  </a:lnTo>
                  <a:lnTo>
                    <a:pt x="8730" y="9863"/>
                  </a:lnTo>
                  <a:lnTo>
                    <a:pt x="16228" y="6487"/>
                  </a:lnTo>
                  <a:lnTo>
                    <a:pt x="16228" y="381"/>
                  </a:lnTo>
                  <a:lnTo>
                    <a:pt x="1008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2"/>
            <p:cNvSpPr/>
            <p:nvPr/>
          </p:nvSpPr>
          <p:spPr>
            <a:xfrm>
              <a:off x="4524462" y="3038527"/>
              <a:ext cx="556009" cy="691406"/>
            </a:xfrm>
            <a:custGeom>
              <a:avLst/>
              <a:gdLst/>
              <a:ahLst/>
              <a:cxnLst/>
              <a:rect l="l" t="t" r="r" b="b"/>
              <a:pathLst>
                <a:path w="32392" h="40280" extrusionOk="0">
                  <a:moveTo>
                    <a:pt x="22665" y="0"/>
                  </a:moveTo>
                  <a:lnTo>
                    <a:pt x="8118" y="97"/>
                  </a:lnTo>
                  <a:cubicBezTo>
                    <a:pt x="7077" y="233"/>
                    <a:pt x="6052" y="653"/>
                    <a:pt x="5119" y="1325"/>
                  </a:cubicBezTo>
                  <a:cubicBezTo>
                    <a:pt x="4481" y="1785"/>
                    <a:pt x="4124" y="2061"/>
                    <a:pt x="3467" y="2768"/>
                  </a:cubicBezTo>
                  <a:cubicBezTo>
                    <a:pt x="1" y="6495"/>
                    <a:pt x="2155" y="20292"/>
                    <a:pt x="3108" y="27228"/>
                  </a:cubicBezTo>
                  <a:lnTo>
                    <a:pt x="1575" y="38192"/>
                  </a:lnTo>
                  <a:lnTo>
                    <a:pt x="11213" y="39886"/>
                  </a:lnTo>
                  <a:cubicBezTo>
                    <a:pt x="12376" y="40092"/>
                    <a:pt x="13553" y="40218"/>
                    <a:pt x="14735" y="40260"/>
                  </a:cubicBezTo>
                  <a:cubicBezTo>
                    <a:pt x="14938" y="40267"/>
                    <a:pt x="15141" y="40273"/>
                    <a:pt x="15345" y="40276"/>
                  </a:cubicBezTo>
                  <a:cubicBezTo>
                    <a:pt x="15462" y="40278"/>
                    <a:pt x="15579" y="40279"/>
                    <a:pt x="15696" y="40279"/>
                  </a:cubicBezTo>
                  <a:cubicBezTo>
                    <a:pt x="17987" y="40279"/>
                    <a:pt x="20260" y="39875"/>
                    <a:pt x="22445" y="39182"/>
                  </a:cubicBezTo>
                  <a:lnTo>
                    <a:pt x="27465" y="37315"/>
                  </a:lnTo>
                  <a:lnTo>
                    <a:pt x="25969" y="27039"/>
                  </a:lnTo>
                  <a:lnTo>
                    <a:pt x="31396" y="11456"/>
                  </a:lnTo>
                  <a:cubicBezTo>
                    <a:pt x="32392" y="7387"/>
                    <a:pt x="29950" y="2462"/>
                    <a:pt x="2266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2"/>
            <p:cNvSpPr/>
            <p:nvPr/>
          </p:nvSpPr>
          <p:spPr>
            <a:xfrm>
              <a:off x="4714376" y="2807383"/>
              <a:ext cx="144855" cy="258213"/>
            </a:xfrm>
            <a:custGeom>
              <a:avLst/>
              <a:gdLst/>
              <a:ahLst/>
              <a:cxnLst/>
              <a:rect l="l" t="t" r="r" b="b"/>
              <a:pathLst>
                <a:path w="8439" h="15043" extrusionOk="0">
                  <a:moveTo>
                    <a:pt x="6362" y="0"/>
                  </a:moveTo>
                  <a:lnTo>
                    <a:pt x="0" y="1281"/>
                  </a:lnTo>
                  <a:lnTo>
                    <a:pt x="1110" y="6644"/>
                  </a:lnTo>
                  <a:cubicBezTo>
                    <a:pt x="946" y="9328"/>
                    <a:pt x="1064" y="9257"/>
                    <a:pt x="629" y="12373"/>
                  </a:cubicBezTo>
                  <a:cubicBezTo>
                    <a:pt x="295" y="14751"/>
                    <a:pt x="2065" y="15043"/>
                    <a:pt x="3573" y="15043"/>
                  </a:cubicBezTo>
                  <a:cubicBezTo>
                    <a:pt x="3862" y="15043"/>
                    <a:pt x="4141" y="15032"/>
                    <a:pt x="4394" y="15023"/>
                  </a:cubicBezTo>
                  <a:cubicBezTo>
                    <a:pt x="5999" y="14969"/>
                    <a:pt x="8439" y="13842"/>
                    <a:pt x="8097" y="12346"/>
                  </a:cubicBezTo>
                  <a:lnTo>
                    <a:pt x="6537" y="5329"/>
                  </a:lnTo>
                  <a:lnTo>
                    <a:pt x="63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2"/>
            <p:cNvSpPr/>
            <p:nvPr/>
          </p:nvSpPr>
          <p:spPr>
            <a:xfrm>
              <a:off x="4731214" y="2877433"/>
              <a:ext cx="112997" cy="100724"/>
            </a:xfrm>
            <a:custGeom>
              <a:avLst/>
              <a:gdLst/>
              <a:ahLst/>
              <a:cxnLst/>
              <a:rect l="l" t="t" r="r" b="b"/>
              <a:pathLst>
                <a:path w="6583" h="5868" extrusionOk="0">
                  <a:moveTo>
                    <a:pt x="2185" y="1"/>
                  </a:moveTo>
                  <a:cubicBezTo>
                    <a:pt x="2080" y="1"/>
                    <a:pt x="1988" y="46"/>
                    <a:pt x="1910" y="148"/>
                  </a:cubicBezTo>
                  <a:cubicBezTo>
                    <a:pt x="1007" y="1337"/>
                    <a:pt x="1" y="3426"/>
                    <a:pt x="2055" y="4780"/>
                  </a:cubicBezTo>
                  <a:cubicBezTo>
                    <a:pt x="2993" y="5400"/>
                    <a:pt x="5478" y="5713"/>
                    <a:pt x="6583" y="5868"/>
                  </a:cubicBezTo>
                  <a:lnTo>
                    <a:pt x="5993" y="2716"/>
                  </a:lnTo>
                  <a:cubicBezTo>
                    <a:pt x="4364" y="2328"/>
                    <a:pt x="2939" y="1"/>
                    <a:pt x="2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2"/>
            <p:cNvSpPr/>
            <p:nvPr/>
          </p:nvSpPr>
          <p:spPr>
            <a:xfrm>
              <a:off x="4789352" y="2991615"/>
              <a:ext cx="91472" cy="138779"/>
            </a:xfrm>
            <a:custGeom>
              <a:avLst/>
              <a:gdLst/>
              <a:ahLst/>
              <a:cxnLst/>
              <a:rect l="l" t="t" r="r" b="b"/>
              <a:pathLst>
                <a:path w="5329" h="8085" extrusionOk="0">
                  <a:moveTo>
                    <a:pt x="5050" y="0"/>
                  </a:moveTo>
                  <a:lnTo>
                    <a:pt x="1" y="4152"/>
                  </a:lnTo>
                  <a:lnTo>
                    <a:pt x="1019" y="8084"/>
                  </a:lnTo>
                  <a:lnTo>
                    <a:pt x="5328" y="2712"/>
                  </a:lnTo>
                  <a:lnTo>
                    <a:pt x="505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2"/>
            <p:cNvSpPr/>
            <p:nvPr/>
          </p:nvSpPr>
          <p:spPr>
            <a:xfrm>
              <a:off x="4703630" y="2994018"/>
              <a:ext cx="91472" cy="138779"/>
            </a:xfrm>
            <a:custGeom>
              <a:avLst/>
              <a:gdLst/>
              <a:ahLst/>
              <a:cxnLst/>
              <a:rect l="l" t="t" r="r" b="b"/>
              <a:pathLst>
                <a:path w="5329" h="8085" extrusionOk="0">
                  <a:moveTo>
                    <a:pt x="279" y="1"/>
                  </a:moveTo>
                  <a:lnTo>
                    <a:pt x="1" y="2712"/>
                  </a:lnTo>
                  <a:lnTo>
                    <a:pt x="4311" y="8085"/>
                  </a:lnTo>
                  <a:lnTo>
                    <a:pt x="5328" y="4150"/>
                  </a:lnTo>
                  <a:lnTo>
                    <a:pt x="27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2"/>
            <p:cNvSpPr/>
            <p:nvPr/>
          </p:nvSpPr>
          <p:spPr>
            <a:xfrm>
              <a:off x="4476366" y="3702315"/>
              <a:ext cx="351917" cy="1197413"/>
            </a:xfrm>
            <a:custGeom>
              <a:avLst/>
              <a:gdLst/>
              <a:ahLst/>
              <a:cxnLst/>
              <a:rect l="l" t="t" r="r" b="b"/>
              <a:pathLst>
                <a:path w="20502" h="69759" extrusionOk="0">
                  <a:moveTo>
                    <a:pt x="4725" y="1"/>
                  </a:moveTo>
                  <a:cubicBezTo>
                    <a:pt x="4561" y="1"/>
                    <a:pt x="4457" y="74"/>
                    <a:pt x="4420" y="232"/>
                  </a:cubicBezTo>
                  <a:cubicBezTo>
                    <a:pt x="1" y="19422"/>
                    <a:pt x="10285" y="69376"/>
                    <a:pt x="10285" y="69376"/>
                  </a:cubicBezTo>
                  <a:lnTo>
                    <a:pt x="16430" y="69758"/>
                  </a:lnTo>
                  <a:lnTo>
                    <a:pt x="20501" y="14059"/>
                  </a:lnTo>
                  <a:cubicBezTo>
                    <a:pt x="20501" y="14059"/>
                    <a:pt x="6985" y="1"/>
                    <a:pt x="47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2"/>
            <p:cNvSpPr/>
            <p:nvPr/>
          </p:nvSpPr>
          <p:spPr>
            <a:xfrm>
              <a:off x="4780684" y="3679056"/>
              <a:ext cx="327697" cy="1220672"/>
            </a:xfrm>
            <a:custGeom>
              <a:avLst/>
              <a:gdLst/>
              <a:ahLst/>
              <a:cxnLst/>
              <a:rect l="l" t="t" r="r" b="b"/>
              <a:pathLst>
                <a:path w="19091" h="71114" extrusionOk="0">
                  <a:moveTo>
                    <a:pt x="12540" y="0"/>
                  </a:moveTo>
                  <a:lnTo>
                    <a:pt x="0" y="15414"/>
                  </a:lnTo>
                  <a:lnTo>
                    <a:pt x="2130" y="71113"/>
                  </a:lnTo>
                  <a:lnTo>
                    <a:pt x="8270" y="70731"/>
                  </a:lnTo>
                  <a:cubicBezTo>
                    <a:pt x="8270" y="70731"/>
                    <a:pt x="19090" y="23875"/>
                    <a:pt x="125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2"/>
            <p:cNvSpPr/>
            <p:nvPr/>
          </p:nvSpPr>
          <p:spPr>
            <a:xfrm>
              <a:off x="4593637" y="4893136"/>
              <a:ext cx="164750" cy="78461"/>
            </a:xfrm>
            <a:custGeom>
              <a:avLst/>
              <a:gdLst/>
              <a:ahLst/>
              <a:cxnLst/>
              <a:rect l="l" t="t" r="r" b="b"/>
              <a:pathLst>
                <a:path w="9598" h="4571" extrusionOk="0">
                  <a:moveTo>
                    <a:pt x="3453" y="1"/>
                  </a:moveTo>
                  <a:lnTo>
                    <a:pt x="0" y="4548"/>
                  </a:lnTo>
                  <a:cubicBezTo>
                    <a:pt x="0" y="4548"/>
                    <a:pt x="168" y="4570"/>
                    <a:pt x="476" y="4570"/>
                  </a:cubicBezTo>
                  <a:cubicBezTo>
                    <a:pt x="1744" y="4570"/>
                    <a:pt x="5400" y="4198"/>
                    <a:pt x="9598" y="383"/>
                  </a:cubicBezTo>
                  <a:lnTo>
                    <a:pt x="34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2"/>
            <p:cNvSpPr/>
            <p:nvPr/>
          </p:nvSpPr>
          <p:spPr>
            <a:xfrm>
              <a:off x="4703339" y="4935637"/>
              <a:ext cx="55048" cy="126832"/>
            </a:xfrm>
            <a:custGeom>
              <a:avLst/>
              <a:gdLst/>
              <a:ahLst/>
              <a:cxnLst/>
              <a:rect l="l" t="t" r="r" b="b"/>
              <a:pathLst>
                <a:path w="3207" h="7389" extrusionOk="0">
                  <a:moveTo>
                    <a:pt x="3207" y="1"/>
                  </a:moveTo>
                  <a:lnTo>
                    <a:pt x="1" y="2852"/>
                  </a:lnTo>
                  <a:lnTo>
                    <a:pt x="1" y="7389"/>
                  </a:lnTo>
                  <a:lnTo>
                    <a:pt x="3207" y="7389"/>
                  </a:lnTo>
                  <a:lnTo>
                    <a:pt x="32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2"/>
            <p:cNvSpPr/>
            <p:nvPr/>
          </p:nvSpPr>
          <p:spPr>
            <a:xfrm>
              <a:off x="4817228" y="4893171"/>
              <a:ext cx="271224" cy="169298"/>
            </a:xfrm>
            <a:custGeom>
              <a:avLst/>
              <a:gdLst/>
              <a:ahLst/>
              <a:cxnLst/>
              <a:rect l="l" t="t" r="r" b="b"/>
              <a:pathLst>
                <a:path w="15801" h="9863" extrusionOk="0">
                  <a:moveTo>
                    <a:pt x="6147" y="0"/>
                  </a:moveTo>
                  <a:lnTo>
                    <a:pt x="4" y="384"/>
                  </a:lnTo>
                  <a:lnTo>
                    <a:pt x="1" y="6487"/>
                  </a:lnTo>
                  <a:lnTo>
                    <a:pt x="7071" y="9863"/>
                  </a:lnTo>
                  <a:lnTo>
                    <a:pt x="15801" y="9863"/>
                  </a:lnTo>
                  <a:lnTo>
                    <a:pt x="614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2"/>
            <p:cNvSpPr/>
            <p:nvPr/>
          </p:nvSpPr>
          <p:spPr>
            <a:xfrm>
              <a:off x="4817125" y="4892828"/>
              <a:ext cx="164853" cy="78461"/>
            </a:xfrm>
            <a:custGeom>
              <a:avLst/>
              <a:gdLst/>
              <a:ahLst/>
              <a:cxnLst/>
              <a:rect l="l" t="t" r="r" b="b"/>
              <a:pathLst>
                <a:path w="9604" h="4571" extrusionOk="0">
                  <a:moveTo>
                    <a:pt x="6139" y="0"/>
                  </a:moveTo>
                  <a:lnTo>
                    <a:pt x="0" y="102"/>
                  </a:lnTo>
                  <a:cubicBezTo>
                    <a:pt x="4678" y="4351"/>
                    <a:pt x="8689" y="4571"/>
                    <a:pt x="9467" y="4571"/>
                  </a:cubicBezTo>
                  <a:cubicBezTo>
                    <a:pt x="9557" y="4571"/>
                    <a:pt x="9604" y="4568"/>
                    <a:pt x="9604" y="4568"/>
                  </a:cubicBezTo>
                  <a:lnTo>
                    <a:pt x="61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2"/>
            <p:cNvSpPr/>
            <p:nvPr/>
          </p:nvSpPr>
          <p:spPr>
            <a:xfrm>
              <a:off x="4817228" y="4935637"/>
              <a:ext cx="55048" cy="126832"/>
            </a:xfrm>
            <a:custGeom>
              <a:avLst/>
              <a:gdLst/>
              <a:ahLst/>
              <a:cxnLst/>
              <a:rect l="l" t="t" r="r" b="b"/>
              <a:pathLst>
                <a:path w="3207" h="7389" extrusionOk="0">
                  <a:moveTo>
                    <a:pt x="1" y="1"/>
                  </a:moveTo>
                  <a:lnTo>
                    <a:pt x="1" y="7389"/>
                  </a:lnTo>
                  <a:lnTo>
                    <a:pt x="3206" y="7389"/>
                  </a:lnTo>
                  <a:lnTo>
                    <a:pt x="3206" y="2852"/>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2"/>
            <p:cNvSpPr/>
            <p:nvPr/>
          </p:nvSpPr>
          <p:spPr>
            <a:xfrm>
              <a:off x="4634867" y="2607582"/>
              <a:ext cx="271070" cy="342991"/>
            </a:xfrm>
            <a:custGeom>
              <a:avLst/>
              <a:gdLst/>
              <a:ahLst/>
              <a:cxnLst/>
              <a:rect l="l" t="t" r="r" b="b"/>
              <a:pathLst>
                <a:path w="15792" h="19982" extrusionOk="0">
                  <a:moveTo>
                    <a:pt x="7767" y="1"/>
                  </a:moveTo>
                  <a:cubicBezTo>
                    <a:pt x="4074" y="1"/>
                    <a:pt x="611" y="875"/>
                    <a:pt x="807" y="2580"/>
                  </a:cubicBezTo>
                  <a:cubicBezTo>
                    <a:pt x="963" y="3935"/>
                    <a:pt x="1" y="10703"/>
                    <a:pt x="3740" y="16932"/>
                  </a:cubicBezTo>
                  <a:cubicBezTo>
                    <a:pt x="4984" y="19002"/>
                    <a:pt x="6757" y="19982"/>
                    <a:pt x="8515" y="19982"/>
                  </a:cubicBezTo>
                  <a:cubicBezTo>
                    <a:pt x="10945" y="19982"/>
                    <a:pt x="13343" y="18108"/>
                    <a:pt x="14266" y="14648"/>
                  </a:cubicBezTo>
                  <a:cubicBezTo>
                    <a:pt x="15791" y="8930"/>
                    <a:pt x="13840" y="885"/>
                    <a:pt x="13007" y="648"/>
                  </a:cubicBezTo>
                  <a:cubicBezTo>
                    <a:pt x="11481" y="215"/>
                    <a:pt x="9596" y="1"/>
                    <a:pt x="776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2"/>
            <p:cNvSpPr/>
            <p:nvPr/>
          </p:nvSpPr>
          <p:spPr>
            <a:xfrm>
              <a:off x="4720744" y="2765157"/>
              <a:ext cx="15843" cy="13423"/>
            </a:xfrm>
            <a:custGeom>
              <a:avLst/>
              <a:gdLst/>
              <a:ahLst/>
              <a:cxnLst/>
              <a:rect l="l" t="t" r="r" b="b"/>
              <a:pathLst>
                <a:path w="923" h="782" extrusionOk="0">
                  <a:moveTo>
                    <a:pt x="414" y="1"/>
                  </a:moveTo>
                  <a:cubicBezTo>
                    <a:pt x="400" y="1"/>
                    <a:pt x="385" y="2"/>
                    <a:pt x="370" y="3"/>
                  </a:cubicBezTo>
                  <a:cubicBezTo>
                    <a:pt x="157" y="25"/>
                    <a:pt x="1" y="217"/>
                    <a:pt x="23" y="431"/>
                  </a:cubicBezTo>
                  <a:cubicBezTo>
                    <a:pt x="45" y="649"/>
                    <a:pt x="227" y="781"/>
                    <a:pt x="413" y="781"/>
                  </a:cubicBezTo>
                  <a:cubicBezTo>
                    <a:pt x="522" y="781"/>
                    <a:pt x="633" y="736"/>
                    <a:pt x="714" y="637"/>
                  </a:cubicBezTo>
                  <a:cubicBezTo>
                    <a:pt x="923" y="378"/>
                    <a:pt x="734" y="1"/>
                    <a:pt x="41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2"/>
            <p:cNvSpPr/>
            <p:nvPr/>
          </p:nvSpPr>
          <p:spPr>
            <a:xfrm>
              <a:off x="4823047" y="2753279"/>
              <a:ext cx="15860" cy="13406"/>
            </a:xfrm>
            <a:custGeom>
              <a:avLst/>
              <a:gdLst/>
              <a:ahLst/>
              <a:cxnLst/>
              <a:rect l="l" t="t" r="r" b="b"/>
              <a:pathLst>
                <a:path w="924" h="781" extrusionOk="0">
                  <a:moveTo>
                    <a:pt x="415" y="0"/>
                  </a:moveTo>
                  <a:cubicBezTo>
                    <a:pt x="400" y="0"/>
                    <a:pt x="386" y="1"/>
                    <a:pt x="371" y="3"/>
                  </a:cubicBezTo>
                  <a:cubicBezTo>
                    <a:pt x="156" y="24"/>
                    <a:pt x="0" y="215"/>
                    <a:pt x="23" y="430"/>
                  </a:cubicBezTo>
                  <a:cubicBezTo>
                    <a:pt x="45" y="648"/>
                    <a:pt x="228" y="780"/>
                    <a:pt x="414" y="780"/>
                  </a:cubicBezTo>
                  <a:cubicBezTo>
                    <a:pt x="523" y="780"/>
                    <a:pt x="633" y="735"/>
                    <a:pt x="713" y="636"/>
                  </a:cubicBezTo>
                  <a:cubicBezTo>
                    <a:pt x="924" y="377"/>
                    <a:pt x="734" y="0"/>
                    <a:pt x="415"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2"/>
            <p:cNvSpPr/>
            <p:nvPr/>
          </p:nvSpPr>
          <p:spPr>
            <a:xfrm>
              <a:off x="4774917" y="2819261"/>
              <a:ext cx="28666" cy="14676"/>
            </a:xfrm>
            <a:custGeom>
              <a:avLst/>
              <a:gdLst/>
              <a:ahLst/>
              <a:cxnLst/>
              <a:rect l="l" t="t" r="r" b="b"/>
              <a:pathLst>
                <a:path w="1670" h="855" extrusionOk="0">
                  <a:moveTo>
                    <a:pt x="1670" y="1"/>
                  </a:moveTo>
                  <a:lnTo>
                    <a:pt x="1" y="520"/>
                  </a:lnTo>
                  <a:cubicBezTo>
                    <a:pt x="303" y="763"/>
                    <a:pt x="557" y="855"/>
                    <a:pt x="769" y="855"/>
                  </a:cubicBezTo>
                  <a:cubicBezTo>
                    <a:pt x="1418" y="855"/>
                    <a:pt x="1670" y="1"/>
                    <a:pt x="1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2"/>
            <p:cNvSpPr/>
            <p:nvPr/>
          </p:nvSpPr>
          <p:spPr>
            <a:xfrm>
              <a:off x="4439358" y="2591979"/>
              <a:ext cx="246816" cy="286106"/>
            </a:xfrm>
            <a:custGeom>
              <a:avLst/>
              <a:gdLst/>
              <a:ahLst/>
              <a:cxnLst/>
              <a:rect l="l" t="t" r="r" b="b"/>
              <a:pathLst>
                <a:path w="14379" h="16668" extrusionOk="0">
                  <a:moveTo>
                    <a:pt x="8749" y="0"/>
                  </a:moveTo>
                  <a:cubicBezTo>
                    <a:pt x="7980" y="0"/>
                    <a:pt x="7138" y="167"/>
                    <a:pt x="6225" y="573"/>
                  </a:cubicBezTo>
                  <a:cubicBezTo>
                    <a:pt x="993" y="2897"/>
                    <a:pt x="3261" y="9829"/>
                    <a:pt x="3350" y="11560"/>
                  </a:cubicBezTo>
                  <a:cubicBezTo>
                    <a:pt x="3438" y="13273"/>
                    <a:pt x="1689" y="15275"/>
                    <a:pt x="55" y="15275"/>
                  </a:cubicBezTo>
                  <a:cubicBezTo>
                    <a:pt x="37" y="15275"/>
                    <a:pt x="19" y="15275"/>
                    <a:pt x="1" y="15275"/>
                  </a:cubicBezTo>
                  <a:lnTo>
                    <a:pt x="1" y="15275"/>
                  </a:lnTo>
                  <a:cubicBezTo>
                    <a:pt x="1" y="15275"/>
                    <a:pt x="1368" y="16668"/>
                    <a:pt x="3361" y="16668"/>
                  </a:cubicBezTo>
                  <a:cubicBezTo>
                    <a:pt x="4547" y="16668"/>
                    <a:pt x="5953" y="16175"/>
                    <a:pt x="7425" y="14604"/>
                  </a:cubicBezTo>
                  <a:cubicBezTo>
                    <a:pt x="11241" y="10530"/>
                    <a:pt x="9453" y="4123"/>
                    <a:pt x="11512" y="4123"/>
                  </a:cubicBezTo>
                  <a:cubicBezTo>
                    <a:pt x="11584" y="4123"/>
                    <a:pt x="11660" y="4131"/>
                    <a:pt x="11742" y="4147"/>
                  </a:cubicBezTo>
                  <a:cubicBezTo>
                    <a:pt x="12258" y="4248"/>
                    <a:pt x="12674" y="4287"/>
                    <a:pt x="13009" y="4287"/>
                  </a:cubicBezTo>
                  <a:cubicBezTo>
                    <a:pt x="14243" y="4287"/>
                    <a:pt x="14378" y="3751"/>
                    <a:pt x="14378" y="3751"/>
                  </a:cubicBezTo>
                  <a:cubicBezTo>
                    <a:pt x="14378" y="3751"/>
                    <a:pt x="12388" y="0"/>
                    <a:pt x="87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2"/>
            <p:cNvSpPr/>
            <p:nvPr/>
          </p:nvSpPr>
          <p:spPr>
            <a:xfrm>
              <a:off x="4541335" y="2580548"/>
              <a:ext cx="282141" cy="199354"/>
            </a:xfrm>
            <a:custGeom>
              <a:avLst/>
              <a:gdLst/>
              <a:ahLst/>
              <a:cxnLst/>
              <a:rect l="l" t="t" r="r" b="b"/>
              <a:pathLst>
                <a:path w="16437" h="11614" extrusionOk="0">
                  <a:moveTo>
                    <a:pt x="12426" y="0"/>
                  </a:moveTo>
                  <a:lnTo>
                    <a:pt x="12426" y="0"/>
                  </a:lnTo>
                  <a:cubicBezTo>
                    <a:pt x="1" y="1956"/>
                    <a:pt x="6568" y="11613"/>
                    <a:pt x="6568" y="11613"/>
                  </a:cubicBezTo>
                  <a:cubicBezTo>
                    <a:pt x="16437" y="6109"/>
                    <a:pt x="12426" y="0"/>
                    <a:pt x="124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2"/>
            <p:cNvSpPr/>
            <p:nvPr/>
          </p:nvSpPr>
          <p:spPr>
            <a:xfrm>
              <a:off x="4742492" y="2580136"/>
              <a:ext cx="191767" cy="169848"/>
            </a:xfrm>
            <a:custGeom>
              <a:avLst/>
              <a:gdLst/>
              <a:ahLst/>
              <a:cxnLst/>
              <a:rect l="l" t="t" r="r" b="b"/>
              <a:pathLst>
                <a:path w="11172" h="9895" extrusionOk="0">
                  <a:moveTo>
                    <a:pt x="1521" y="1"/>
                  </a:moveTo>
                  <a:cubicBezTo>
                    <a:pt x="1228" y="1"/>
                    <a:pt x="924" y="10"/>
                    <a:pt x="607" y="29"/>
                  </a:cubicBezTo>
                  <a:cubicBezTo>
                    <a:pt x="607" y="29"/>
                    <a:pt x="1" y="8682"/>
                    <a:pt x="8487" y="9895"/>
                  </a:cubicBezTo>
                  <a:cubicBezTo>
                    <a:pt x="8487" y="9895"/>
                    <a:pt x="11172" y="1"/>
                    <a:pt x="15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2"/>
            <p:cNvSpPr/>
            <p:nvPr/>
          </p:nvSpPr>
          <p:spPr>
            <a:xfrm>
              <a:off x="4650968" y="2769809"/>
              <a:ext cx="50620" cy="13749"/>
            </a:xfrm>
            <a:custGeom>
              <a:avLst/>
              <a:gdLst/>
              <a:ahLst/>
              <a:cxnLst/>
              <a:rect l="l" t="t" r="r" b="b"/>
              <a:pathLst>
                <a:path w="2949" h="801" extrusionOk="0">
                  <a:moveTo>
                    <a:pt x="2843" y="1"/>
                  </a:moveTo>
                  <a:lnTo>
                    <a:pt x="0" y="440"/>
                  </a:lnTo>
                  <a:lnTo>
                    <a:pt x="106" y="801"/>
                  </a:lnTo>
                  <a:lnTo>
                    <a:pt x="2949" y="361"/>
                  </a:lnTo>
                  <a:lnTo>
                    <a:pt x="284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2"/>
            <p:cNvSpPr/>
            <p:nvPr/>
          </p:nvSpPr>
          <p:spPr>
            <a:xfrm>
              <a:off x="4856279" y="2741899"/>
              <a:ext cx="48886" cy="15243"/>
            </a:xfrm>
            <a:custGeom>
              <a:avLst/>
              <a:gdLst/>
              <a:ahLst/>
              <a:cxnLst/>
              <a:rect l="l" t="t" r="r" b="b"/>
              <a:pathLst>
                <a:path w="2848" h="888" extrusionOk="0">
                  <a:moveTo>
                    <a:pt x="2830" y="1"/>
                  </a:moveTo>
                  <a:lnTo>
                    <a:pt x="0" y="513"/>
                  </a:lnTo>
                  <a:lnTo>
                    <a:pt x="17" y="887"/>
                  </a:lnTo>
                  <a:lnTo>
                    <a:pt x="2847" y="375"/>
                  </a:lnTo>
                  <a:lnTo>
                    <a:pt x="28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2"/>
            <p:cNvSpPr/>
            <p:nvPr/>
          </p:nvSpPr>
          <p:spPr>
            <a:xfrm>
              <a:off x="4624002" y="2779885"/>
              <a:ext cx="63819" cy="59511"/>
            </a:xfrm>
            <a:custGeom>
              <a:avLst/>
              <a:gdLst/>
              <a:ahLst/>
              <a:cxnLst/>
              <a:rect l="l" t="t" r="r" b="b"/>
              <a:pathLst>
                <a:path w="3718" h="3467" extrusionOk="0">
                  <a:moveTo>
                    <a:pt x="1888" y="1"/>
                  </a:moveTo>
                  <a:cubicBezTo>
                    <a:pt x="1775" y="1"/>
                    <a:pt x="1661" y="12"/>
                    <a:pt x="1548" y="34"/>
                  </a:cubicBezTo>
                  <a:cubicBezTo>
                    <a:pt x="609" y="222"/>
                    <a:pt x="0" y="1136"/>
                    <a:pt x="189" y="2073"/>
                  </a:cubicBezTo>
                  <a:cubicBezTo>
                    <a:pt x="326" y="2761"/>
                    <a:pt x="865" y="3298"/>
                    <a:pt x="1553" y="3434"/>
                  </a:cubicBezTo>
                  <a:cubicBezTo>
                    <a:pt x="1664" y="3456"/>
                    <a:pt x="1777" y="3467"/>
                    <a:pt x="1888" y="3467"/>
                  </a:cubicBezTo>
                  <a:cubicBezTo>
                    <a:pt x="2459" y="3467"/>
                    <a:pt x="3004" y="3183"/>
                    <a:pt x="3329" y="2694"/>
                  </a:cubicBezTo>
                  <a:cubicBezTo>
                    <a:pt x="3718" y="2111"/>
                    <a:pt x="3718" y="1351"/>
                    <a:pt x="3328" y="769"/>
                  </a:cubicBezTo>
                  <a:cubicBezTo>
                    <a:pt x="3002" y="282"/>
                    <a:pt x="2458" y="1"/>
                    <a:pt x="18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2"/>
            <p:cNvSpPr/>
            <p:nvPr/>
          </p:nvSpPr>
          <p:spPr>
            <a:xfrm>
              <a:off x="4861119" y="2748799"/>
              <a:ext cx="63837" cy="59511"/>
            </a:xfrm>
            <a:custGeom>
              <a:avLst/>
              <a:gdLst/>
              <a:ahLst/>
              <a:cxnLst/>
              <a:rect l="l" t="t" r="r" b="b"/>
              <a:pathLst>
                <a:path w="3719" h="3467" extrusionOk="0">
                  <a:moveTo>
                    <a:pt x="1888" y="0"/>
                  </a:moveTo>
                  <a:cubicBezTo>
                    <a:pt x="1775" y="0"/>
                    <a:pt x="1662" y="12"/>
                    <a:pt x="1548" y="34"/>
                  </a:cubicBezTo>
                  <a:cubicBezTo>
                    <a:pt x="609" y="221"/>
                    <a:pt x="0" y="1134"/>
                    <a:pt x="188" y="2073"/>
                  </a:cubicBezTo>
                  <a:cubicBezTo>
                    <a:pt x="325" y="2761"/>
                    <a:pt x="863" y="3298"/>
                    <a:pt x="1551" y="3434"/>
                  </a:cubicBezTo>
                  <a:cubicBezTo>
                    <a:pt x="1663" y="3456"/>
                    <a:pt x="1776" y="3466"/>
                    <a:pt x="1887" y="3466"/>
                  </a:cubicBezTo>
                  <a:cubicBezTo>
                    <a:pt x="2460" y="3466"/>
                    <a:pt x="3004" y="3182"/>
                    <a:pt x="3330" y="2694"/>
                  </a:cubicBezTo>
                  <a:cubicBezTo>
                    <a:pt x="3718" y="2111"/>
                    <a:pt x="3718" y="1351"/>
                    <a:pt x="3326" y="769"/>
                  </a:cubicBezTo>
                  <a:cubicBezTo>
                    <a:pt x="3001" y="282"/>
                    <a:pt x="2458" y="0"/>
                    <a:pt x="18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2"/>
            <p:cNvSpPr/>
            <p:nvPr/>
          </p:nvSpPr>
          <p:spPr>
            <a:xfrm>
              <a:off x="4692628" y="2725901"/>
              <a:ext cx="174860" cy="79096"/>
            </a:xfrm>
            <a:custGeom>
              <a:avLst/>
              <a:gdLst/>
              <a:ahLst/>
              <a:cxnLst/>
              <a:rect l="l" t="t" r="r" b="b"/>
              <a:pathLst>
                <a:path w="10187" h="4608" extrusionOk="0">
                  <a:moveTo>
                    <a:pt x="7954" y="397"/>
                  </a:moveTo>
                  <a:cubicBezTo>
                    <a:pt x="8582" y="397"/>
                    <a:pt x="9178" y="771"/>
                    <a:pt x="9430" y="1388"/>
                  </a:cubicBezTo>
                  <a:cubicBezTo>
                    <a:pt x="9762" y="2203"/>
                    <a:pt x="9370" y="3133"/>
                    <a:pt x="8556" y="3465"/>
                  </a:cubicBezTo>
                  <a:lnTo>
                    <a:pt x="8558" y="3466"/>
                  </a:lnTo>
                  <a:cubicBezTo>
                    <a:pt x="8361" y="3546"/>
                    <a:pt x="8157" y="3584"/>
                    <a:pt x="7957" y="3584"/>
                  </a:cubicBezTo>
                  <a:cubicBezTo>
                    <a:pt x="7328" y="3584"/>
                    <a:pt x="6733" y="3211"/>
                    <a:pt x="6480" y="2593"/>
                  </a:cubicBezTo>
                  <a:cubicBezTo>
                    <a:pt x="6149" y="1778"/>
                    <a:pt x="6542" y="846"/>
                    <a:pt x="7353" y="515"/>
                  </a:cubicBezTo>
                  <a:cubicBezTo>
                    <a:pt x="7550" y="435"/>
                    <a:pt x="7754" y="397"/>
                    <a:pt x="7954" y="397"/>
                  </a:cubicBezTo>
                  <a:close/>
                  <a:moveTo>
                    <a:pt x="2072" y="964"/>
                  </a:moveTo>
                  <a:cubicBezTo>
                    <a:pt x="2105" y="964"/>
                    <a:pt x="2139" y="965"/>
                    <a:pt x="2172" y="967"/>
                  </a:cubicBezTo>
                  <a:cubicBezTo>
                    <a:pt x="3047" y="1016"/>
                    <a:pt x="3725" y="1769"/>
                    <a:pt x="3676" y="2646"/>
                  </a:cubicBezTo>
                  <a:cubicBezTo>
                    <a:pt x="3628" y="3495"/>
                    <a:pt x="2925" y="4150"/>
                    <a:pt x="2085" y="4150"/>
                  </a:cubicBezTo>
                  <a:cubicBezTo>
                    <a:pt x="2057" y="4150"/>
                    <a:pt x="2028" y="4150"/>
                    <a:pt x="1999" y="4148"/>
                  </a:cubicBezTo>
                  <a:lnTo>
                    <a:pt x="1999" y="4150"/>
                  </a:lnTo>
                  <a:cubicBezTo>
                    <a:pt x="1115" y="4108"/>
                    <a:pt x="434" y="3354"/>
                    <a:pt x="483" y="2471"/>
                  </a:cubicBezTo>
                  <a:cubicBezTo>
                    <a:pt x="529" y="1620"/>
                    <a:pt x="1233" y="964"/>
                    <a:pt x="2072" y="964"/>
                  </a:cubicBezTo>
                  <a:close/>
                  <a:moveTo>
                    <a:pt x="7955" y="0"/>
                  </a:moveTo>
                  <a:cubicBezTo>
                    <a:pt x="7705" y="0"/>
                    <a:pt x="7450" y="48"/>
                    <a:pt x="7203" y="148"/>
                  </a:cubicBezTo>
                  <a:cubicBezTo>
                    <a:pt x="6505" y="431"/>
                    <a:pt x="6063" y="1075"/>
                    <a:pt x="5987" y="1782"/>
                  </a:cubicBezTo>
                  <a:cubicBezTo>
                    <a:pt x="5698" y="1620"/>
                    <a:pt x="5415" y="1555"/>
                    <a:pt x="5149" y="1555"/>
                  </a:cubicBezTo>
                  <a:cubicBezTo>
                    <a:pt x="4689" y="1555"/>
                    <a:pt x="4279" y="1749"/>
                    <a:pt x="3982" y="1977"/>
                  </a:cubicBezTo>
                  <a:cubicBezTo>
                    <a:pt x="3742" y="1201"/>
                    <a:pt x="3046" y="615"/>
                    <a:pt x="2196" y="571"/>
                  </a:cubicBezTo>
                  <a:cubicBezTo>
                    <a:pt x="2158" y="569"/>
                    <a:pt x="2121" y="568"/>
                    <a:pt x="2084" y="568"/>
                  </a:cubicBezTo>
                  <a:cubicBezTo>
                    <a:pt x="1034" y="568"/>
                    <a:pt x="158" y="1389"/>
                    <a:pt x="97" y="2448"/>
                  </a:cubicBezTo>
                  <a:cubicBezTo>
                    <a:pt x="0" y="3612"/>
                    <a:pt x="918" y="4607"/>
                    <a:pt x="2081" y="4607"/>
                  </a:cubicBezTo>
                  <a:cubicBezTo>
                    <a:pt x="2093" y="4607"/>
                    <a:pt x="2104" y="4607"/>
                    <a:pt x="2116" y="4607"/>
                  </a:cubicBezTo>
                  <a:cubicBezTo>
                    <a:pt x="3296" y="4587"/>
                    <a:pt x="4199" y="3552"/>
                    <a:pt x="4060" y="2381"/>
                  </a:cubicBezTo>
                  <a:cubicBezTo>
                    <a:pt x="4248" y="2211"/>
                    <a:pt x="4650" y="1910"/>
                    <a:pt x="5151" y="1910"/>
                  </a:cubicBezTo>
                  <a:cubicBezTo>
                    <a:pt x="5409" y="1910"/>
                    <a:pt x="5692" y="1990"/>
                    <a:pt x="5987" y="2206"/>
                  </a:cubicBezTo>
                  <a:cubicBezTo>
                    <a:pt x="6002" y="2390"/>
                    <a:pt x="6046" y="2571"/>
                    <a:pt x="6113" y="2743"/>
                  </a:cubicBezTo>
                  <a:cubicBezTo>
                    <a:pt x="6438" y="3492"/>
                    <a:pt x="7168" y="3941"/>
                    <a:pt x="7938" y="3941"/>
                  </a:cubicBezTo>
                  <a:cubicBezTo>
                    <a:pt x="8189" y="3941"/>
                    <a:pt x="8445" y="3893"/>
                    <a:pt x="8692" y="3792"/>
                  </a:cubicBezTo>
                  <a:cubicBezTo>
                    <a:pt x="9693" y="3384"/>
                    <a:pt x="10186" y="2248"/>
                    <a:pt x="9798" y="1237"/>
                  </a:cubicBezTo>
                  <a:lnTo>
                    <a:pt x="9799" y="1237"/>
                  </a:lnTo>
                  <a:cubicBezTo>
                    <a:pt x="9484" y="466"/>
                    <a:pt x="8740" y="0"/>
                    <a:pt x="7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2"/>
            <p:cNvSpPr/>
            <p:nvPr/>
          </p:nvSpPr>
          <p:spPr>
            <a:xfrm>
              <a:off x="4739642" y="2844099"/>
              <a:ext cx="58515" cy="21765"/>
            </a:xfrm>
            <a:custGeom>
              <a:avLst/>
              <a:gdLst/>
              <a:ahLst/>
              <a:cxnLst/>
              <a:rect l="l" t="t" r="r" b="b"/>
              <a:pathLst>
                <a:path w="3409" h="1268" extrusionOk="0">
                  <a:moveTo>
                    <a:pt x="118" y="1"/>
                  </a:moveTo>
                  <a:cubicBezTo>
                    <a:pt x="59" y="1"/>
                    <a:pt x="0" y="61"/>
                    <a:pt x="35" y="133"/>
                  </a:cubicBezTo>
                  <a:cubicBezTo>
                    <a:pt x="42" y="144"/>
                    <a:pt x="516" y="984"/>
                    <a:pt x="1628" y="1211"/>
                  </a:cubicBezTo>
                  <a:cubicBezTo>
                    <a:pt x="1803" y="1246"/>
                    <a:pt x="1994" y="1267"/>
                    <a:pt x="2201" y="1267"/>
                  </a:cubicBezTo>
                  <a:cubicBezTo>
                    <a:pt x="2535" y="1267"/>
                    <a:pt x="2912" y="1213"/>
                    <a:pt x="3335" y="1081"/>
                  </a:cubicBezTo>
                  <a:cubicBezTo>
                    <a:pt x="3382" y="1066"/>
                    <a:pt x="3408" y="1016"/>
                    <a:pt x="3394" y="969"/>
                  </a:cubicBezTo>
                  <a:cubicBezTo>
                    <a:pt x="3382" y="930"/>
                    <a:pt x="3346" y="905"/>
                    <a:pt x="3308" y="905"/>
                  </a:cubicBezTo>
                  <a:cubicBezTo>
                    <a:pt x="3299" y="905"/>
                    <a:pt x="3289" y="907"/>
                    <a:pt x="3280" y="910"/>
                  </a:cubicBezTo>
                  <a:cubicBezTo>
                    <a:pt x="2869" y="1037"/>
                    <a:pt x="2505" y="1090"/>
                    <a:pt x="2185" y="1090"/>
                  </a:cubicBezTo>
                  <a:cubicBezTo>
                    <a:pt x="789" y="1090"/>
                    <a:pt x="222" y="97"/>
                    <a:pt x="193" y="45"/>
                  </a:cubicBezTo>
                  <a:cubicBezTo>
                    <a:pt x="174" y="14"/>
                    <a:pt x="146" y="1"/>
                    <a:pt x="1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2"/>
            <p:cNvSpPr/>
            <p:nvPr/>
          </p:nvSpPr>
          <p:spPr>
            <a:xfrm>
              <a:off x="4326447" y="2846948"/>
              <a:ext cx="1116600" cy="1096723"/>
            </a:xfrm>
            <a:custGeom>
              <a:avLst/>
              <a:gdLst/>
              <a:ahLst/>
              <a:cxnLst/>
              <a:rect l="l" t="t" r="r" b="b"/>
              <a:pathLst>
                <a:path w="65051" h="63893" extrusionOk="0">
                  <a:moveTo>
                    <a:pt x="33827" y="0"/>
                  </a:moveTo>
                  <a:cubicBezTo>
                    <a:pt x="30878" y="0"/>
                    <a:pt x="27968" y="2172"/>
                    <a:pt x="27302" y="5074"/>
                  </a:cubicBezTo>
                  <a:cubicBezTo>
                    <a:pt x="26950" y="6600"/>
                    <a:pt x="27157" y="8202"/>
                    <a:pt x="27887" y="9589"/>
                  </a:cubicBezTo>
                  <a:cubicBezTo>
                    <a:pt x="28441" y="10642"/>
                    <a:pt x="28362" y="11917"/>
                    <a:pt x="27682" y="12893"/>
                  </a:cubicBezTo>
                  <a:lnTo>
                    <a:pt x="27479" y="13186"/>
                  </a:lnTo>
                  <a:cubicBezTo>
                    <a:pt x="26964" y="13927"/>
                    <a:pt x="26173" y="14333"/>
                    <a:pt x="25350" y="14333"/>
                  </a:cubicBezTo>
                  <a:cubicBezTo>
                    <a:pt x="25170" y="14333"/>
                    <a:pt x="24987" y="14314"/>
                    <a:pt x="24806" y="14274"/>
                  </a:cubicBezTo>
                  <a:lnTo>
                    <a:pt x="9599" y="10909"/>
                  </a:lnTo>
                  <a:lnTo>
                    <a:pt x="6278" y="25921"/>
                  </a:lnTo>
                  <a:cubicBezTo>
                    <a:pt x="6358" y="25927"/>
                    <a:pt x="6438" y="25930"/>
                    <a:pt x="6519" y="25930"/>
                  </a:cubicBezTo>
                  <a:cubicBezTo>
                    <a:pt x="7032" y="25930"/>
                    <a:pt x="7538" y="25806"/>
                    <a:pt x="7994" y="25567"/>
                  </a:cubicBezTo>
                  <a:cubicBezTo>
                    <a:pt x="8938" y="25069"/>
                    <a:pt x="9983" y="24814"/>
                    <a:pt x="11038" y="24814"/>
                  </a:cubicBezTo>
                  <a:cubicBezTo>
                    <a:pt x="11474" y="24814"/>
                    <a:pt x="11912" y="24857"/>
                    <a:pt x="12345" y="24946"/>
                  </a:cubicBezTo>
                  <a:cubicBezTo>
                    <a:pt x="15708" y="25629"/>
                    <a:pt x="18126" y="29228"/>
                    <a:pt x="17480" y="32599"/>
                  </a:cubicBezTo>
                  <a:cubicBezTo>
                    <a:pt x="16876" y="35759"/>
                    <a:pt x="14116" y="37927"/>
                    <a:pt x="11046" y="37927"/>
                  </a:cubicBezTo>
                  <a:cubicBezTo>
                    <a:pt x="10577" y="37927"/>
                    <a:pt x="10101" y="37876"/>
                    <a:pt x="9624" y="37771"/>
                  </a:cubicBezTo>
                  <a:cubicBezTo>
                    <a:pt x="8114" y="37439"/>
                    <a:pt x="6771" y="36582"/>
                    <a:pt x="5833" y="35351"/>
                  </a:cubicBezTo>
                  <a:cubicBezTo>
                    <a:pt x="5470" y="34877"/>
                    <a:pt x="4981" y="34514"/>
                    <a:pt x="4423" y="34303"/>
                  </a:cubicBezTo>
                  <a:lnTo>
                    <a:pt x="0" y="54293"/>
                  </a:lnTo>
                  <a:lnTo>
                    <a:pt x="17858" y="58243"/>
                  </a:lnTo>
                  <a:cubicBezTo>
                    <a:pt x="17903" y="57649"/>
                    <a:pt x="17780" y="57055"/>
                    <a:pt x="17502" y="56527"/>
                  </a:cubicBezTo>
                  <a:cubicBezTo>
                    <a:pt x="16800" y="55193"/>
                    <a:pt x="16580" y="53657"/>
                    <a:pt x="16883" y="52179"/>
                  </a:cubicBezTo>
                  <a:cubicBezTo>
                    <a:pt x="17490" y="49184"/>
                    <a:pt x="20412" y="46938"/>
                    <a:pt x="23425" y="46938"/>
                  </a:cubicBezTo>
                  <a:cubicBezTo>
                    <a:pt x="23795" y="46938"/>
                    <a:pt x="24166" y="46972"/>
                    <a:pt x="24535" y="47042"/>
                  </a:cubicBezTo>
                  <a:cubicBezTo>
                    <a:pt x="28178" y="47740"/>
                    <a:pt x="30504" y="51300"/>
                    <a:pt x="29708" y="54899"/>
                  </a:cubicBezTo>
                  <a:cubicBezTo>
                    <a:pt x="29376" y="56409"/>
                    <a:pt x="28519" y="57752"/>
                    <a:pt x="27288" y="58689"/>
                  </a:cubicBezTo>
                  <a:cubicBezTo>
                    <a:pt x="26814" y="59051"/>
                    <a:pt x="26451" y="59540"/>
                    <a:pt x="26240" y="60098"/>
                  </a:cubicBezTo>
                  <a:lnTo>
                    <a:pt x="43385" y="63892"/>
                  </a:lnTo>
                  <a:lnTo>
                    <a:pt x="47169" y="46783"/>
                  </a:lnTo>
                  <a:cubicBezTo>
                    <a:pt x="47424" y="45637"/>
                    <a:pt x="48344" y="44757"/>
                    <a:pt x="49502" y="44556"/>
                  </a:cubicBezTo>
                  <a:lnTo>
                    <a:pt x="49686" y="44524"/>
                  </a:lnTo>
                  <a:cubicBezTo>
                    <a:pt x="49867" y="44493"/>
                    <a:pt x="50049" y="44478"/>
                    <a:pt x="50230" y="44478"/>
                  </a:cubicBezTo>
                  <a:cubicBezTo>
                    <a:pt x="51217" y="44478"/>
                    <a:pt x="52162" y="44936"/>
                    <a:pt x="52773" y="45737"/>
                  </a:cubicBezTo>
                  <a:cubicBezTo>
                    <a:pt x="53711" y="46967"/>
                    <a:pt x="55054" y="47825"/>
                    <a:pt x="56564" y="48156"/>
                  </a:cubicBezTo>
                  <a:cubicBezTo>
                    <a:pt x="57041" y="48262"/>
                    <a:pt x="57518" y="48312"/>
                    <a:pt x="57987" y="48312"/>
                  </a:cubicBezTo>
                  <a:cubicBezTo>
                    <a:pt x="61054" y="48312"/>
                    <a:pt x="63811" y="46147"/>
                    <a:pt x="64419" y="42991"/>
                  </a:cubicBezTo>
                  <a:cubicBezTo>
                    <a:pt x="65051" y="39702"/>
                    <a:pt x="62712" y="36117"/>
                    <a:pt x="59450" y="35367"/>
                  </a:cubicBezTo>
                  <a:cubicBezTo>
                    <a:pt x="58963" y="35254"/>
                    <a:pt x="58469" y="35198"/>
                    <a:pt x="57976" y="35198"/>
                  </a:cubicBezTo>
                  <a:cubicBezTo>
                    <a:pt x="56923" y="35198"/>
                    <a:pt x="55878" y="35453"/>
                    <a:pt x="54934" y="35952"/>
                  </a:cubicBezTo>
                  <a:cubicBezTo>
                    <a:pt x="54467" y="36196"/>
                    <a:pt x="53958" y="36317"/>
                    <a:pt x="53450" y="36317"/>
                  </a:cubicBezTo>
                  <a:cubicBezTo>
                    <a:pt x="52810" y="36317"/>
                    <a:pt x="52173" y="36125"/>
                    <a:pt x="51628" y="35746"/>
                  </a:cubicBezTo>
                  <a:lnTo>
                    <a:pt x="51475" y="35640"/>
                  </a:lnTo>
                  <a:cubicBezTo>
                    <a:pt x="50509" y="34969"/>
                    <a:pt x="50046" y="33784"/>
                    <a:pt x="50299" y="32637"/>
                  </a:cubicBezTo>
                  <a:lnTo>
                    <a:pt x="52984" y="20508"/>
                  </a:lnTo>
                  <a:lnTo>
                    <a:pt x="38486" y="17300"/>
                  </a:lnTo>
                  <a:cubicBezTo>
                    <a:pt x="37480" y="17077"/>
                    <a:pt x="36709" y="16269"/>
                    <a:pt x="36535" y="15255"/>
                  </a:cubicBezTo>
                  <a:lnTo>
                    <a:pt x="36461" y="14834"/>
                  </a:lnTo>
                  <a:cubicBezTo>
                    <a:pt x="36259" y="13661"/>
                    <a:pt x="36725" y="12470"/>
                    <a:pt x="37674" y="11748"/>
                  </a:cubicBezTo>
                  <a:cubicBezTo>
                    <a:pt x="38904" y="10810"/>
                    <a:pt x="39761" y="9467"/>
                    <a:pt x="40093" y="7959"/>
                  </a:cubicBezTo>
                  <a:cubicBezTo>
                    <a:pt x="40889" y="4363"/>
                    <a:pt x="38566" y="803"/>
                    <a:pt x="34926" y="104"/>
                  </a:cubicBezTo>
                  <a:cubicBezTo>
                    <a:pt x="34562" y="34"/>
                    <a:pt x="34194" y="0"/>
                    <a:pt x="338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p:nvPr/>
          </p:nvSpPr>
          <p:spPr>
            <a:xfrm>
              <a:off x="5137493" y="3324067"/>
              <a:ext cx="81671" cy="36544"/>
            </a:xfrm>
            <a:custGeom>
              <a:avLst/>
              <a:gdLst/>
              <a:ahLst/>
              <a:cxnLst/>
              <a:rect l="l" t="t" r="r" b="b"/>
              <a:pathLst>
                <a:path w="4758" h="2129" extrusionOk="0">
                  <a:moveTo>
                    <a:pt x="4757" y="0"/>
                  </a:moveTo>
                  <a:lnTo>
                    <a:pt x="2121" y="276"/>
                  </a:lnTo>
                  <a:cubicBezTo>
                    <a:pt x="1915" y="282"/>
                    <a:pt x="1715" y="343"/>
                    <a:pt x="1542" y="454"/>
                  </a:cubicBezTo>
                  <a:cubicBezTo>
                    <a:pt x="1024" y="783"/>
                    <a:pt x="1" y="1513"/>
                    <a:pt x="512" y="1833"/>
                  </a:cubicBezTo>
                  <a:cubicBezTo>
                    <a:pt x="907" y="2078"/>
                    <a:pt x="2165" y="2129"/>
                    <a:pt x="3141" y="2129"/>
                  </a:cubicBezTo>
                  <a:cubicBezTo>
                    <a:pt x="3833" y="2129"/>
                    <a:pt x="4383" y="2103"/>
                    <a:pt x="4383" y="2103"/>
                  </a:cubicBezTo>
                  <a:lnTo>
                    <a:pt x="475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2"/>
            <p:cNvSpPr/>
            <p:nvPr/>
          </p:nvSpPr>
          <p:spPr>
            <a:xfrm>
              <a:off x="5147775" y="3296723"/>
              <a:ext cx="81688" cy="36527"/>
            </a:xfrm>
            <a:custGeom>
              <a:avLst/>
              <a:gdLst/>
              <a:ahLst/>
              <a:cxnLst/>
              <a:rect l="l" t="t" r="r" b="b"/>
              <a:pathLst>
                <a:path w="4759" h="2128" extrusionOk="0">
                  <a:moveTo>
                    <a:pt x="4759" y="0"/>
                  </a:moveTo>
                  <a:lnTo>
                    <a:pt x="2121" y="275"/>
                  </a:lnTo>
                  <a:cubicBezTo>
                    <a:pt x="1915" y="281"/>
                    <a:pt x="1715" y="342"/>
                    <a:pt x="1542" y="453"/>
                  </a:cubicBezTo>
                  <a:cubicBezTo>
                    <a:pt x="1024" y="782"/>
                    <a:pt x="1" y="1512"/>
                    <a:pt x="512" y="1832"/>
                  </a:cubicBezTo>
                  <a:cubicBezTo>
                    <a:pt x="906" y="2077"/>
                    <a:pt x="2158" y="2128"/>
                    <a:pt x="3134" y="2128"/>
                  </a:cubicBezTo>
                  <a:cubicBezTo>
                    <a:pt x="3830" y="2128"/>
                    <a:pt x="4384" y="2102"/>
                    <a:pt x="4384" y="2102"/>
                  </a:cubicBezTo>
                  <a:lnTo>
                    <a:pt x="47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2"/>
            <p:cNvSpPr/>
            <p:nvPr/>
          </p:nvSpPr>
          <p:spPr>
            <a:xfrm>
              <a:off x="5158057" y="3269345"/>
              <a:ext cx="81688" cy="36544"/>
            </a:xfrm>
            <a:custGeom>
              <a:avLst/>
              <a:gdLst/>
              <a:ahLst/>
              <a:cxnLst/>
              <a:rect l="l" t="t" r="r" b="b"/>
              <a:pathLst>
                <a:path w="4759" h="2129" extrusionOk="0">
                  <a:moveTo>
                    <a:pt x="4759" y="1"/>
                  </a:moveTo>
                  <a:lnTo>
                    <a:pt x="2122" y="277"/>
                  </a:lnTo>
                  <a:cubicBezTo>
                    <a:pt x="1916" y="282"/>
                    <a:pt x="1717" y="343"/>
                    <a:pt x="1544" y="453"/>
                  </a:cubicBezTo>
                  <a:cubicBezTo>
                    <a:pt x="1026" y="784"/>
                    <a:pt x="1" y="1514"/>
                    <a:pt x="514" y="1832"/>
                  </a:cubicBezTo>
                  <a:cubicBezTo>
                    <a:pt x="906" y="2077"/>
                    <a:pt x="2159" y="2128"/>
                    <a:pt x="3134" y="2128"/>
                  </a:cubicBezTo>
                  <a:cubicBezTo>
                    <a:pt x="3830" y="2128"/>
                    <a:pt x="4384" y="2102"/>
                    <a:pt x="4384" y="2102"/>
                  </a:cubicBezTo>
                  <a:lnTo>
                    <a:pt x="475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a:off x="5168373" y="3243940"/>
              <a:ext cx="91970" cy="152563"/>
            </a:xfrm>
            <a:custGeom>
              <a:avLst/>
              <a:gdLst/>
              <a:ahLst/>
              <a:cxnLst/>
              <a:rect l="l" t="t" r="r" b="b"/>
              <a:pathLst>
                <a:path w="5358" h="8888" extrusionOk="0">
                  <a:moveTo>
                    <a:pt x="3744" y="1"/>
                  </a:moveTo>
                  <a:cubicBezTo>
                    <a:pt x="3695" y="1"/>
                    <a:pt x="3646" y="3"/>
                    <a:pt x="3596" y="8"/>
                  </a:cubicBezTo>
                  <a:lnTo>
                    <a:pt x="2120" y="163"/>
                  </a:lnTo>
                  <a:cubicBezTo>
                    <a:pt x="1914" y="169"/>
                    <a:pt x="1715" y="230"/>
                    <a:pt x="1542" y="339"/>
                  </a:cubicBezTo>
                  <a:cubicBezTo>
                    <a:pt x="1024" y="670"/>
                    <a:pt x="0" y="1400"/>
                    <a:pt x="512" y="1720"/>
                  </a:cubicBezTo>
                  <a:cubicBezTo>
                    <a:pt x="811" y="1905"/>
                    <a:pt x="1524" y="1957"/>
                    <a:pt x="2224" y="1957"/>
                  </a:cubicBezTo>
                  <a:cubicBezTo>
                    <a:pt x="3102" y="1957"/>
                    <a:pt x="3961" y="1876"/>
                    <a:pt x="3961" y="1876"/>
                  </a:cubicBezTo>
                  <a:lnTo>
                    <a:pt x="3961" y="1876"/>
                  </a:lnTo>
                  <a:lnTo>
                    <a:pt x="440" y="6336"/>
                  </a:lnTo>
                  <a:cubicBezTo>
                    <a:pt x="777" y="7272"/>
                    <a:pt x="813" y="6688"/>
                    <a:pt x="1350" y="8888"/>
                  </a:cubicBezTo>
                  <a:cubicBezTo>
                    <a:pt x="1350" y="8888"/>
                    <a:pt x="2958" y="8342"/>
                    <a:pt x="4191" y="5554"/>
                  </a:cubicBezTo>
                  <a:cubicBezTo>
                    <a:pt x="4946" y="3844"/>
                    <a:pt x="5357" y="2239"/>
                    <a:pt x="5105" y="1083"/>
                  </a:cubicBezTo>
                  <a:cubicBezTo>
                    <a:pt x="4966" y="441"/>
                    <a:pt x="4388" y="1"/>
                    <a:pt x="37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2"/>
            <p:cNvSpPr/>
            <p:nvPr/>
          </p:nvSpPr>
          <p:spPr>
            <a:xfrm>
              <a:off x="5177024" y="3295195"/>
              <a:ext cx="38570" cy="8771"/>
            </a:xfrm>
            <a:custGeom>
              <a:avLst/>
              <a:gdLst/>
              <a:ahLst/>
              <a:cxnLst/>
              <a:rect l="l" t="t" r="r" b="b"/>
              <a:pathLst>
                <a:path w="2247" h="511" extrusionOk="0">
                  <a:moveTo>
                    <a:pt x="2147" y="1"/>
                  </a:moveTo>
                  <a:cubicBezTo>
                    <a:pt x="2143" y="1"/>
                    <a:pt x="2139" y="1"/>
                    <a:pt x="2134" y="2"/>
                  </a:cubicBezTo>
                  <a:lnTo>
                    <a:pt x="84" y="365"/>
                  </a:lnTo>
                  <a:cubicBezTo>
                    <a:pt x="16" y="378"/>
                    <a:pt x="0" y="470"/>
                    <a:pt x="63" y="503"/>
                  </a:cubicBezTo>
                  <a:cubicBezTo>
                    <a:pt x="73" y="507"/>
                    <a:pt x="85" y="510"/>
                    <a:pt x="97" y="510"/>
                  </a:cubicBezTo>
                  <a:cubicBezTo>
                    <a:pt x="101" y="510"/>
                    <a:pt x="105" y="510"/>
                    <a:pt x="109" y="509"/>
                  </a:cubicBezTo>
                  <a:lnTo>
                    <a:pt x="2161" y="145"/>
                  </a:lnTo>
                  <a:cubicBezTo>
                    <a:pt x="2247" y="126"/>
                    <a:pt x="2230" y="1"/>
                    <a:pt x="21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2"/>
            <p:cNvSpPr/>
            <p:nvPr/>
          </p:nvSpPr>
          <p:spPr>
            <a:xfrm>
              <a:off x="5185400" y="3268692"/>
              <a:ext cx="38656" cy="8788"/>
            </a:xfrm>
            <a:custGeom>
              <a:avLst/>
              <a:gdLst/>
              <a:ahLst/>
              <a:cxnLst/>
              <a:rect l="l" t="t" r="r" b="b"/>
              <a:pathLst>
                <a:path w="2252" h="512" extrusionOk="0">
                  <a:moveTo>
                    <a:pt x="2149" y="0"/>
                  </a:moveTo>
                  <a:cubicBezTo>
                    <a:pt x="2144" y="0"/>
                    <a:pt x="2140" y="1"/>
                    <a:pt x="2135" y="2"/>
                  </a:cubicBezTo>
                  <a:lnTo>
                    <a:pt x="85" y="367"/>
                  </a:lnTo>
                  <a:cubicBezTo>
                    <a:pt x="15" y="377"/>
                    <a:pt x="0" y="471"/>
                    <a:pt x="63" y="502"/>
                  </a:cubicBezTo>
                  <a:cubicBezTo>
                    <a:pt x="73" y="508"/>
                    <a:pt x="85" y="511"/>
                    <a:pt x="97" y="511"/>
                  </a:cubicBezTo>
                  <a:cubicBezTo>
                    <a:pt x="102" y="511"/>
                    <a:pt x="106" y="511"/>
                    <a:pt x="110" y="510"/>
                  </a:cubicBezTo>
                  <a:lnTo>
                    <a:pt x="2161" y="145"/>
                  </a:lnTo>
                  <a:cubicBezTo>
                    <a:pt x="2251" y="129"/>
                    <a:pt x="2234" y="0"/>
                    <a:pt x="21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2"/>
            <p:cNvSpPr/>
            <p:nvPr/>
          </p:nvSpPr>
          <p:spPr>
            <a:xfrm>
              <a:off x="5164802" y="3324170"/>
              <a:ext cx="38656" cy="8771"/>
            </a:xfrm>
            <a:custGeom>
              <a:avLst/>
              <a:gdLst/>
              <a:ahLst/>
              <a:cxnLst/>
              <a:rect l="l" t="t" r="r" b="b"/>
              <a:pathLst>
                <a:path w="2252" h="511" extrusionOk="0">
                  <a:moveTo>
                    <a:pt x="2152" y="0"/>
                  </a:moveTo>
                  <a:cubicBezTo>
                    <a:pt x="2147" y="0"/>
                    <a:pt x="2142" y="1"/>
                    <a:pt x="2136" y="2"/>
                  </a:cubicBezTo>
                  <a:lnTo>
                    <a:pt x="85" y="365"/>
                  </a:lnTo>
                  <a:cubicBezTo>
                    <a:pt x="16" y="378"/>
                    <a:pt x="1" y="470"/>
                    <a:pt x="63" y="503"/>
                  </a:cubicBezTo>
                  <a:cubicBezTo>
                    <a:pt x="73" y="507"/>
                    <a:pt x="85" y="510"/>
                    <a:pt x="97" y="510"/>
                  </a:cubicBezTo>
                  <a:cubicBezTo>
                    <a:pt x="102" y="510"/>
                    <a:pt x="106" y="510"/>
                    <a:pt x="110" y="509"/>
                  </a:cubicBezTo>
                  <a:lnTo>
                    <a:pt x="2161" y="145"/>
                  </a:lnTo>
                  <a:cubicBezTo>
                    <a:pt x="2251" y="129"/>
                    <a:pt x="2234" y="0"/>
                    <a:pt x="21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2"/>
            <p:cNvSpPr/>
            <p:nvPr/>
          </p:nvSpPr>
          <p:spPr>
            <a:xfrm>
              <a:off x="4350083" y="3576289"/>
              <a:ext cx="68626" cy="53023"/>
            </a:xfrm>
            <a:custGeom>
              <a:avLst/>
              <a:gdLst/>
              <a:ahLst/>
              <a:cxnLst/>
              <a:rect l="l" t="t" r="r" b="b"/>
              <a:pathLst>
                <a:path w="3998" h="3089" extrusionOk="0">
                  <a:moveTo>
                    <a:pt x="419" y="0"/>
                  </a:moveTo>
                  <a:lnTo>
                    <a:pt x="1" y="1949"/>
                  </a:lnTo>
                  <a:cubicBezTo>
                    <a:pt x="1" y="1949"/>
                    <a:pt x="2461" y="3088"/>
                    <a:pt x="3326" y="3088"/>
                  </a:cubicBezTo>
                  <a:cubicBezTo>
                    <a:pt x="3369" y="3088"/>
                    <a:pt x="3408" y="3085"/>
                    <a:pt x="3442" y="3080"/>
                  </a:cubicBezTo>
                  <a:cubicBezTo>
                    <a:pt x="3998" y="2984"/>
                    <a:pt x="3370" y="1992"/>
                    <a:pt x="3038" y="1524"/>
                  </a:cubicBezTo>
                  <a:cubicBezTo>
                    <a:pt x="2927" y="1368"/>
                    <a:pt x="2776" y="1245"/>
                    <a:pt x="2600" y="1167"/>
                  </a:cubicBezTo>
                  <a:lnTo>
                    <a:pt x="4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2"/>
            <p:cNvSpPr/>
            <p:nvPr/>
          </p:nvSpPr>
          <p:spPr>
            <a:xfrm>
              <a:off x="4350838" y="3548997"/>
              <a:ext cx="68591" cy="53023"/>
            </a:xfrm>
            <a:custGeom>
              <a:avLst/>
              <a:gdLst/>
              <a:ahLst/>
              <a:cxnLst/>
              <a:rect l="l" t="t" r="r" b="b"/>
              <a:pathLst>
                <a:path w="3996" h="3089" extrusionOk="0">
                  <a:moveTo>
                    <a:pt x="417" y="0"/>
                  </a:moveTo>
                  <a:lnTo>
                    <a:pt x="0" y="1949"/>
                  </a:lnTo>
                  <a:cubicBezTo>
                    <a:pt x="0" y="1949"/>
                    <a:pt x="2460" y="3089"/>
                    <a:pt x="3324" y="3089"/>
                  </a:cubicBezTo>
                  <a:cubicBezTo>
                    <a:pt x="3367" y="3089"/>
                    <a:pt x="3406" y="3086"/>
                    <a:pt x="3440" y="3080"/>
                  </a:cubicBezTo>
                  <a:cubicBezTo>
                    <a:pt x="3996" y="2985"/>
                    <a:pt x="3369" y="1994"/>
                    <a:pt x="3036" y="1526"/>
                  </a:cubicBezTo>
                  <a:cubicBezTo>
                    <a:pt x="2926" y="1369"/>
                    <a:pt x="2774" y="1245"/>
                    <a:pt x="2599" y="1169"/>
                  </a:cubicBezTo>
                  <a:lnTo>
                    <a:pt x="4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2"/>
            <p:cNvSpPr/>
            <p:nvPr/>
          </p:nvSpPr>
          <p:spPr>
            <a:xfrm>
              <a:off x="4351593" y="3521739"/>
              <a:ext cx="68591" cy="53006"/>
            </a:xfrm>
            <a:custGeom>
              <a:avLst/>
              <a:gdLst/>
              <a:ahLst/>
              <a:cxnLst/>
              <a:rect l="l" t="t" r="r" b="b"/>
              <a:pathLst>
                <a:path w="3996" h="3088" extrusionOk="0">
                  <a:moveTo>
                    <a:pt x="417" y="0"/>
                  </a:moveTo>
                  <a:lnTo>
                    <a:pt x="0" y="1947"/>
                  </a:lnTo>
                  <a:cubicBezTo>
                    <a:pt x="0" y="1947"/>
                    <a:pt x="2458" y="3087"/>
                    <a:pt x="3322" y="3087"/>
                  </a:cubicBezTo>
                  <a:cubicBezTo>
                    <a:pt x="3366" y="3087"/>
                    <a:pt x="3405" y="3084"/>
                    <a:pt x="3440" y="3078"/>
                  </a:cubicBezTo>
                  <a:cubicBezTo>
                    <a:pt x="3995" y="2985"/>
                    <a:pt x="3368" y="1992"/>
                    <a:pt x="3038" y="1524"/>
                  </a:cubicBezTo>
                  <a:cubicBezTo>
                    <a:pt x="2925" y="1368"/>
                    <a:pt x="2774" y="1245"/>
                    <a:pt x="2599" y="1167"/>
                  </a:cubicBezTo>
                  <a:lnTo>
                    <a:pt x="4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2"/>
            <p:cNvSpPr/>
            <p:nvPr/>
          </p:nvSpPr>
          <p:spPr>
            <a:xfrm>
              <a:off x="4332763" y="3500609"/>
              <a:ext cx="88177" cy="148014"/>
            </a:xfrm>
            <a:custGeom>
              <a:avLst/>
              <a:gdLst/>
              <a:ahLst/>
              <a:cxnLst/>
              <a:rect l="l" t="t" r="r" b="b"/>
              <a:pathLst>
                <a:path w="5137" h="8623" extrusionOk="0">
                  <a:moveTo>
                    <a:pt x="1897" y="0"/>
                  </a:moveTo>
                  <a:cubicBezTo>
                    <a:pt x="1485" y="0"/>
                    <a:pt x="1083" y="194"/>
                    <a:pt x="835" y="553"/>
                  </a:cubicBezTo>
                  <a:cubicBezTo>
                    <a:pt x="209" y="1464"/>
                    <a:pt x="0" y="2996"/>
                    <a:pt x="50" y="4738"/>
                  </a:cubicBezTo>
                  <a:cubicBezTo>
                    <a:pt x="133" y="7584"/>
                    <a:pt x="1330" y="8623"/>
                    <a:pt x="1330" y="8623"/>
                  </a:cubicBezTo>
                  <a:cubicBezTo>
                    <a:pt x="2570" y="6910"/>
                    <a:pt x="2395" y="7428"/>
                    <a:pt x="3016" y="6737"/>
                  </a:cubicBezTo>
                  <a:lnTo>
                    <a:pt x="1545" y="1640"/>
                  </a:lnTo>
                  <a:lnTo>
                    <a:pt x="1545" y="1640"/>
                  </a:lnTo>
                  <a:cubicBezTo>
                    <a:pt x="1545" y="1640"/>
                    <a:pt x="3631" y="2730"/>
                    <a:pt x="4462" y="2730"/>
                  </a:cubicBezTo>
                  <a:cubicBezTo>
                    <a:pt x="4505" y="2730"/>
                    <a:pt x="4545" y="2727"/>
                    <a:pt x="4581" y="2721"/>
                  </a:cubicBezTo>
                  <a:cubicBezTo>
                    <a:pt x="5136" y="2626"/>
                    <a:pt x="4509" y="1634"/>
                    <a:pt x="4178" y="1166"/>
                  </a:cubicBezTo>
                  <a:cubicBezTo>
                    <a:pt x="4066" y="1010"/>
                    <a:pt x="3915" y="887"/>
                    <a:pt x="3740" y="810"/>
                  </a:cubicBezTo>
                  <a:lnTo>
                    <a:pt x="2518" y="156"/>
                  </a:lnTo>
                  <a:cubicBezTo>
                    <a:pt x="2322" y="51"/>
                    <a:pt x="2108" y="0"/>
                    <a:pt x="18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2"/>
            <p:cNvSpPr/>
            <p:nvPr/>
          </p:nvSpPr>
          <p:spPr>
            <a:xfrm>
              <a:off x="4369823" y="3553082"/>
              <a:ext cx="31515" cy="20169"/>
            </a:xfrm>
            <a:custGeom>
              <a:avLst/>
              <a:gdLst/>
              <a:ahLst/>
              <a:cxnLst/>
              <a:rect l="l" t="t" r="r" b="b"/>
              <a:pathLst>
                <a:path w="1836" h="1175" extrusionOk="0">
                  <a:moveTo>
                    <a:pt x="99" y="0"/>
                  </a:moveTo>
                  <a:cubicBezTo>
                    <a:pt x="40" y="0"/>
                    <a:pt x="1" y="87"/>
                    <a:pt x="64" y="127"/>
                  </a:cubicBezTo>
                  <a:lnTo>
                    <a:pt x="1709" y="1165"/>
                  </a:lnTo>
                  <a:cubicBezTo>
                    <a:pt x="1719" y="1171"/>
                    <a:pt x="1732" y="1175"/>
                    <a:pt x="1745" y="1175"/>
                  </a:cubicBezTo>
                  <a:cubicBezTo>
                    <a:pt x="1747" y="1175"/>
                    <a:pt x="1750" y="1174"/>
                    <a:pt x="1752" y="1174"/>
                  </a:cubicBezTo>
                  <a:cubicBezTo>
                    <a:pt x="1816" y="1168"/>
                    <a:pt x="1835" y="1084"/>
                    <a:pt x="1781" y="1049"/>
                  </a:cubicBezTo>
                  <a:lnTo>
                    <a:pt x="136" y="12"/>
                  </a:lnTo>
                  <a:cubicBezTo>
                    <a:pt x="123" y="4"/>
                    <a:pt x="111" y="0"/>
                    <a:pt x="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2"/>
            <p:cNvSpPr/>
            <p:nvPr/>
          </p:nvSpPr>
          <p:spPr>
            <a:xfrm>
              <a:off x="4371865" y="3527180"/>
              <a:ext cx="31584" cy="20238"/>
            </a:xfrm>
            <a:custGeom>
              <a:avLst/>
              <a:gdLst/>
              <a:ahLst/>
              <a:cxnLst/>
              <a:rect l="l" t="t" r="r" b="b"/>
              <a:pathLst>
                <a:path w="1840" h="1179" extrusionOk="0">
                  <a:moveTo>
                    <a:pt x="101" y="1"/>
                  </a:moveTo>
                  <a:cubicBezTo>
                    <a:pt x="41" y="1"/>
                    <a:pt x="0" y="91"/>
                    <a:pt x="67" y="129"/>
                  </a:cubicBezTo>
                  <a:lnTo>
                    <a:pt x="1711" y="1167"/>
                  </a:lnTo>
                  <a:cubicBezTo>
                    <a:pt x="1722" y="1174"/>
                    <a:pt x="1736" y="1178"/>
                    <a:pt x="1749" y="1178"/>
                  </a:cubicBezTo>
                  <a:cubicBezTo>
                    <a:pt x="1751" y="1178"/>
                    <a:pt x="1753" y="1178"/>
                    <a:pt x="1755" y="1178"/>
                  </a:cubicBezTo>
                  <a:cubicBezTo>
                    <a:pt x="1819" y="1172"/>
                    <a:pt x="1839" y="1086"/>
                    <a:pt x="1783" y="1051"/>
                  </a:cubicBezTo>
                  <a:lnTo>
                    <a:pt x="140" y="14"/>
                  </a:lnTo>
                  <a:cubicBezTo>
                    <a:pt x="127" y="5"/>
                    <a:pt x="113" y="1"/>
                    <a:pt x="1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2"/>
            <p:cNvSpPr/>
            <p:nvPr/>
          </p:nvSpPr>
          <p:spPr>
            <a:xfrm>
              <a:off x="4370543" y="3582417"/>
              <a:ext cx="31137" cy="20186"/>
            </a:xfrm>
            <a:custGeom>
              <a:avLst/>
              <a:gdLst/>
              <a:ahLst/>
              <a:cxnLst/>
              <a:rect l="l" t="t" r="r" b="b"/>
              <a:pathLst>
                <a:path w="1814" h="1176" extrusionOk="0">
                  <a:moveTo>
                    <a:pt x="79" y="1"/>
                  </a:moveTo>
                  <a:cubicBezTo>
                    <a:pt x="56" y="1"/>
                    <a:pt x="34" y="12"/>
                    <a:pt x="21" y="33"/>
                  </a:cubicBezTo>
                  <a:cubicBezTo>
                    <a:pt x="1" y="64"/>
                    <a:pt x="10" y="106"/>
                    <a:pt x="43" y="127"/>
                  </a:cubicBezTo>
                  <a:lnTo>
                    <a:pt x="1687" y="1164"/>
                  </a:lnTo>
                  <a:cubicBezTo>
                    <a:pt x="1698" y="1171"/>
                    <a:pt x="1710" y="1175"/>
                    <a:pt x="1723" y="1175"/>
                  </a:cubicBezTo>
                  <a:cubicBezTo>
                    <a:pt x="1725" y="1175"/>
                    <a:pt x="1727" y="1175"/>
                    <a:pt x="1729" y="1175"/>
                  </a:cubicBezTo>
                  <a:cubicBezTo>
                    <a:pt x="1793" y="1167"/>
                    <a:pt x="1813" y="1085"/>
                    <a:pt x="1759" y="1049"/>
                  </a:cubicBezTo>
                  <a:lnTo>
                    <a:pt x="115" y="11"/>
                  </a:lnTo>
                  <a:cubicBezTo>
                    <a:pt x="103" y="4"/>
                    <a:pt x="91" y="1"/>
                    <a:pt x="7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2"/>
            <p:cNvSpPr/>
            <p:nvPr/>
          </p:nvSpPr>
          <p:spPr>
            <a:xfrm>
              <a:off x="4640858" y="2800637"/>
              <a:ext cx="29610" cy="15346"/>
            </a:xfrm>
            <a:custGeom>
              <a:avLst/>
              <a:gdLst/>
              <a:ahLst/>
              <a:cxnLst/>
              <a:rect l="l" t="t" r="r" b="b"/>
              <a:pathLst>
                <a:path w="1725" h="894" extrusionOk="0">
                  <a:moveTo>
                    <a:pt x="852" y="1"/>
                  </a:moveTo>
                  <a:cubicBezTo>
                    <a:pt x="431" y="1"/>
                    <a:pt x="60" y="347"/>
                    <a:pt x="42" y="364"/>
                  </a:cubicBezTo>
                  <a:cubicBezTo>
                    <a:pt x="1" y="404"/>
                    <a:pt x="37" y="461"/>
                    <a:pt x="81" y="461"/>
                  </a:cubicBezTo>
                  <a:cubicBezTo>
                    <a:pt x="93" y="461"/>
                    <a:pt x="106" y="456"/>
                    <a:pt x="118" y="445"/>
                  </a:cubicBezTo>
                  <a:cubicBezTo>
                    <a:pt x="123" y="440"/>
                    <a:pt x="473" y="116"/>
                    <a:pt x="851" y="116"/>
                  </a:cubicBezTo>
                  <a:cubicBezTo>
                    <a:pt x="862" y="116"/>
                    <a:pt x="872" y="117"/>
                    <a:pt x="883" y="117"/>
                  </a:cubicBezTo>
                  <a:cubicBezTo>
                    <a:pt x="422" y="381"/>
                    <a:pt x="541" y="839"/>
                    <a:pt x="543" y="846"/>
                  </a:cubicBezTo>
                  <a:cubicBezTo>
                    <a:pt x="550" y="870"/>
                    <a:pt x="572" y="885"/>
                    <a:pt x="598" y="885"/>
                  </a:cubicBezTo>
                  <a:cubicBezTo>
                    <a:pt x="600" y="885"/>
                    <a:pt x="603" y="885"/>
                    <a:pt x="605" y="885"/>
                  </a:cubicBezTo>
                  <a:lnTo>
                    <a:pt x="611" y="883"/>
                  </a:lnTo>
                  <a:cubicBezTo>
                    <a:pt x="641" y="874"/>
                    <a:pt x="660" y="844"/>
                    <a:pt x="650" y="814"/>
                  </a:cubicBezTo>
                  <a:cubicBezTo>
                    <a:pt x="645" y="794"/>
                    <a:pt x="533" y="360"/>
                    <a:pt x="1056" y="155"/>
                  </a:cubicBezTo>
                  <a:cubicBezTo>
                    <a:pt x="1288" y="240"/>
                    <a:pt x="1475" y="471"/>
                    <a:pt x="1610" y="857"/>
                  </a:cubicBezTo>
                  <a:cubicBezTo>
                    <a:pt x="1618" y="879"/>
                    <a:pt x="1638" y="893"/>
                    <a:pt x="1661" y="893"/>
                  </a:cubicBezTo>
                  <a:cubicBezTo>
                    <a:pt x="1664" y="893"/>
                    <a:pt x="1667" y="893"/>
                    <a:pt x="1670" y="892"/>
                  </a:cubicBezTo>
                  <a:cubicBezTo>
                    <a:pt x="1675" y="892"/>
                    <a:pt x="1678" y="892"/>
                    <a:pt x="1681" y="891"/>
                  </a:cubicBezTo>
                  <a:cubicBezTo>
                    <a:pt x="1709" y="880"/>
                    <a:pt x="1725" y="849"/>
                    <a:pt x="1716" y="821"/>
                  </a:cubicBezTo>
                  <a:cubicBezTo>
                    <a:pt x="1569" y="404"/>
                    <a:pt x="1360" y="151"/>
                    <a:pt x="1096" y="53"/>
                  </a:cubicBezTo>
                  <a:cubicBezTo>
                    <a:pt x="1087" y="45"/>
                    <a:pt x="1078" y="41"/>
                    <a:pt x="1065" y="41"/>
                  </a:cubicBezTo>
                  <a:cubicBezTo>
                    <a:pt x="1051" y="36"/>
                    <a:pt x="1037" y="25"/>
                    <a:pt x="1021" y="20"/>
                  </a:cubicBezTo>
                  <a:cubicBezTo>
                    <a:pt x="965" y="7"/>
                    <a:pt x="908" y="1"/>
                    <a:pt x="8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2"/>
            <p:cNvSpPr/>
            <p:nvPr/>
          </p:nvSpPr>
          <p:spPr>
            <a:xfrm>
              <a:off x="4883211" y="2766633"/>
              <a:ext cx="29558" cy="15363"/>
            </a:xfrm>
            <a:custGeom>
              <a:avLst/>
              <a:gdLst/>
              <a:ahLst/>
              <a:cxnLst/>
              <a:rect l="l" t="t" r="r" b="b"/>
              <a:pathLst>
                <a:path w="1722" h="895" extrusionOk="0">
                  <a:moveTo>
                    <a:pt x="874" y="0"/>
                  </a:moveTo>
                  <a:cubicBezTo>
                    <a:pt x="819" y="0"/>
                    <a:pt x="762" y="6"/>
                    <a:pt x="706" y="20"/>
                  </a:cubicBezTo>
                  <a:cubicBezTo>
                    <a:pt x="688" y="25"/>
                    <a:pt x="676" y="36"/>
                    <a:pt x="660" y="40"/>
                  </a:cubicBezTo>
                  <a:cubicBezTo>
                    <a:pt x="649" y="40"/>
                    <a:pt x="639" y="45"/>
                    <a:pt x="631" y="53"/>
                  </a:cubicBezTo>
                  <a:cubicBezTo>
                    <a:pt x="367" y="151"/>
                    <a:pt x="158" y="404"/>
                    <a:pt x="11" y="820"/>
                  </a:cubicBezTo>
                  <a:cubicBezTo>
                    <a:pt x="0" y="849"/>
                    <a:pt x="16" y="881"/>
                    <a:pt x="46" y="891"/>
                  </a:cubicBezTo>
                  <a:cubicBezTo>
                    <a:pt x="49" y="892"/>
                    <a:pt x="52" y="892"/>
                    <a:pt x="55" y="894"/>
                  </a:cubicBezTo>
                  <a:cubicBezTo>
                    <a:pt x="57" y="894"/>
                    <a:pt x="60" y="894"/>
                    <a:pt x="62" y="894"/>
                  </a:cubicBezTo>
                  <a:cubicBezTo>
                    <a:pt x="86" y="894"/>
                    <a:pt x="107" y="879"/>
                    <a:pt x="116" y="856"/>
                  </a:cubicBezTo>
                  <a:cubicBezTo>
                    <a:pt x="250" y="471"/>
                    <a:pt x="437" y="240"/>
                    <a:pt x="670" y="154"/>
                  </a:cubicBezTo>
                  <a:cubicBezTo>
                    <a:pt x="1192" y="360"/>
                    <a:pt x="1082" y="794"/>
                    <a:pt x="1075" y="814"/>
                  </a:cubicBezTo>
                  <a:cubicBezTo>
                    <a:pt x="1068" y="844"/>
                    <a:pt x="1085" y="875"/>
                    <a:pt x="1114" y="883"/>
                  </a:cubicBezTo>
                  <a:cubicBezTo>
                    <a:pt x="1117" y="883"/>
                    <a:pt x="1119" y="884"/>
                    <a:pt x="1122" y="884"/>
                  </a:cubicBezTo>
                  <a:cubicBezTo>
                    <a:pt x="1125" y="885"/>
                    <a:pt x="1128" y="885"/>
                    <a:pt x="1131" y="885"/>
                  </a:cubicBezTo>
                  <a:cubicBezTo>
                    <a:pt x="1154" y="885"/>
                    <a:pt x="1176" y="869"/>
                    <a:pt x="1183" y="845"/>
                  </a:cubicBezTo>
                  <a:cubicBezTo>
                    <a:pt x="1185" y="841"/>
                    <a:pt x="1305" y="381"/>
                    <a:pt x="844" y="117"/>
                  </a:cubicBezTo>
                  <a:cubicBezTo>
                    <a:pt x="855" y="116"/>
                    <a:pt x="865" y="116"/>
                    <a:pt x="875" y="116"/>
                  </a:cubicBezTo>
                  <a:cubicBezTo>
                    <a:pt x="1252" y="116"/>
                    <a:pt x="1604" y="441"/>
                    <a:pt x="1609" y="444"/>
                  </a:cubicBezTo>
                  <a:cubicBezTo>
                    <a:pt x="1620" y="454"/>
                    <a:pt x="1633" y="458"/>
                    <a:pt x="1644" y="458"/>
                  </a:cubicBezTo>
                  <a:cubicBezTo>
                    <a:pt x="1687" y="458"/>
                    <a:pt x="1722" y="404"/>
                    <a:pt x="1685" y="363"/>
                  </a:cubicBezTo>
                  <a:cubicBezTo>
                    <a:pt x="1667" y="347"/>
                    <a:pt x="1295" y="0"/>
                    <a:pt x="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2"/>
            <p:cNvSpPr/>
            <p:nvPr/>
          </p:nvSpPr>
          <p:spPr>
            <a:xfrm>
              <a:off x="4794862" y="3935329"/>
              <a:ext cx="4308" cy="437862"/>
            </a:xfrm>
            <a:custGeom>
              <a:avLst/>
              <a:gdLst/>
              <a:ahLst/>
              <a:cxnLst/>
              <a:rect l="l" t="t" r="r" b="b"/>
              <a:pathLst>
                <a:path w="251" h="25509" extrusionOk="0">
                  <a:moveTo>
                    <a:pt x="126" y="0"/>
                  </a:moveTo>
                  <a:cubicBezTo>
                    <a:pt x="57" y="0"/>
                    <a:pt x="1" y="56"/>
                    <a:pt x="1" y="126"/>
                  </a:cubicBezTo>
                  <a:lnTo>
                    <a:pt x="1" y="25383"/>
                  </a:lnTo>
                  <a:cubicBezTo>
                    <a:pt x="1" y="25452"/>
                    <a:pt x="57" y="25508"/>
                    <a:pt x="126" y="25508"/>
                  </a:cubicBezTo>
                  <a:cubicBezTo>
                    <a:pt x="194" y="25508"/>
                    <a:pt x="251" y="25452"/>
                    <a:pt x="251" y="25383"/>
                  </a:cubicBezTo>
                  <a:lnTo>
                    <a:pt x="251" y="126"/>
                  </a:lnTo>
                  <a:cubicBezTo>
                    <a:pt x="251" y="56"/>
                    <a:pt x="194" y="0"/>
                    <a:pt x="1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2"/>
            <p:cNvSpPr/>
            <p:nvPr/>
          </p:nvSpPr>
          <p:spPr>
            <a:xfrm>
              <a:off x="6418585" y="2724133"/>
              <a:ext cx="635826" cy="562360"/>
            </a:xfrm>
            <a:custGeom>
              <a:avLst/>
              <a:gdLst/>
              <a:ahLst/>
              <a:cxnLst/>
              <a:rect l="l" t="t" r="r" b="b"/>
              <a:pathLst>
                <a:path w="37042" h="32762" extrusionOk="0">
                  <a:moveTo>
                    <a:pt x="25103" y="0"/>
                  </a:moveTo>
                  <a:lnTo>
                    <a:pt x="7852" y="9112"/>
                  </a:lnTo>
                  <a:cubicBezTo>
                    <a:pt x="7852" y="9112"/>
                    <a:pt x="0" y="12108"/>
                    <a:pt x="4456" y="24597"/>
                  </a:cubicBezTo>
                  <a:cubicBezTo>
                    <a:pt x="6618" y="30658"/>
                    <a:pt x="11480" y="32761"/>
                    <a:pt x="16593" y="32761"/>
                  </a:cubicBezTo>
                  <a:cubicBezTo>
                    <a:pt x="22019" y="32761"/>
                    <a:pt x="27728" y="30393"/>
                    <a:pt x="30798" y="27872"/>
                  </a:cubicBezTo>
                  <a:cubicBezTo>
                    <a:pt x="37042" y="22744"/>
                    <a:pt x="26402" y="13132"/>
                    <a:pt x="26429" y="8033"/>
                  </a:cubicBezTo>
                  <a:cubicBezTo>
                    <a:pt x="26449" y="4092"/>
                    <a:pt x="25103" y="0"/>
                    <a:pt x="25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2"/>
            <p:cNvSpPr/>
            <p:nvPr/>
          </p:nvSpPr>
          <p:spPr>
            <a:xfrm>
              <a:off x="6393456" y="3964750"/>
              <a:ext cx="287033" cy="998505"/>
            </a:xfrm>
            <a:custGeom>
              <a:avLst/>
              <a:gdLst/>
              <a:ahLst/>
              <a:cxnLst/>
              <a:rect l="l" t="t" r="r" b="b"/>
              <a:pathLst>
                <a:path w="16722" h="58171" extrusionOk="0">
                  <a:moveTo>
                    <a:pt x="16721" y="0"/>
                  </a:moveTo>
                  <a:lnTo>
                    <a:pt x="871" y="139"/>
                  </a:lnTo>
                  <a:cubicBezTo>
                    <a:pt x="1207" y="4089"/>
                    <a:pt x="1" y="23211"/>
                    <a:pt x="466" y="26451"/>
                  </a:cubicBezTo>
                  <a:cubicBezTo>
                    <a:pt x="742" y="28370"/>
                    <a:pt x="2489" y="55324"/>
                    <a:pt x="2851" y="58004"/>
                  </a:cubicBezTo>
                  <a:cubicBezTo>
                    <a:pt x="2867" y="58118"/>
                    <a:pt x="3302" y="58171"/>
                    <a:pt x="3958" y="58171"/>
                  </a:cubicBezTo>
                  <a:cubicBezTo>
                    <a:pt x="6071" y="58171"/>
                    <a:pt x="10473" y="57621"/>
                    <a:pt x="10511" y="56786"/>
                  </a:cubicBezTo>
                  <a:cubicBezTo>
                    <a:pt x="10575" y="55400"/>
                    <a:pt x="12843" y="30641"/>
                    <a:pt x="12572" y="26828"/>
                  </a:cubicBezTo>
                  <a:cubicBezTo>
                    <a:pt x="12430" y="24835"/>
                    <a:pt x="16448" y="3835"/>
                    <a:pt x="16721" y="0"/>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2"/>
            <p:cNvSpPr/>
            <p:nvPr/>
          </p:nvSpPr>
          <p:spPr>
            <a:xfrm>
              <a:off x="6192179" y="4915743"/>
              <a:ext cx="428747" cy="218528"/>
            </a:xfrm>
            <a:custGeom>
              <a:avLst/>
              <a:gdLst/>
              <a:ahLst/>
              <a:cxnLst/>
              <a:rect l="l" t="t" r="r" b="b"/>
              <a:pathLst>
                <a:path w="24978" h="12731" extrusionOk="0">
                  <a:moveTo>
                    <a:pt x="22316" y="1"/>
                  </a:moveTo>
                  <a:lnTo>
                    <a:pt x="13346" y="1423"/>
                  </a:lnTo>
                  <a:lnTo>
                    <a:pt x="0" y="12730"/>
                  </a:lnTo>
                  <a:lnTo>
                    <a:pt x="16827" y="11732"/>
                  </a:lnTo>
                  <a:lnTo>
                    <a:pt x="19179" y="8871"/>
                  </a:lnTo>
                  <a:lnTo>
                    <a:pt x="20611" y="11492"/>
                  </a:lnTo>
                  <a:lnTo>
                    <a:pt x="24978" y="11214"/>
                  </a:lnTo>
                  <a:lnTo>
                    <a:pt x="223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2"/>
            <p:cNvSpPr/>
            <p:nvPr/>
          </p:nvSpPr>
          <p:spPr>
            <a:xfrm>
              <a:off x="6192179" y="5044274"/>
              <a:ext cx="313261" cy="89996"/>
            </a:xfrm>
            <a:custGeom>
              <a:avLst/>
              <a:gdLst/>
              <a:ahLst/>
              <a:cxnLst/>
              <a:rect l="l" t="t" r="r" b="b"/>
              <a:pathLst>
                <a:path w="18250" h="5243" extrusionOk="0">
                  <a:moveTo>
                    <a:pt x="6187" y="1"/>
                  </a:moveTo>
                  <a:lnTo>
                    <a:pt x="0" y="5242"/>
                  </a:lnTo>
                  <a:lnTo>
                    <a:pt x="0" y="5242"/>
                  </a:lnTo>
                  <a:lnTo>
                    <a:pt x="16827" y="4244"/>
                  </a:lnTo>
                  <a:lnTo>
                    <a:pt x="18249" y="2514"/>
                  </a:lnTo>
                  <a:lnTo>
                    <a:pt x="18249" y="2514"/>
                  </a:lnTo>
                  <a:lnTo>
                    <a:pt x="7020" y="3227"/>
                  </a:lnTo>
                  <a:lnTo>
                    <a:pt x="618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2"/>
            <p:cNvSpPr/>
            <p:nvPr/>
          </p:nvSpPr>
          <p:spPr>
            <a:xfrm>
              <a:off x="6531720" y="5081660"/>
              <a:ext cx="89207" cy="31343"/>
            </a:xfrm>
            <a:custGeom>
              <a:avLst/>
              <a:gdLst/>
              <a:ahLst/>
              <a:cxnLst/>
              <a:rect l="l" t="t" r="r" b="b"/>
              <a:pathLst>
                <a:path w="5197" h="1826" extrusionOk="0">
                  <a:moveTo>
                    <a:pt x="4829" y="1"/>
                  </a:moveTo>
                  <a:lnTo>
                    <a:pt x="0" y="308"/>
                  </a:lnTo>
                  <a:lnTo>
                    <a:pt x="830" y="1826"/>
                  </a:lnTo>
                  <a:lnTo>
                    <a:pt x="5197" y="1548"/>
                  </a:lnTo>
                  <a:lnTo>
                    <a:pt x="4829" y="1"/>
                  </a:lnTo>
                  <a:close/>
                </a:path>
              </a:pathLst>
            </a:custGeom>
            <a:solidFill>
              <a:srgbClr val="4D31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2"/>
            <p:cNvSpPr/>
            <p:nvPr/>
          </p:nvSpPr>
          <p:spPr>
            <a:xfrm>
              <a:off x="6364275" y="4917991"/>
              <a:ext cx="187304" cy="73998"/>
            </a:xfrm>
            <a:custGeom>
              <a:avLst/>
              <a:gdLst/>
              <a:ahLst/>
              <a:cxnLst/>
              <a:rect l="l" t="t" r="r" b="b"/>
              <a:pathLst>
                <a:path w="10912" h="4311" extrusionOk="0">
                  <a:moveTo>
                    <a:pt x="4612" y="1"/>
                  </a:moveTo>
                  <a:lnTo>
                    <a:pt x="0" y="4107"/>
                  </a:lnTo>
                  <a:cubicBezTo>
                    <a:pt x="758" y="4248"/>
                    <a:pt x="1481" y="4310"/>
                    <a:pt x="2166" y="4310"/>
                  </a:cubicBezTo>
                  <a:cubicBezTo>
                    <a:pt x="7782" y="4310"/>
                    <a:pt x="10911" y="90"/>
                    <a:pt x="10911" y="90"/>
                  </a:cubicBezTo>
                  <a:lnTo>
                    <a:pt x="4612"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2"/>
            <p:cNvSpPr/>
            <p:nvPr/>
          </p:nvSpPr>
          <p:spPr>
            <a:xfrm>
              <a:off x="5994713" y="3042938"/>
              <a:ext cx="648974" cy="461721"/>
            </a:xfrm>
            <a:custGeom>
              <a:avLst/>
              <a:gdLst/>
              <a:ahLst/>
              <a:cxnLst/>
              <a:rect l="l" t="t" r="r" b="b"/>
              <a:pathLst>
                <a:path w="37808" h="26899" extrusionOk="0">
                  <a:moveTo>
                    <a:pt x="30702" y="1"/>
                  </a:moveTo>
                  <a:cubicBezTo>
                    <a:pt x="30171" y="1"/>
                    <a:pt x="29618" y="348"/>
                    <a:pt x="28866" y="1144"/>
                  </a:cubicBezTo>
                  <a:lnTo>
                    <a:pt x="14287" y="18495"/>
                  </a:lnTo>
                  <a:lnTo>
                    <a:pt x="418" y="21155"/>
                  </a:lnTo>
                  <a:lnTo>
                    <a:pt x="0" y="26899"/>
                  </a:lnTo>
                  <a:lnTo>
                    <a:pt x="0" y="26899"/>
                  </a:lnTo>
                  <a:lnTo>
                    <a:pt x="18570" y="26294"/>
                  </a:lnTo>
                  <a:lnTo>
                    <a:pt x="36036" y="7804"/>
                  </a:lnTo>
                  <a:cubicBezTo>
                    <a:pt x="37808" y="5927"/>
                    <a:pt x="36329" y="4633"/>
                    <a:pt x="34452" y="2860"/>
                  </a:cubicBezTo>
                  <a:lnTo>
                    <a:pt x="33181" y="1659"/>
                  </a:lnTo>
                  <a:cubicBezTo>
                    <a:pt x="32101" y="639"/>
                    <a:pt x="31421" y="1"/>
                    <a:pt x="30702"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2"/>
            <p:cNvSpPr/>
            <p:nvPr/>
          </p:nvSpPr>
          <p:spPr>
            <a:xfrm>
              <a:off x="6288303" y="3226055"/>
              <a:ext cx="168595" cy="146761"/>
            </a:xfrm>
            <a:custGeom>
              <a:avLst/>
              <a:gdLst/>
              <a:ahLst/>
              <a:cxnLst/>
              <a:rect l="l" t="t" r="r" b="b"/>
              <a:pathLst>
                <a:path w="9822" h="8550" extrusionOk="0">
                  <a:moveTo>
                    <a:pt x="1973" y="0"/>
                  </a:moveTo>
                  <a:cubicBezTo>
                    <a:pt x="1972" y="1"/>
                    <a:pt x="0" y="3641"/>
                    <a:pt x="3345" y="3641"/>
                  </a:cubicBezTo>
                  <a:cubicBezTo>
                    <a:pt x="3377" y="3641"/>
                    <a:pt x="3410" y="3641"/>
                    <a:pt x="3444" y="3640"/>
                  </a:cubicBezTo>
                  <a:lnTo>
                    <a:pt x="3444" y="3640"/>
                  </a:lnTo>
                  <a:cubicBezTo>
                    <a:pt x="3444" y="3640"/>
                    <a:pt x="3048" y="6432"/>
                    <a:pt x="5647" y="6432"/>
                  </a:cubicBezTo>
                  <a:cubicBezTo>
                    <a:pt x="5833" y="6432"/>
                    <a:pt x="6034" y="6418"/>
                    <a:pt x="6252" y="6387"/>
                  </a:cubicBezTo>
                  <a:cubicBezTo>
                    <a:pt x="6252" y="6387"/>
                    <a:pt x="6371" y="8549"/>
                    <a:pt x="7865" y="8549"/>
                  </a:cubicBezTo>
                  <a:cubicBezTo>
                    <a:pt x="8355" y="8549"/>
                    <a:pt x="8992" y="8317"/>
                    <a:pt x="9821" y="7701"/>
                  </a:cubicBezTo>
                  <a:lnTo>
                    <a:pt x="197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2"/>
            <p:cNvSpPr/>
            <p:nvPr/>
          </p:nvSpPr>
          <p:spPr>
            <a:xfrm>
              <a:off x="6323783" y="3022701"/>
              <a:ext cx="337927" cy="336503"/>
            </a:xfrm>
            <a:custGeom>
              <a:avLst/>
              <a:gdLst/>
              <a:ahLst/>
              <a:cxnLst/>
              <a:rect l="l" t="t" r="r" b="b"/>
              <a:pathLst>
                <a:path w="19687" h="19604" extrusionOk="0">
                  <a:moveTo>
                    <a:pt x="13233" y="1"/>
                  </a:moveTo>
                  <a:cubicBezTo>
                    <a:pt x="11971" y="1"/>
                    <a:pt x="10714" y="511"/>
                    <a:pt x="9796" y="1515"/>
                  </a:cubicBezTo>
                  <a:lnTo>
                    <a:pt x="1" y="12038"/>
                  </a:lnTo>
                  <a:lnTo>
                    <a:pt x="8052" y="19604"/>
                  </a:lnTo>
                  <a:lnTo>
                    <a:pt x="11919" y="15571"/>
                  </a:lnTo>
                  <a:lnTo>
                    <a:pt x="17952" y="8968"/>
                  </a:lnTo>
                  <a:cubicBezTo>
                    <a:pt x="19687" y="7069"/>
                    <a:pt x="19553" y="4125"/>
                    <a:pt x="17656" y="2392"/>
                  </a:cubicBezTo>
                  <a:lnTo>
                    <a:pt x="16370" y="1219"/>
                  </a:lnTo>
                  <a:cubicBezTo>
                    <a:pt x="15478" y="403"/>
                    <a:pt x="14353" y="1"/>
                    <a:pt x="132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2"/>
            <p:cNvSpPr/>
            <p:nvPr/>
          </p:nvSpPr>
          <p:spPr>
            <a:xfrm>
              <a:off x="5803443" y="3406081"/>
              <a:ext cx="241357" cy="139311"/>
            </a:xfrm>
            <a:custGeom>
              <a:avLst/>
              <a:gdLst/>
              <a:ahLst/>
              <a:cxnLst/>
              <a:rect l="l" t="t" r="r" b="b"/>
              <a:pathLst>
                <a:path w="14061" h="8116" extrusionOk="0">
                  <a:moveTo>
                    <a:pt x="11561" y="0"/>
                  </a:moveTo>
                  <a:lnTo>
                    <a:pt x="5357" y="3029"/>
                  </a:lnTo>
                  <a:lnTo>
                    <a:pt x="861" y="4960"/>
                  </a:lnTo>
                  <a:cubicBezTo>
                    <a:pt x="314" y="5194"/>
                    <a:pt x="0" y="5774"/>
                    <a:pt x="103" y="6361"/>
                  </a:cubicBezTo>
                  <a:cubicBezTo>
                    <a:pt x="200" y="6919"/>
                    <a:pt x="652" y="7348"/>
                    <a:pt x="1215" y="7417"/>
                  </a:cubicBezTo>
                  <a:lnTo>
                    <a:pt x="6964" y="8106"/>
                  </a:lnTo>
                  <a:cubicBezTo>
                    <a:pt x="7014" y="8112"/>
                    <a:pt x="7065" y="8115"/>
                    <a:pt x="7115" y="8115"/>
                  </a:cubicBezTo>
                  <a:cubicBezTo>
                    <a:pt x="7265" y="8115"/>
                    <a:pt x="7414" y="8089"/>
                    <a:pt x="7555" y="8038"/>
                  </a:cubicBezTo>
                  <a:lnTo>
                    <a:pt x="14061" y="5649"/>
                  </a:lnTo>
                  <a:lnTo>
                    <a:pt x="11561"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2"/>
            <p:cNvSpPr/>
            <p:nvPr/>
          </p:nvSpPr>
          <p:spPr>
            <a:xfrm>
              <a:off x="5904133" y="3404210"/>
              <a:ext cx="104569" cy="35686"/>
            </a:xfrm>
            <a:custGeom>
              <a:avLst/>
              <a:gdLst/>
              <a:ahLst/>
              <a:cxnLst/>
              <a:rect l="l" t="t" r="r" b="b"/>
              <a:pathLst>
                <a:path w="6092" h="2079" extrusionOk="0">
                  <a:moveTo>
                    <a:pt x="467" y="0"/>
                  </a:moveTo>
                  <a:cubicBezTo>
                    <a:pt x="179" y="0"/>
                    <a:pt x="1" y="326"/>
                    <a:pt x="171" y="560"/>
                  </a:cubicBezTo>
                  <a:cubicBezTo>
                    <a:pt x="501" y="1014"/>
                    <a:pt x="1253" y="1632"/>
                    <a:pt x="2959" y="1985"/>
                  </a:cubicBezTo>
                  <a:cubicBezTo>
                    <a:pt x="3274" y="2050"/>
                    <a:pt x="3558" y="2079"/>
                    <a:pt x="3813" y="2079"/>
                  </a:cubicBezTo>
                  <a:cubicBezTo>
                    <a:pt x="5935" y="2079"/>
                    <a:pt x="6092" y="72"/>
                    <a:pt x="6092" y="72"/>
                  </a:cubicBezTo>
                  <a:lnTo>
                    <a:pt x="471" y="0"/>
                  </a:lnTo>
                  <a:cubicBezTo>
                    <a:pt x="470" y="0"/>
                    <a:pt x="468" y="0"/>
                    <a:pt x="467" y="0"/>
                  </a:cubicBezTo>
                  <a:close/>
                </a:path>
              </a:pathLst>
            </a:custGeom>
            <a:solidFill>
              <a:srgbClr val="BA6A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2"/>
            <p:cNvSpPr/>
            <p:nvPr/>
          </p:nvSpPr>
          <p:spPr>
            <a:xfrm>
              <a:off x="5950479" y="3448770"/>
              <a:ext cx="22486" cy="43839"/>
            </a:xfrm>
            <a:custGeom>
              <a:avLst/>
              <a:gdLst/>
              <a:ahLst/>
              <a:cxnLst/>
              <a:rect l="l" t="t" r="r" b="b"/>
              <a:pathLst>
                <a:path w="1310" h="2554" extrusionOk="0">
                  <a:moveTo>
                    <a:pt x="1198" y="1"/>
                  </a:moveTo>
                  <a:cubicBezTo>
                    <a:pt x="1183" y="1"/>
                    <a:pt x="1168" y="5"/>
                    <a:pt x="1153" y="16"/>
                  </a:cubicBezTo>
                  <a:cubicBezTo>
                    <a:pt x="1141" y="24"/>
                    <a:pt x="0" y="863"/>
                    <a:pt x="868" y="2512"/>
                  </a:cubicBezTo>
                  <a:cubicBezTo>
                    <a:pt x="882" y="2537"/>
                    <a:pt x="908" y="2554"/>
                    <a:pt x="938" y="2554"/>
                  </a:cubicBezTo>
                  <a:cubicBezTo>
                    <a:pt x="996" y="2554"/>
                    <a:pt x="1033" y="2492"/>
                    <a:pt x="1006" y="2439"/>
                  </a:cubicBezTo>
                  <a:cubicBezTo>
                    <a:pt x="203" y="914"/>
                    <a:pt x="1201" y="173"/>
                    <a:pt x="1244" y="142"/>
                  </a:cubicBezTo>
                  <a:cubicBezTo>
                    <a:pt x="1310" y="92"/>
                    <a:pt x="1262" y="1"/>
                    <a:pt x="1198"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2"/>
            <p:cNvSpPr/>
            <p:nvPr/>
          </p:nvSpPr>
          <p:spPr>
            <a:xfrm>
              <a:off x="5942257" y="3458348"/>
              <a:ext cx="21147" cy="7759"/>
            </a:xfrm>
            <a:custGeom>
              <a:avLst/>
              <a:gdLst/>
              <a:ahLst/>
              <a:cxnLst/>
              <a:rect l="l" t="t" r="r" b="b"/>
              <a:pathLst>
                <a:path w="1232" h="452" extrusionOk="0">
                  <a:moveTo>
                    <a:pt x="113" y="1"/>
                  </a:moveTo>
                  <a:cubicBezTo>
                    <a:pt x="51" y="1"/>
                    <a:pt x="0" y="83"/>
                    <a:pt x="61" y="138"/>
                  </a:cubicBezTo>
                  <a:cubicBezTo>
                    <a:pt x="78" y="152"/>
                    <a:pt x="432" y="452"/>
                    <a:pt x="983" y="452"/>
                  </a:cubicBezTo>
                  <a:cubicBezTo>
                    <a:pt x="1041" y="452"/>
                    <a:pt x="1100" y="448"/>
                    <a:pt x="1158" y="442"/>
                  </a:cubicBezTo>
                  <a:cubicBezTo>
                    <a:pt x="1200" y="436"/>
                    <a:pt x="1231" y="398"/>
                    <a:pt x="1226" y="356"/>
                  </a:cubicBezTo>
                  <a:cubicBezTo>
                    <a:pt x="1222" y="317"/>
                    <a:pt x="1195" y="285"/>
                    <a:pt x="1153" y="285"/>
                  </a:cubicBezTo>
                  <a:cubicBezTo>
                    <a:pt x="1149" y="285"/>
                    <a:pt x="1144" y="285"/>
                    <a:pt x="1139" y="286"/>
                  </a:cubicBezTo>
                  <a:cubicBezTo>
                    <a:pt x="1084" y="293"/>
                    <a:pt x="1031" y="296"/>
                    <a:pt x="980" y="296"/>
                  </a:cubicBezTo>
                  <a:cubicBezTo>
                    <a:pt x="487" y="296"/>
                    <a:pt x="165" y="24"/>
                    <a:pt x="163" y="19"/>
                  </a:cubicBezTo>
                  <a:cubicBezTo>
                    <a:pt x="146" y="6"/>
                    <a:pt x="129" y="1"/>
                    <a:pt x="113"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2"/>
            <p:cNvSpPr/>
            <p:nvPr/>
          </p:nvSpPr>
          <p:spPr>
            <a:xfrm>
              <a:off x="5829019" y="3508161"/>
              <a:ext cx="74324" cy="22864"/>
            </a:xfrm>
            <a:custGeom>
              <a:avLst/>
              <a:gdLst/>
              <a:ahLst/>
              <a:cxnLst/>
              <a:rect l="l" t="t" r="r" b="b"/>
              <a:pathLst>
                <a:path w="4330" h="1332" extrusionOk="0">
                  <a:moveTo>
                    <a:pt x="4216" y="1"/>
                  </a:moveTo>
                  <a:cubicBezTo>
                    <a:pt x="4209" y="1"/>
                    <a:pt x="4202" y="2"/>
                    <a:pt x="4195" y="3"/>
                  </a:cubicBezTo>
                  <a:lnTo>
                    <a:pt x="78" y="1173"/>
                  </a:lnTo>
                  <a:cubicBezTo>
                    <a:pt x="58" y="1180"/>
                    <a:pt x="39" y="1194"/>
                    <a:pt x="30" y="1212"/>
                  </a:cubicBezTo>
                  <a:cubicBezTo>
                    <a:pt x="1" y="1269"/>
                    <a:pt x="42" y="1331"/>
                    <a:pt x="100" y="1331"/>
                  </a:cubicBezTo>
                  <a:cubicBezTo>
                    <a:pt x="107" y="1331"/>
                    <a:pt x="115" y="1330"/>
                    <a:pt x="123" y="1328"/>
                  </a:cubicBezTo>
                  <a:lnTo>
                    <a:pt x="4240" y="158"/>
                  </a:lnTo>
                  <a:cubicBezTo>
                    <a:pt x="4330" y="128"/>
                    <a:pt x="4300" y="1"/>
                    <a:pt x="4216"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2"/>
            <p:cNvSpPr/>
            <p:nvPr/>
          </p:nvSpPr>
          <p:spPr>
            <a:xfrm>
              <a:off x="5811408" y="3498034"/>
              <a:ext cx="63287" cy="20238"/>
            </a:xfrm>
            <a:custGeom>
              <a:avLst/>
              <a:gdLst/>
              <a:ahLst/>
              <a:cxnLst/>
              <a:rect l="l" t="t" r="r" b="b"/>
              <a:pathLst>
                <a:path w="3687" h="1179" extrusionOk="0">
                  <a:moveTo>
                    <a:pt x="3573" y="0"/>
                  </a:moveTo>
                  <a:cubicBezTo>
                    <a:pt x="3564" y="0"/>
                    <a:pt x="3556" y="1"/>
                    <a:pt x="3547" y="4"/>
                  </a:cubicBezTo>
                  <a:lnTo>
                    <a:pt x="79" y="1021"/>
                  </a:lnTo>
                  <a:cubicBezTo>
                    <a:pt x="57" y="1026"/>
                    <a:pt x="40" y="1041"/>
                    <a:pt x="29" y="1060"/>
                  </a:cubicBezTo>
                  <a:cubicBezTo>
                    <a:pt x="0" y="1116"/>
                    <a:pt x="42" y="1179"/>
                    <a:pt x="99" y="1179"/>
                  </a:cubicBezTo>
                  <a:cubicBezTo>
                    <a:pt x="107" y="1179"/>
                    <a:pt x="115" y="1178"/>
                    <a:pt x="123" y="1175"/>
                  </a:cubicBezTo>
                  <a:lnTo>
                    <a:pt x="3592" y="160"/>
                  </a:lnTo>
                  <a:cubicBezTo>
                    <a:pt x="3686" y="133"/>
                    <a:pt x="3658" y="0"/>
                    <a:pt x="3573"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2"/>
            <p:cNvSpPr/>
            <p:nvPr/>
          </p:nvSpPr>
          <p:spPr>
            <a:xfrm>
              <a:off x="5876154" y="3519507"/>
              <a:ext cx="53555" cy="16375"/>
            </a:xfrm>
            <a:custGeom>
              <a:avLst/>
              <a:gdLst/>
              <a:ahLst/>
              <a:cxnLst/>
              <a:rect l="l" t="t" r="r" b="b"/>
              <a:pathLst>
                <a:path w="3120" h="954" extrusionOk="0">
                  <a:moveTo>
                    <a:pt x="3006" y="0"/>
                  </a:moveTo>
                  <a:cubicBezTo>
                    <a:pt x="2998" y="0"/>
                    <a:pt x="2990" y="1"/>
                    <a:pt x="2981" y="4"/>
                  </a:cubicBezTo>
                  <a:lnTo>
                    <a:pt x="79" y="796"/>
                  </a:lnTo>
                  <a:cubicBezTo>
                    <a:pt x="59" y="801"/>
                    <a:pt x="40" y="815"/>
                    <a:pt x="31" y="835"/>
                  </a:cubicBezTo>
                  <a:cubicBezTo>
                    <a:pt x="0" y="891"/>
                    <a:pt x="44" y="954"/>
                    <a:pt x="102" y="954"/>
                  </a:cubicBezTo>
                  <a:cubicBezTo>
                    <a:pt x="109" y="954"/>
                    <a:pt x="117" y="953"/>
                    <a:pt x="124" y="951"/>
                  </a:cubicBezTo>
                  <a:lnTo>
                    <a:pt x="3024" y="158"/>
                  </a:lnTo>
                  <a:cubicBezTo>
                    <a:pt x="3120" y="131"/>
                    <a:pt x="3090" y="0"/>
                    <a:pt x="3006"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2"/>
            <p:cNvSpPr/>
            <p:nvPr/>
          </p:nvSpPr>
          <p:spPr>
            <a:xfrm>
              <a:off x="6428215" y="4925149"/>
              <a:ext cx="428421" cy="218356"/>
            </a:xfrm>
            <a:custGeom>
              <a:avLst/>
              <a:gdLst/>
              <a:ahLst/>
              <a:cxnLst/>
              <a:rect l="l" t="t" r="r" b="b"/>
              <a:pathLst>
                <a:path w="24959" h="12721" extrusionOk="0">
                  <a:moveTo>
                    <a:pt x="20462" y="0"/>
                  </a:moveTo>
                  <a:lnTo>
                    <a:pt x="13205" y="1243"/>
                  </a:lnTo>
                  <a:lnTo>
                    <a:pt x="1" y="12721"/>
                  </a:lnTo>
                  <a:lnTo>
                    <a:pt x="1" y="12721"/>
                  </a:lnTo>
                  <a:lnTo>
                    <a:pt x="16815" y="11509"/>
                  </a:lnTo>
                  <a:lnTo>
                    <a:pt x="19130" y="8618"/>
                  </a:lnTo>
                  <a:lnTo>
                    <a:pt x="20596" y="11220"/>
                  </a:lnTo>
                  <a:lnTo>
                    <a:pt x="24958" y="10888"/>
                  </a:lnTo>
                  <a:lnTo>
                    <a:pt x="2046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2"/>
            <p:cNvSpPr/>
            <p:nvPr/>
          </p:nvSpPr>
          <p:spPr>
            <a:xfrm>
              <a:off x="6428215" y="5052170"/>
              <a:ext cx="312660" cy="91335"/>
            </a:xfrm>
            <a:custGeom>
              <a:avLst/>
              <a:gdLst/>
              <a:ahLst/>
              <a:cxnLst/>
              <a:rect l="l" t="t" r="r" b="b"/>
              <a:pathLst>
                <a:path w="18215" h="5321" extrusionOk="0">
                  <a:moveTo>
                    <a:pt x="6121" y="1"/>
                  </a:moveTo>
                  <a:lnTo>
                    <a:pt x="1" y="5321"/>
                  </a:lnTo>
                  <a:lnTo>
                    <a:pt x="1" y="5321"/>
                  </a:lnTo>
                  <a:lnTo>
                    <a:pt x="16815" y="4109"/>
                  </a:lnTo>
                  <a:lnTo>
                    <a:pt x="18214" y="2360"/>
                  </a:lnTo>
                  <a:lnTo>
                    <a:pt x="18214" y="2360"/>
                  </a:lnTo>
                  <a:lnTo>
                    <a:pt x="6996" y="3216"/>
                  </a:lnTo>
                  <a:lnTo>
                    <a:pt x="612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2"/>
            <p:cNvSpPr/>
            <p:nvPr/>
          </p:nvSpPr>
          <p:spPr>
            <a:xfrm>
              <a:off x="6767155" y="5085865"/>
              <a:ext cx="89481" cy="31875"/>
            </a:xfrm>
            <a:custGeom>
              <a:avLst/>
              <a:gdLst/>
              <a:ahLst/>
              <a:cxnLst/>
              <a:rect l="l" t="t" r="r" b="b"/>
              <a:pathLst>
                <a:path w="5213" h="1857" extrusionOk="0">
                  <a:moveTo>
                    <a:pt x="4582" y="0"/>
                  </a:moveTo>
                  <a:lnTo>
                    <a:pt x="0" y="350"/>
                  </a:lnTo>
                  <a:lnTo>
                    <a:pt x="850" y="1857"/>
                  </a:lnTo>
                  <a:lnTo>
                    <a:pt x="5212" y="1525"/>
                  </a:lnTo>
                  <a:lnTo>
                    <a:pt x="4582" y="0"/>
                  </a:ln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2"/>
            <p:cNvSpPr/>
            <p:nvPr/>
          </p:nvSpPr>
          <p:spPr>
            <a:xfrm>
              <a:off x="6585034" y="4937165"/>
              <a:ext cx="194874" cy="80058"/>
            </a:xfrm>
            <a:custGeom>
              <a:avLst/>
              <a:gdLst/>
              <a:ahLst/>
              <a:cxnLst/>
              <a:rect l="l" t="t" r="r" b="b"/>
              <a:pathLst>
                <a:path w="11353" h="4664" extrusionOk="0">
                  <a:moveTo>
                    <a:pt x="11353" y="1"/>
                  </a:moveTo>
                  <a:lnTo>
                    <a:pt x="3475" y="1061"/>
                  </a:lnTo>
                  <a:lnTo>
                    <a:pt x="0" y="4080"/>
                  </a:lnTo>
                  <a:cubicBezTo>
                    <a:pt x="972" y="4491"/>
                    <a:pt x="1925" y="4664"/>
                    <a:pt x="2840" y="4664"/>
                  </a:cubicBezTo>
                  <a:cubicBezTo>
                    <a:pt x="7603" y="4664"/>
                    <a:pt x="11353" y="1"/>
                    <a:pt x="11353"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2"/>
            <p:cNvSpPr/>
            <p:nvPr/>
          </p:nvSpPr>
          <p:spPr>
            <a:xfrm>
              <a:off x="6544439" y="3907865"/>
              <a:ext cx="276357" cy="1059046"/>
            </a:xfrm>
            <a:custGeom>
              <a:avLst/>
              <a:gdLst/>
              <a:ahLst/>
              <a:cxnLst/>
              <a:rect l="l" t="t" r="r" b="b"/>
              <a:pathLst>
                <a:path w="16100" h="61698" extrusionOk="0">
                  <a:moveTo>
                    <a:pt x="0" y="1"/>
                  </a:moveTo>
                  <a:lnTo>
                    <a:pt x="0" y="1"/>
                  </a:lnTo>
                  <a:cubicBezTo>
                    <a:pt x="461" y="3939"/>
                    <a:pt x="841" y="33971"/>
                    <a:pt x="1408" y="37195"/>
                  </a:cubicBezTo>
                  <a:cubicBezTo>
                    <a:pt x="1744" y="39105"/>
                    <a:pt x="5577" y="58908"/>
                    <a:pt x="6024" y="61574"/>
                  </a:cubicBezTo>
                  <a:cubicBezTo>
                    <a:pt x="6038" y="61659"/>
                    <a:pt x="6289" y="61698"/>
                    <a:pt x="6692" y="61698"/>
                  </a:cubicBezTo>
                  <a:cubicBezTo>
                    <a:pt x="8560" y="61698"/>
                    <a:pt x="13704" y="60866"/>
                    <a:pt x="13718" y="59966"/>
                  </a:cubicBezTo>
                  <a:cubicBezTo>
                    <a:pt x="13738" y="58580"/>
                    <a:pt x="12244" y="39958"/>
                    <a:pt x="11854" y="36155"/>
                  </a:cubicBezTo>
                  <a:cubicBezTo>
                    <a:pt x="11649" y="34166"/>
                    <a:pt x="15945" y="6291"/>
                    <a:pt x="16100" y="2449"/>
                  </a:cubicBezTo>
                  <a:lnTo>
                    <a:pt x="0"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2"/>
            <p:cNvSpPr/>
            <p:nvPr/>
          </p:nvSpPr>
          <p:spPr>
            <a:xfrm>
              <a:off x="6344055" y="2994276"/>
              <a:ext cx="574787" cy="819921"/>
            </a:xfrm>
            <a:custGeom>
              <a:avLst/>
              <a:gdLst/>
              <a:ahLst/>
              <a:cxnLst/>
              <a:rect l="l" t="t" r="r" b="b"/>
              <a:pathLst>
                <a:path w="33486" h="47767" extrusionOk="0">
                  <a:moveTo>
                    <a:pt x="12693" y="1"/>
                  </a:moveTo>
                  <a:cubicBezTo>
                    <a:pt x="12306" y="1"/>
                    <a:pt x="11919" y="55"/>
                    <a:pt x="11548" y="173"/>
                  </a:cubicBezTo>
                  <a:cubicBezTo>
                    <a:pt x="10863" y="390"/>
                    <a:pt x="10239" y="756"/>
                    <a:pt x="9640" y="1401"/>
                  </a:cubicBezTo>
                  <a:cubicBezTo>
                    <a:pt x="6483" y="4798"/>
                    <a:pt x="1" y="17255"/>
                    <a:pt x="4816" y="26690"/>
                  </a:cubicBezTo>
                  <a:lnTo>
                    <a:pt x="2717" y="44177"/>
                  </a:lnTo>
                  <a:cubicBezTo>
                    <a:pt x="6297" y="46372"/>
                    <a:pt x="8394" y="47381"/>
                    <a:pt x="12478" y="47682"/>
                  </a:cubicBezTo>
                  <a:cubicBezTo>
                    <a:pt x="13237" y="47738"/>
                    <a:pt x="13997" y="47766"/>
                    <a:pt x="14757" y="47766"/>
                  </a:cubicBezTo>
                  <a:cubicBezTo>
                    <a:pt x="18125" y="47766"/>
                    <a:pt x="21481" y="47222"/>
                    <a:pt x="24707" y="46220"/>
                  </a:cubicBezTo>
                  <a:lnTo>
                    <a:pt x="30072" y="44556"/>
                  </a:lnTo>
                  <a:lnTo>
                    <a:pt x="28278" y="34732"/>
                  </a:lnTo>
                  <a:lnTo>
                    <a:pt x="31587" y="16840"/>
                  </a:lnTo>
                  <a:cubicBezTo>
                    <a:pt x="32404" y="13499"/>
                    <a:pt x="33485" y="5552"/>
                    <a:pt x="28297" y="2964"/>
                  </a:cubicBezTo>
                  <a:cubicBezTo>
                    <a:pt x="27334" y="2483"/>
                    <a:pt x="26292" y="2174"/>
                    <a:pt x="25231" y="2001"/>
                  </a:cubicBezTo>
                  <a:lnTo>
                    <a:pt x="13793" y="143"/>
                  </a:lnTo>
                  <a:cubicBezTo>
                    <a:pt x="13433" y="50"/>
                    <a:pt x="13062" y="1"/>
                    <a:pt x="1269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2"/>
            <p:cNvSpPr/>
            <p:nvPr/>
          </p:nvSpPr>
          <p:spPr>
            <a:xfrm>
              <a:off x="6276785" y="3609572"/>
              <a:ext cx="665693" cy="619365"/>
            </a:xfrm>
            <a:custGeom>
              <a:avLst/>
              <a:gdLst/>
              <a:ahLst/>
              <a:cxnLst/>
              <a:rect l="l" t="t" r="r" b="b"/>
              <a:pathLst>
                <a:path w="38782" h="36083" extrusionOk="0">
                  <a:moveTo>
                    <a:pt x="32400" y="0"/>
                  </a:moveTo>
                  <a:lnTo>
                    <a:pt x="24231" y="2011"/>
                  </a:lnTo>
                  <a:cubicBezTo>
                    <a:pt x="21374" y="2715"/>
                    <a:pt x="18452" y="3067"/>
                    <a:pt x="15529" y="3067"/>
                  </a:cubicBezTo>
                  <a:cubicBezTo>
                    <a:pt x="12795" y="3067"/>
                    <a:pt x="10061" y="2759"/>
                    <a:pt x="7378" y="2142"/>
                  </a:cubicBezTo>
                  <a:cubicBezTo>
                    <a:pt x="7378" y="2142"/>
                    <a:pt x="3746" y="18859"/>
                    <a:pt x="1" y="30418"/>
                  </a:cubicBezTo>
                  <a:cubicBezTo>
                    <a:pt x="7993" y="34690"/>
                    <a:pt x="15123" y="36082"/>
                    <a:pt x="21022" y="36082"/>
                  </a:cubicBezTo>
                  <a:cubicBezTo>
                    <a:pt x="32055" y="36082"/>
                    <a:pt x="38782" y="31213"/>
                    <a:pt x="38782" y="31213"/>
                  </a:cubicBezTo>
                  <a:cubicBezTo>
                    <a:pt x="35395" y="9668"/>
                    <a:pt x="32400" y="0"/>
                    <a:pt x="3240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2"/>
            <p:cNvSpPr/>
            <p:nvPr/>
          </p:nvSpPr>
          <p:spPr>
            <a:xfrm>
              <a:off x="6600964" y="2847257"/>
              <a:ext cx="159188" cy="252909"/>
            </a:xfrm>
            <a:custGeom>
              <a:avLst/>
              <a:gdLst/>
              <a:ahLst/>
              <a:cxnLst/>
              <a:rect l="l" t="t" r="r" b="b"/>
              <a:pathLst>
                <a:path w="9274" h="14734" extrusionOk="0">
                  <a:moveTo>
                    <a:pt x="9030" y="0"/>
                  </a:moveTo>
                  <a:lnTo>
                    <a:pt x="1657" y="3740"/>
                  </a:lnTo>
                  <a:lnTo>
                    <a:pt x="281" y="11657"/>
                  </a:lnTo>
                  <a:cubicBezTo>
                    <a:pt x="0" y="13279"/>
                    <a:pt x="1259" y="14733"/>
                    <a:pt x="2839" y="14733"/>
                  </a:cubicBezTo>
                  <a:cubicBezTo>
                    <a:pt x="2977" y="14733"/>
                    <a:pt x="3118" y="14722"/>
                    <a:pt x="3261" y="14699"/>
                  </a:cubicBezTo>
                  <a:cubicBezTo>
                    <a:pt x="6274" y="14209"/>
                    <a:pt x="9163" y="11518"/>
                    <a:pt x="9273" y="10398"/>
                  </a:cubicBezTo>
                  <a:lnTo>
                    <a:pt x="9030"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2"/>
            <p:cNvSpPr/>
            <p:nvPr/>
          </p:nvSpPr>
          <p:spPr>
            <a:xfrm>
              <a:off x="6619279" y="2906992"/>
              <a:ext cx="113752" cy="62601"/>
            </a:xfrm>
            <a:custGeom>
              <a:avLst/>
              <a:gdLst/>
              <a:ahLst/>
              <a:cxnLst/>
              <a:rect l="l" t="t" r="r" b="b"/>
              <a:pathLst>
                <a:path w="6627" h="3647" extrusionOk="0">
                  <a:moveTo>
                    <a:pt x="6626" y="1"/>
                  </a:moveTo>
                  <a:lnTo>
                    <a:pt x="325" y="1302"/>
                  </a:lnTo>
                  <a:lnTo>
                    <a:pt x="1" y="3646"/>
                  </a:lnTo>
                  <a:cubicBezTo>
                    <a:pt x="5598" y="2501"/>
                    <a:pt x="6361" y="1431"/>
                    <a:pt x="6361" y="1431"/>
                  </a:cubicBezTo>
                  <a:lnTo>
                    <a:pt x="6626" y="1"/>
                  </a:lnTo>
                  <a:close/>
                </a:path>
              </a:pathLst>
            </a:custGeom>
            <a:solidFill>
              <a:srgbClr val="6E3F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2"/>
            <p:cNvSpPr/>
            <p:nvPr/>
          </p:nvSpPr>
          <p:spPr>
            <a:xfrm>
              <a:off x="6513422" y="2694695"/>
              <a:ext cx="256617" cy="256823"/>
            </a:xfrm>
            <a:custGeom>
              <a:avLst/>
              <a:gdLst/>
              <a:ahLst/>
              <a:cxnLst/>
              <a:rect l="l" t="t" r="r" b="b"/>
              <a:pathLst>
                <a:path w="14950" h="14962" extrusionOk="0">
                  <a:moveTo>
                    <a:pt x="2293" y="1"/>
                  </a:moveTo>
                  <a:lnTo>
                    <a:pt x="324" y="8651"/>
                  </a:lnTo>
                  <a:cubicBezTo>
                    <a:pt x="1" y="9684"/>
                    <a:pt x="15" y="10824"/>
                    <a:pt x="514" y="11784"/>
                  </a:cubicBezTo>
                  <a:cubicBezTo>
                    <a:pt x="1174" y="13055"/>
                    <a:pt x="2439" y="13899"/>
                    <a:pt x="3865" y="14021"/>
                  </a:cubicBezTo>
                  <a:lnTo>
                    <a:pt x="14267" y="14961"/>
                  </a:lnTo>
                  <a:lnTo>
                    <a:pt x="14949" y="2114"/>
                  </a:lnTo>
                  <a:lnTo>
                    <a:pt x="2293"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2"/>
            <p:cNvSpPr/>
            <p:nvPr/>
          </p:nvSpPr>
          <p:spPr>
            <a:xfrm>
              <a:off x="6545967" y="2618465"/>
              <a:ext cx="363555" cy="244550"/>
            </a:xfrm>
            <a:custGeom>
              <a:avLst/>
              <a:gdLst/>
              <a:ahLst/>
              <a:cxnLst/>
              <a:rect l="l" t="t" r="r" b="b"/>
              <a:pathLst>
                <a:path w="21180" h="14247" extrusionOk="0">
                  <a:moveTo>
                    <a:pt x="10775" y="1"/>
                  </a:moveTo>
                  <a:cubicBezTo>
                    <a:pt x="7024" y="1"/>
                    <a:pt x="2551" y="1970"/>
                    <a:pt x="395" y="4442"/>
                  </a:cubicBezTo>
                  <a:cubicBezTo>
                    <a:pt x="1" y="4895"/>
                    <a:pt x="8915" y="13912"/>
                    <a:pt x="11794" y="13912"/>
                  </a:cubicBezTo>
                  <a:cubicBezTo>
                    <a:pt x="11888" y="13912"/>
                    <a:pt x="11975" y="13902"/>
                    <a:pt x="12055" y="13883"/>
                  </a:cubicBezTo>
                  <a:lnTo>
                    <a:pt x="13633" y="14246"/>
                  </a:lnTo>
                  <a:cubicBezTo>
                    <a:pt x="13633" y="14246"/>
                    <a:pt x="21179" y="9855"/>
                    <a:pt x="15969" y="2259"/>
                  </a:cubicBezTo>
                  <a:cubicBezTo>
                    <a:pt x="14871" y="659"/>
                    <a:pt x="12944" y="1"/>
                    <a:pt x="107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2"/>
            <p:cNvSpPr/>
            <p:nvPr/>
          </p:nvSpPr>
          <p:spPr>
            <a:xfrm>
              <a:off x="6556214" y="2764162"/>
              <a:ext cx="15929" cy="13475"/>
            </a:xfrm>
            <a:custGeom>
              <a:avLst/>
              <a:gdLst/>
              <a:ahLst/>
              <a:cxnLst/>
              <a:rect l="l" t="t" r="r" b="b"/>
              <a:pathLst>
                <a:path w="928" h="785" extrusionOk="0">
                  <a:moveTo>
                    <a:pt x="515" y="0"/>
                  </a:moveTo>
                  <a:cubicBezTo>
                    <a:pt x="189" y="0"/>
                    <a:pt x="1" y="386"/>
                    <a:pt x="218" y="645"/>
                  </a:cubicBezTo>
                  <a:cubicBezTo>
                    <a:pt x="299" y="741"/>
                    <a:pt x="407" y="785"/>
                    <a:pt x="515" y="785"/>
                  </a:cubicBezTo>
                  <a:cubicBezTo>
                    <a:pt x="704" y="785"/>
                    <a:pt x="889" y="648"/>
                    <a:pt x="909" y="426"/>
                  </a:cubicBezTo>
                  <a:cubicBezTo>
                    <a:pt x="927" y="209"/>
                    <a:pt x="767" y="21"/>
                    <a:pt x="551" y="2"/>
                  </a:cubicBezTo>
                  <a:cubicBezTo>
                    <a:pt x="539" y="1"/>
                    <a:pt x="527" y="0"/>
                    <a:pt x="5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2"/>
            <p:cNvSpPr/>
            <p:nvPr/>
          </p:nvSpPr>
          <p:spPr>
            <a:xfrm>
              <a:off x="6526794" y="2827930"/>
              <a:ext cx="60644" cy="16599"/>
            </a:xfrm>
            <a:custGeom>
              <a:avLst/>
              <a:gdLst/>
              <a:ahLst/>
              <a:cxnLst/>
              <a:rect l="l" t="t" r="r" b="b"/>
              <a:pathLst>
                <a:path w="3533" h="967" extrusionOk="0">
                  <a:moveTo>
                    <a:pt x="3431" y="1"/>
                  </a:moveTo>
                  <a:cubicBezTo>
                    <a:pt x="3411" y="1"/>
                    <a:pt x="3390" y="7"/>
                    <a:pt x="3373" y="22"/>
                  </a:cubicBezTo>
                  <a:cubicBezTo>
                    <a:pt x="2650" y="615"/>
                    <a:pt x="1999" y="794"/>
                    <a:pt x="1477" y="794"/>
                  </a:cubicBezTo>
                  <a:cubicBezTo>
                    <a:pt x="711" y="794"/>
                    <a:pt x="222" y="409"/>
                    <a:pt x="189" y="382"/>
                  </a:cubicBezTo>
                  <a:cubicBezTo>
                    <a:pt x="170" y="366"/>
                    <a:pt x="150" y="360"/>
                    <a:pt x="131" y="360"/>
                  </a:cubicBezTo>
                  <a:cubicBezTo>
                    <a:pt x="58" y="360"/>
                    <a:pt x="0" y="460"/>
                    <a:pt x="74" y="521"/>
                  </a:cubicBezTo>
                  <a:cubicBezTo>
                    <a:pt x="83" y="529"/>
                    <a:pt x="634" y="967"/>
                    <a:pt x="1487" y="967"/>
                  </a:cubicBezTo>
                  <a:cubicBezTo>
                    <a:pt x="1635" y="967"/>
                    <a:pt x="1791" y="954"/>
                    <a:pt x="1955" y="923"/>
                  </a:cubicBezTo>
                  <a:cubicBezTo>
                    <a:pt x="2414" y="838"/>
                    <a:pt x="2935" y="616"/>
                    <a:pt x="3489" y="160"/>
                  </a:cubicBezTo>
                  <a:cubicBezTo>
                    <a:pt x="3528" y="129"/>
                    <a:pt x="3532" y="73"/>
                    <a:pt x="3501" y="34"/>
                  </a:cubicBezTo>
                  <a:cubicBezTo>
                    <a:pt x="3483" y="12"/>
                    <a:pt x="3457" y="1"/>
                    <a:pt x="34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2"/>
            <p:cNvSpPr/>
            <p:nvPr/>
          </p:nvSpPr>
          <p:spPr>
            <a:xfrm>
              <a:off x="6510109" y="2741933"/>
              <a:ext cx="32957" cy="66326"/>
            </a:xfrm>
            <a:custGeom>
              <a:avLst/>
              <a:gdLst/>
              <a:ahLst/>
              <a:cxnLst/>
              <a:rect l="l" t="t" r="r" b="b"/>
              <a:pathLst>
                <a:path w="1920" h="3864" extrusionOk="0">
                  <a:moveTo>
                    <a:pt x="1919" y="1"/>
                  </a:moveTo>
                  <a:lnTo>
                    <a:pt x="220" y="2105"/>
                  </a:lnTo>
                  <a:cubicBezTo>
                    <a:pt x="0" y="2376"/>
                    <a:pt x="14" y="2770"/>
                    <a:pt x="253" y="3025"/>
                  </a:cubicBezTo>
                  <a:lnTo>
                    <a:pt x="1039" y="3863"/>
                  </a:lnTo>
                  <a:lnTo>
                    <a:pt x="1919"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2"/>
            <p:cNvSpPr/>
            <p:nvPr/>
          </p:nvSpPr>
          <p:spPr>
            <a:xfrm>
              <a:off x="6693723" y="2805787"/>
              <a:ext cx="95781" cy="90185"/>
            </a:xfrm>
            <a:custGeom>
              <a:avLst/>
              <a:gdLst/>
              <a:ahLst/>
              <a:cxnLst/>
              <a:rect l="l" t="t" r="r" b="b"/>
              <a:pathLst>
                <a:path w="5580" h="5254" extrusionOk="0">
                  <a:moveTo>
                    <a:pt x="2665" y="1"/>
                  </a:moveTo>
                  <a:cubicBezTo>
                    <a:pt x="2294" y="1"/>
                    <a:pt x="1921" y="80"/>
                    <a:pt x="1570" y="241"/>
                  </a:cubicBezTo>
                  <a:cubicBezTo>
                    <a:pt x="604" y="684"/>
                    <a:pt x="1" y="1666"/>
                    <a:pt x="41" y="2728"/>
                  </a:cubicBezTo>
                  <a:cubicBezTo>
                    <a:pt x="82" y="3789"/>
                    <a:pt x="759" y="4722"/>
                    <a:pt x="1754" y="5090"/>
                  </a:cubicBezTo>
                  <a:cubicBezTo>
                    <a:pt x="2052" y="5200"/>
                    <a:pt x="2361" y="5254"/>
                    <a:pt x="2666" y="5254"/>
                  </a:cubicBezTo>
                  <a:cubicBezTo>
                    <a:pt x="3385" y="5254"/>
                    <a:pt x="4087" y="4959"/>
                    <a:pt x="4593" y="4413"/>
                  </a:cubicBezTo>
                  <a:cubicBezTo>
                    <a:pt x="5579" y="3349"/>
                    <a:pt x="5515" y="1686"/>
                    <a:pt x="4451" y="702"/>
                  </a:cubicBezTo>
                  <a:cubicBezTo>
                    <a:pt x="3955" y="242"/>
                    <a:pt x="3314" y="1"/>
                    <a:pt x="2665"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2"/>
            <p:cNvSpPr/>
            <p:nvPr/>
          </p:nvSpPr>
          <p:spPr>
            <a:xfrm>
              <a:off x="6730834" y="2826144"/>
              <a:ext cx="24391" cy="42758"/>
            </a:xfrm>
            <a:custGeom>
              <a:avLst/>
              <a:gdLst/>
              <a:ahLst/>
              <a:cxnLst/>
              <a:rect l="l" t="t" r="r" b="b"/>
              <a:pathLst>
                <a:path w="1421" h="2491" extrusionOk="0">
                  <a:moveTo>
                    <a:pt x="650" y="0"/>
                  </a:moveTo>
                  <a:cubicBezTo>
                    <a:pt x="587" y="0"/>
                    <a:pt x="535" y="84"/>
                    <a:pt x="597" y="141"/>
                  </a:cubicBezTo>
                  <a:cubicBezTo>
                    <a:pt x="601" y="147"/>
                    <a:pt x="1133" y="645"/>
                    <a:pt x="1147" y="1210"/>
                  </a:cubicBezTo>
                  <a:cubicBezTo>
                    <a:pt x="895" y="834"/>
                    <a:pt x="565" y="757"/>
                    <a:pt x="336" y="757"/>
                  </a:cubicBezTo>
                  <a:cubicBezTo>
                    <a:pt x="176" y="757"/>
                    <a:pt x="65" y="794"/>
                    <a:pt x="62" y="795"/>
                  </a:cubicBezTo>
                  <a:cubicBezTo>
                    <a:pt x="23" y="809"/>
                    <a:pt x="1" y="849"/>
                    <a:pt x="10" y="888"/>
                  </a:cubicBezTo>
                  <a:cubicBezTo>
                    <a:pt x="10" y="892"/>
                    <a:pt x="12" y="895"/>
                    <a:pt x="13" y="898"/>
                  </a:cubicBezTo>
                  <a:cubicBezTo>
                    <a:pt x="25" y="931"/>
                    <a:pt x="56" y="951"/>
                    <a:pt x="88" y="951"/>
                  </a:cubicBezTo>
                  <a:cubicBezTo>
                    <a:pt x="98" y="951"/>
                    <a:pt x="107" y="950"/>
                    <a:pt x="116" y="946"/>
                  </a:cubicBezTo>
                  <a:cubicBezTo>
                    <a:pt x="126" y="943"/>
                    <a:pt x="216" y="913"/>
                    <a:pt x="343" y="913"/>
                  </a:cubicBezTo>
                  <a:cubicBezTo>
                    <a:pt x="562" y="913"/>
                    <a:pt x="890" y="1001"/>
                    <a:pt x="1112" y="1464"/>
                  </a:cubicBezTo>
                  <a:cubicBezTo>
                    <a:pt x="1012" y="1807"/>
                    <a:pt x="698" y="2102"/>
                    <a:pt x="154" y="2336"/>
                  </a:cubicBezTo>
                  <a:cubicBezTo>
                    <a:pt x="118" y="2352"/>
                    <a:pt x="99" y="2391"/>
                    <a:pt x="107" y="2428"/>
                  </a:cubicBezTo>
                  <a:cubicBezTo>
                    <a:pt x="108" y="2433"/>
                    <a:pt x="110" y="2438"/>
                    <a:pt x="112" y="2442"/>
                  </a:cubicBezTo>
                  <a:cubicBezTo>
                    <a:pt x="124" y="2473"/>
                    <a:pt x="154" y="2491"/>
                    <a:pt x="185" y="2491"/>
                  </a:cubicBezTo>
                  <a:cubicBezTo>
                    <a:pt x="196" y="2491"/>
                    <a:pt x="207" y="2489"/>
                    <a:pt x="218" y="2484"/>
                  </a:cubicBezTo>
                  <a:cubicBezTo>
                    <a:pt x="804" y="2232"/>
                    <a:pt x="1147" y="1903"/>
                    <a:pt x="1261" y="1512"/>
                  </a:cubicBezTo>
                  <a:cubicBezTo>
                    <a:pt x="1272" y="1498"/>
                    <a:pt x="1278" y="1483"/>
                    <a:pt x="1277" y="1467"/>
                  </a:cubicBezTo>
                  <a:cubicBezTo>
                    <a:pt x="1283" y="1444"/>
                    <a:pt x="1297" y="1424"/>
                    <a:pt x="1300" y="1402"/>
                  </a:cubicBezTo>
                  <a:cubicBezTo>
                    <a:pt x="1420" y="687"/>
                    <a:pt x="734" y="49"/>
                    <a:pt x="704" y="23"/>
                  </a:cubicBezTo>
                  <a:cubicBezTo>
                    <a:pt x="687" y="7"/>
                    <a:pt x="668" y="0"/>
                    <a:pt x="6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2"/>
            <p:cNvSpPr/>
            <p:nvPr/>
          </p:nvSpPr>
          <p:spPr>
            <a:xfrm>
              <a:off x="6238422" y="3359289"/>
              <a:ext cx="45676" cy="47873"/>
            </a:xfrm>
            <a:custGeom>
              <a:avLst/>
              <a:gdLst/>
              <a:ahLst/>
              <a:cxnLst/>
              <a:rect l="l" t="t" r="r" b="b"/>
              <a:pathLst>
                <a:path w="2661" h="2789" extrusionOk="0">
                  <a:moveTo>
                    <a:pt x="90" y="1"/>
                  </a:moveTo>
                  <a:cubicBezTo>
                    <a:pt x="43" y="1"/>
                    <a:pt x="0" y="61"/>
                    <a:pt x="44" y="107"/>
                  </a:cubicBezTo>
                  <a:lnTo>
                    <a:pt x="2545" y="2769"/>
                  </a:lnTo>
                  <a:cubicBezTo>
                    <a:pt x="2556" y="2781"/>
                    <a:pt x="2573" y="2789"/>
                    <a:pt x="2590" y="2789"/>
                  </a:cubicBezTo>
                  <a:cubicBezTo>
                    <a:pt x="2606" y="2789"/>
                    <a:pt x="2621" y="2783"/>
                    <a:pt x="2634" y="2772"/>
                  </a:cubicBezTo>
                  <a:cubicBezTo>
                    <a:pt x="2659" y="2747"/>
                    <a:pt x="2660" y="2708"/>
                    <a:pt x="2637" y="2683"/>
                  </a:cubicBezTo>
                  <a:lnTo>
                    <a:pt x="134" y="21"/>
                  </a:lnTo>
                  <a:cubicBezTo>
                    <a:pt x="121" y="7"/>
                    <a:pt x="105" y="1"/>
                    <a:pt x="90"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2"/>
            <p:cNvSpPr/>
            <p:nvPr/>
          </p:nvSpPr>
          <p:spPr>
            <a:xfrm>
              <a:off x="6556060" y="4236146"/>
              <a:ext cx="34313" cy="419839"/>
            </a:xfrm>
            <a:custGeom>
              <a:avLst/>
              <a:gdLst/>
              <a:ahLst/>
              <a:cxnLst/>
              <a:rect l="l" t="t" r="r" b="b"/>
              <a:pathLst>
                <a:path w="1999" h="24459" extrusionOk="0">
                  <a:moveTo>
                    <a:pt x="63" y="0"/>
                  </a:moveTo>
                  <a:cubicBezTo>
                    <a:pt x="29" y="0"/>
                    <a:pt x="0" y="29"/>
                    <a:pt x="0" y="63"/>
                  </a:cubicBezTo>
                  <a:lnTo>
                    <a:pt x="94" y="15265"/>
                  </a:lnTo>
                  <a:lnTo>
                    <a:pt x="1868" y="24409"/>
                  </a:lnTo>
                  <a:cubicBezTo>
                    <a:pt x="1874" y="24438"/>
                    <a:pt x="1901" y="24459"/>
                    <a:pt x="1930" y="24459"/>
                  </a:cubicBezTo>
                  <a:lnTo>
                    <a:pt x="1943" y="24459"/>
                  </a:lnTo>
                  <a:cubicBezTo>
                    <a:pt x="1977" y="24452"/>
                    <a:pt x="1999" y="24420"/>
                    <a:pt x="1993" y="24385"/>
                  </a:cubicBezTo>
                  <a:lnTo>
                    <a:pt x="217" y="15253"/>
                  </a:lnTo>
                  <a:lnTo>
                    <a:pt x="125" y="63"/>
                  </a:lnTo>
                  <a:cubicBezTo>
                    <a:pt x="125" y="29"/>
                    <a:pt x="97" y="0"/>
                    <a:pt x="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2"/>
            <p:cNvSpPr/>
            <p:nvPr/>
          </p:nvSpPr>
          <p:spPr>
            <a:xfrm>
              <a:off x="6672336" y="3152434"/>
              <a:ext cx="76436" cy="140719"/>
            </a:xfrm>
            <a:custGeom>
              <a:avLst/>
              <a:gdLst/>
              <a:ahLst/>
              <a:cxnLst/>
              <a:rect l="l" t="t" r="r" b="b"/>
              <a:pathLst>
                <a:path w="4453" h="8198" extrusionOk="0">
                  <a:moveTo>
                    <a:pt x="4381" y="0"/>
                  </a:moveTo>
                  <a:cubicBezTo>
                    <a:pt x="4358" y="0"/>
                    <a:pt x="4336" y="12"/>
                    <a:pt x="4325" y="34"/>
                  </a:cubicBezTo>
                  <a:lnTo>
                    <a:pt x="23" y="8105"/>
                  </a:lnTo>
                  <a:cubicBezTo>
                    <a:pt x="0" y="8147"/>
                    <a:pt x="31" y="8197"/>
                    <a:pt x="78" y="8197"/>
                  </a:cubicBezTo>
                  <a:cubicBezTo>
                    <a:pt x="101" y="8197"/>
                    <a:pt x="123" y="8185"/>
                    <a:pt x="134" y="8163"/>
                  </a:cubicBezTo>
                  <a:lnTo>
                    <a:pt x="4435" y="91"/>
                  </a:lnTo>
                  <a:cubicBezTo>
                    <a:pt x="4452" y="62"/>
                    <a:pt x="4440" y="23"/>
                    <a:pt x="4410" y="7"/>
                  </a:cubicBezTo>
                  <a:cubicBezTo>
                    <a:pt x="4401" y="2"/>
                    <a:pt x="4391" y="0"/>
                    <a:pt x="43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2"/>
            <p:cNvSpPr/>
            <p:nvPr/>
          </p:nvSpPr>
          <p:spPr>
            <a:xfrm>
              <a:off x="6405969" y="3164707"/>
              <a:ext cx="49641" cy="128446"/>
            </a:xfrm>
            <a:custGeom>
              <a:avLst/>
              <a:gdLst/>
              <a:ahLst/>
              <a:cxnLst/>
              <a:rect l="l" t="t" r="r" b="b"/>
              <a:pathLst>
                <a:path w="2892" h="7483" extrusionOk="0">
                  <a:moveTo>
                    <a:pt x="2808" y="0"/>
                  </a:moveTo>
                  <a:cubicBezTo>
                    <a:pt x="2784" y="0"/>
                    <a:pt x="2760" y="14"/>
                    <a:pt x="2751" y="46"/>
                  </a:cubicBezTo>
                  <a:lnTo>
                    <a:pt x="11" y="7398"/>
                  </a:lnTo>
                  <a:cubicBezTo>
                    <a:pt x="0" y="7429"/>
                    <a:pt x="16" y="7465"/>
                    <a:pt x="49" y="7478"/>
                  </a:cubicBezTo>
                  <a:cubicBezTo>
                    <a:pt x="55" y="7481"/>
                    <a:pt x="63" y="7482"/>
                    <a:pt x="71" y="7482"/>
                  </a:cubicBezTo>
                  <a:cubicBezTo>
                    <a:pt x="97" y="7482"/>
                    <a:pt x="121" y="7465"/>
                    <a:pt x="130" y="7440"/>
                  </a:cubicBezTo>
                  <a:lnTo>
                    <a:pt x="2868" y="89"/>
                  </a:lnTo>
                  <a:cubicBezTo>
                    <a:pt x="2891" y="38"/>
                    <a:pt x="2849" y="0"/>
                    <a:pt x="28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2"/>
            <p:cNvSpPr/>
            <p:nvPr/>
          </p:nvSpPr>
          <p:spPr>
            <a:xfrm>
              <a:off x="5560559" y="2874309"/>
              <a:ext cx="896305" cy="1095487"/>
            </a:xfrm>
            <a:custGeom>
              <a:avLst/>
              <a:gdLst/>
              <a:ahLst/>
              <a:cxnLst/>
              <a:rect l="l" t="t" r="r" b="b"/>
              <a:pathLst>
                <a:path w="52217" h="63821" extrusionOk="0">
                  <a:moveTo>
                    <a:pt x="20318" y="0"/>
                  </a:moveTo>
                  <a:cubicBezTo>
                    <a:pt x="19836" y="0"/>
                    <a:pt x="19346" y="54"/>
                    <a:pt x="18855" y="165"/>
                  </a:cubicBezTo>
                  <a:cubicBezTo>
                    <a:pt x="15592" y="906"/>
                    <a:pt x="13245" y="4490"/>
                    <a:pt x="13871" y="7780"/>
                  </a:cubicBezTo>
                  <a:cubicBezTo>
                    <a:pt x="14159" y="9319"/>
                    <a:pt x="14992" y="10703"/>
                    <a:pt x="16219" y="11680"/>
                  </a:cubicBezTo>
                  <a:cubicBezTo>
                    <a:pt x="17148" y="12422"/>
                    <a:pt x="17588" y="13620"/>
                    <a:pt x="17358" y="14789"/>
                  </a:cubicBezTo>
                  <a:lnTo>
                    <a:pt x="17289" y="15140"/>
                  </a:lnTo>
                  <a:cubicBezTo>
                    <a:pt x="17078" y="16219"/>
                    <a:pt x="16289" y="17009"/>
                    <a:pt x="15280" y="17209"/>
                  </a:cubicBezTo>
                  <a:lnTo>
                    <a:pt x="1" y="20233"/>
                  </a:lnTo>
                  <a:lnTo>
                    <a:pt x="2986" y="35316"/>
                  </a:lnTo>
                  <a:cubicBezTo>
                    <a:pt x="3548" y="35119"/>
                    <a:pt x="4043" y="34767"/>
                    <a:pt x="4415" y="34302"/>
                  </a:cubicBezTo>
                  <a:cubicBezTo>
                    <a:pt x="5355" y="33122"/>
                    <a:pt x="6674" y="32303"/>
                    <a:pt x="8150" y="31987"/>
                  </a:cubicBezTo>
                  <a:cubicBezTo>
                    <a:pt x="8566" y="31897"/>
                    <a:pt x="8986" y="31854"/>
                    <a:pt x="9404" y="31854"/>
                  </a:cubicBezTo>
                  <a:cubicBezTo>
                    <a:pt x="12366" y="31854"/>
                    <a:pt x="15259" y="34002"/>
                    <a:pt x="15927" y="36934"/>
                  </a:cubicBezTo>
                  <a:cubicBezTo>
                    <a:pt x="16751" y="40551"/>
                    <a:pt x="14423" y="44110"/>
                    <a:pt x="10810" y="44826"/>
                  </a:cubicBezTo>
                  <a:cubicBezTo>
                    <a:pt x="10387" y="44910"/>
                    <a:pt x="9959" y="44952"/>
                    <a:pt x="9534" y="44952"/>
                  </a:cubicBezTo>
                  <a:cubicBezTo>
                    <a:pt x="8432" y="44952"/>
                    <a:pt x="7341" y="44673"/>
                    <a:pt x="6366" y="44132"/>
                  </a:cubicBezTo>
                  <a:cubicBezTo>
                    <a:pt x="5892" y="43870"/>
                    <a:pt x="5360" y="43733"/>
                    <a:pt x="4820" y="43733"/>
                  </a:cubicBezTo>
                  <a:cubicBezTo>
                    <a:pt x="4765" y="43733"/>
                    <a:pt x="4710" y="43734"/>
                    <a:pt x="4654" y="43737"/>
                  </a:cubicBezTo>
                  <a:lnTo>
                    <a:pt x="8631" y="63821"/>
                  </a:lnTo>
                  <a:lnTo>
                    <a:pt x="26571" y="60269"/>
                  </a:lnTo>
                  <a:cubicBezTo>
                    <a:pt x="26373" y="59707"/>
                    <a:pt x="26022" y="59211"/>
                    <a:pt x="25557" y="58840"/>
                  </a:cubicBezTo>
                  <a:cubicBezTo>
                    <a:pt x="24376" y="57899"/>
                    <a:pt x="23559" y="56581"/>
                    <a:pt x="23242" y="55105"/>
                  </a:cubicBezTo>
                  <a:cubicBezTo>
                    <a:pt x="22517" y="51751"/>
                    <a:pt x="24841" y="48091"/>
                    <a:pt x="28187" y="47328"/>
                  </a:cubicBezTo>
                  <a:cubicBezTo>
                    <a:pt x="28680" y="47216"/>
                    <a:pt x="29173" y="47162"/>
                    <a:pt x="29657" y="47162"/>
                  </a:cubicBezTo>
                  <a:cubicBezTo>
                    <a:pt x="32722" y="47162"/>
                    <a:pt x="35461" y="49323"/>
                    <a:pt x="36079" y="52445"/>
                  </a:cubicBezTo>
                  <a:cubicBezTo>
                    <a:pt x="36382" y="53961"/>
                    <a:pt x="36137" y="55537"/>
                    <a:pt x="35387" y="56890"/>
                  </a:cubicBezTo>
                  <a:cubicBezTo>
                    <a:pt x="35098" y="57412"/>
                    <a:pt x="34961" y="58005"/>
                    <a:pt x="34992" y="58601"/>
                  </a:cubicBezTo>
                  <a:lnTo>
                    <a:pt x="52216" y="55191"/>
                  </a:lnTo>
                  <a:lnTo>
                    <a:pt x="43586" y="11602"/>
                  </a:lnTo>
                  <a:lnTo>
                    <a:pt x="29022" y="14486"/>
                  </a:lnTo>
                  <a:cubicBezTo>
                    <a:pt x="28857" y="14519"/>
                    <a:pt x="28692" y="14535"/>
                    <a:pt x="28528" y="14535"/>
                  </a:cubicBezTo>
                  <a:cubicBezTo>
                    <a:pt x="27688" y="14535"/>
                    <a:pt x="26889" y="14117"/>
                    <a:pt x="26414" y="13397"/>
                  </a:cubicBezTo>
                  <a:lnTo>
                    <a:pt x="26178" y="13042"/>
                  </a:lnTo>
                  <a:cubicBezTo>
                    <a:pt x="25520" y="12048"/>
                    <a:pt x="25471" y="10770"/>
                    <a:pt x="26048" y="9728"/>
                  </a:cubicBezTo>
                  <a:cubicBezTo>
                    <a:pt x="26799" y="8376"/>
                    <a:pt x="27044" y="6802"/>
                    <a:pt x="26743" y="5285"/>
                  </a:cubicBezTo>
                  <a:cubicBezTo>
                    <a:pt x="26124" y="2163"/>
                    <a:pt x="23384" y="0"/>
                    <a:pt x="203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2"/>
            <p:cNvSpPr/>
            <p:nvPr/>
          </p:nvSpPr>
          <p:spPr>
            <a:xfrm>
              <a:off x="6300439" y="3299177"/>
              <a:ext cx="513371" cy="411565"/>
            </a:xfrm>
            <a:custGeom>
              <a:avLst/>
              <a:gdLst/>
              <a:ahLst/>
              <a:cxnLst/>
              <a:rect l="l" t="t" r="r" b="b"/>
              <a:pathLst>
                <a:path w="29908" h="23977" extrusionOk="0">
                  <a:moveTo>
                    <a:pt x="21218" y="1"/>
                  </a:moveTo>
                  <a:lnTo>
                    <a:pt x="15401" y="8656"/>
                  </a:lnTo>
                  <a:lnTo>
                    <a:pt x="0" y="19066"/>
                  </a:lnTo>
                  <a:lnTo>
                    <a:pt x="1666" y="23977"/>
                  </a:lnTo>
                  <a:lnTo>
                    <a:pt x="22941" y="14593"/>
                  </a:lnTo>
                  <a:lnTo>
                    <a:pt x="29908" y="5417"/>
                  </a:lnTo>
                  <a:lnTo>
                    <a:pt x="21218"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2"/>
            <p:cNvSpPr/>
            <p:nvPr/>
          </p:nvSpPr>
          <p:spPr>
            <a:xfrm>
              <a:off x="6172354" y="3735477"/>
              <a:ext cx="102561" cy="53280"/>
            </a:xfrm>
            <a:custGeom>
              <a:avLst/>
              <a:gdLst/>
              <a:ahLst/>
              <a:cxnLst/>
              <a:rect l="l" t="t" r="r" b="b"/>
              <a:pathLst>
                <a:path w="5975" h="3104" extrusionOk="0">
                  <a:moveTo>
                    <a:pt x="5757" y="0"/>
                  </a:moveTo>
                  <a:lnTo>
                    <a:pt x="1172" y="1320"/>
                  </a:lnTo>
                  <a:cubicBezTo>
                    <a:pt x="1035" y="1370"/>
                    <a:pt x="912" y="1456"/>
                    <a:pt x="820" y="1570"/>
                  </a:cubicBezTo>
                  <a:cubicBezTo>
                    <a:pt x="542" y="1910"/>
                    <a:pt x="1" y="2994"/>
                    <a:pt x="419" y="3096"/>
                  </a:cubicBezTo>
                  <a:cubicBezTo>
                    <a:pt x="439" y="3101"/>
                    <a:pt x="466" y="3103"/>
                    <a:pt x="499" y="3103"/>
                  </a:cubicBezTo>
                  <a:cubicBezTo>
                    <a:pt x="1338" y="3103"/>
                    <a:pt x="5974" y="1511"/>
                    <a:pt x="5974" y="1511"/>
                  </a:cubicBezTo>
                  <a:lnTo>
                    <a:pt x="5757"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2"/>
            <p:cNvSpPr/>
            <p:nvPr/>
          </p:nvSpPr>
          <p:spPr>
            <a:xfrm>
              <a:off x="6151704" y="3637637"/>
              <a:ext cx="123279" cy="129115"/>
            </a:xfrm>
            <a:custGeom>
              <a:avLst/>
              <a:gdLst/>
              <a:ahLst/>
              <a:cxnLst/>
              <a:rect l="l" t="t" r="r" b="b"/>
              <a:pathLst>
                <a:path w="7182" h="7522" extrusionOk="0">
                  <a:moveTo>
                    <a:pt x="7182" y="0"/>
                  </a:moveTo>
                  <a:lnTo>
                    <a:pt x="6288" y="1242"/>
                  </a:lnTo>
                  <a:cubicBezTo>
                    <a:pt x="6129" y="1462"/>
                    <a:pt x="5934" y="1652"/>
                    <a:pt x="5709" y="1802"/>
                  </a:cubicBezTo>
                  <a:lnTo>
                    <a:pt x="2477" y="3697"/>
                  </a:lnTo>
                  <a:cubicBezTo>
                    <a:pt x="2029" y="3959"/>
                    <a:pt x="1715" y="4427"/>
                    <a:pt x="1712" y="4945"/>
                  </a:cubicBezTo>
                  <a:cubicBezTo>
                    <a:pt x="1711" y="5184"/>
                    <a:pt x="1775" y="5399"/>
                    <a:pt x="1976" y="5496"/>
                  </a:cubicBezTo>
                  <a:cubicBezTo>
                    <a:pt x="2015" y="5515"/>
                    <a:pt x="2072" y="5523"/>
                    <a:pt x="2143" y="5523"/>
                  </a:cubicBezTo>
                  <a:cubicBezTo>
                    <a:pt x="2236" y="5523"/>
                    <a:pt x="2354" y="5508"/>
                    <a:pt x="2491" y="5481"/>
                  </a:cubicBezTo>
                  <a:lnTo>
                    <a:pt x="2491" y="5481"/>
                  </a:lnTo>
                  <a:lnTo>
                    <a:pt x="1280" y="5924"/>
                  </a:lnTo>
                  <a:cubicBezTo>
                    <a:pt x="1171" y="5964"/>
                    <a:pt x="1073" y="6033"/>
                    <a:pt x="999" y="6123"/>
                  </a:cubicBezTo>
                  <a:cubicBezTo>
                    <a:pt x="703" y="6477"/>
                    <a:pt x="1" y="7392"/>
                    <a:pt x="506" y="7513"/>
                  </a:cubicBezTo>
                  <a:cubicBezTo>
                    <a:pt x="530" y="7519"/>
                    <a:pt x="561" y="7522"/>
                    <a:pt x="598" y="7522"/>
                  </a:cubicBezTo>
                  <a:cubicBezTo>
                    <a:pt x="1554" y="7522"/>
                    <a:pt x="6842" y="5705"/>
                    <a:pt x="6842" y="5705"/>
                  </a:cubicBezTo>
                  <a:lnTo>
                    <a:pt x="7182"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2"/>
            <p:cNvSpPr/>
            <p:nvPr/>
          </p:nvSpPr>
          <p:spPr>
            <a:xfrm>
              <a:off x="6200521" y="3618910"/>
              <a:ext cx="175735" cy="185159"/>
            </a:xfrm>
            <a:custGeom>
              <a:avLst/>
              <a:gdLst/>
              <a:ahLst/>
              <a:cxnLst/>
              <a:rect l="l" t="t" r="r" b="b"/>
              <a:pathLst>
                <a:path w="10238" h="10787" extrusionOk="0">
                  <a:moveTo>
                    <a:pt x="6782" y="1"/>
                  </a:moveTo>
                  <a:lnTo>
                    <a:pt x="4338" y="1093"/>
                  </a:lnTo>
                  <a:lnTo>
                    <a:pt x="3508" y="4918"/>
                  </a:lnTo>
                  <a:lnTo>
                    <a:pt x="3810" y="8230"/>
                  </a:lnTo>
                  <a:lnTo>
                    <a:pt x="826" y="9383"/>
                  </a:lnTo>
                  <a:cubicBezTo>
                    <a:pt x="470" y="9642"/>
                    <a:pt x="191" y="9912"/>
                    <a:pt x="91" y="10138"/>
                  </a:cubicBezTo>
                  <a:cubicBezTo>
                    <a:pt x="1" y="10342"/>
                    <a:pt x="60" y="10748"/>
                    <a:pt x="204" y="10784"/>
                  </a:cubicBezTo>
                  <a:cubicBezTo>
                    <a:pt x="211" y="10785"/>
                    <a:pt x="220" y="10786"/>
                    <a:pt x="232" y="10786"/>
                  </a:cubicBezTo>
                  <a:cubicBezTo>
                    <a:pt x="639" y="10786"/>
                    <a:pt x="3733" y="9806"/>
                    <a:pt x="4352" y="9663"/>
                  </a:cubicBezTo>
                  <a:cubicBezTo>
                    <a:pt x="4414" y="9649"/>
                    <a:pt x="4477" y="9628"/>
                    <a:pt x="4534" y="9600"/>
                  </a:cubicBezTo>
                  <a:lnTo>
                    <a:pt x="7263" y="7760"/>
                  </a:lnTo>
                  <a:cubicBezTo>
                    <a:pt x="7584" y="7545"/>
                    <a:pt x="7837" y="7244"/>
                    <a:pt x="7993" y="6890"/>
                  </a:cubicBezTo>
                  <a:cubicBezTo>
                    <a:pt x="10238" y="1770"/>
                    <a:pt x="6782" y="1"/>
                    <a:pt x="6782"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2"/>
            <p:cNvSpPr/>
            <p:nvPr/>
          </p:nvSpPr>
          <p:spPr>
            <a:xfrm>
              <a:off x="6221274" y="3597230"/>
              <a:ext cx="101668" cy="69364"/>
            </a:xfrm>
            <a:custGeom>
              <a:avLst/>
              <a:gdLst/>
              <a:ahLst/>
              <a:cxnLst/>
              <a:rect l="l" t="t" r="r" b="b"/>
              <a:pathLst>
                <a:path w="5923" h="4041" extrusionOk="0">
                  <a:moveTo>
                    <a:pt x="1704" y="0"/>
                  </a:moveTo>
                  <a:cubicBezTo>
                    <a:pt x="1011" y="0"/>
                    <a:pt x="391" y="229"/>
                    <a:pt x="168" y="409"/>
                  </a:cubicBezTo>
                  <a:cubicBezTo>
                    <a:pt x="1" y="544"/>
                    <a:pt x="32" y="808"/>
                    <a:pt x="222" y="905"/>
                  </a:cubicBezTo>
                  <a:lnTo>
                    <a:pt x="1715" y="1671"/>
                  </a:lnTo>
                  <a:cubicBezTo>
                    <a:pt x="1984" y="1858"/>
                    <a:pt x="2353" y="2016"/>
                    <a:pt x="2592" y="2232"/>
                  </a:cubicBezTo>
                  <a:cubicBezTo>
                    <a:pt x="2803" y="2426"/>
                    <a:pt x="2807" y="2758"/>
                    <a:pt x="2633" y="2983"/>
                  </a:cubicBezTo>
                  <a:lnTo>
                    <a:pt x="1807" y="4041"/>
                  </a:lnTo>
                  <a:lnTo>
                    <a:pt x="5923" y="1240"/>
                  </a:lnTo>
                  <a:lnTo>
                    <a:pt x="2639" y="159"/>
                  </a:lnTo>
                  <a:cubicBezTo>
                    <a:pt x="2332" y="45"/>
                    <a:pt x="2011" y="0"/>
                    <a:pt x="1704" y="0"/>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2"/>
            <p:cNvSpPr/>
            <p:nvPr/>
          </p:nvSpPr>
          <p:spPr>
            <a:xfrm>
              <a:off x="6192471" y="3705078"/>
              <a:ext cx="74754" cy="28065"/>
            </a:xfrm>
            <a:custGeom>
              <a:avLst/>
              <a:gdLst/>
              <a:ahLst/>
              <a:cxnLst/>
              <a:rect l="l" t="t" r="r" b="b"/>
              <a:pathLst>
                <a:path w="4355" h="1635" extrusionOk="0">
                  <a:moveTo>
                    <a:pt x="4273" y="0"/>
                  </a:moveTo>
                  <a:cubicBezTo>
                    <a:pt x="4264" y="0"/>
                    <a:pt x="4254" y="2"/>
                    <a:pt x="4245" y="6"/>
                  </a:cubicBezTo>
                  <a:lnTo>
                    <a:pt x="95" y="1475"/>
                  </a:lnTo>
                  <a:cubicBezTo>
                    <a:pt x="0" y="1504"/>
                    <a:pt x="33" y="1635"/>
                    <a:pt x="115" y="1635"/>
                  </a:cubicBezTo>
                  <a:cubicBezTo>
                    <a:pt x="125" y="1635"/>
                    <a:pt x="137" y="1633"/>
                    <a:pt x="148" y="1628"/>
                  </a:cubicBezTo>
                  <a:lnTo>
                    <a:pt x="4298" y="157"/>
                  </a:lnTo>
                  <a:cubicBezTo>
                    <a:pt x="4320" y="149"/>
                    <a:pt x="4337" y="133"/>
                    <a:pt x="4345" y="113"/>
                  </a:cubicBezTo>
                  <a:cubicBezTo>
                    <a:pt x="4354" y="94"/>
                    <a:pt x="4354" y="73"/>
                    <a:pt x="4348" y="54"/>
                  </a:cubicBezTo>
                  <a:cubicBezTo>
                    <a:pt x="4336" y="21"/>
                    <a:pt x="4306" y="0"/>
                    <a:pt x="42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2"/>
            <p:cNvSpPr/>
            <p:nvPr/>
          </p:nvSpPr>
          <p:spPr>
            <a:xfrm>
              <a:off x="6185983" y="3731667"/>
              <a:ext cx="84726" cy="31584"/>
            </a:xfrm>
            <a:custGeom>
              <a:avLst/>
              <a:gdLst/>
              <a:ahLst/>
              <a:cxnLst/>
              <a:rect l="l" t="t" r="r" b="b"/>
              <a:pathLst>
                <a:path w="4936" h="1840" extrusionOk="0">
                  <a:moveTo>
                    <a:pt x="4854" y="1"/>
                  </a:moveTo>
                  <a:cubicBezTo>
                    <a:pt x="4845" y="1"/>
                    <a:pt x="4835" y="2"/>
                    <a:pt x="4826" y="6"/>
                  </a:cubicBezTo>
                  <a:lnTo>
                    <a:pt x="91" y="1683"/>
                  </a:lnTo>
                  <a:cubicBezTo>
                    <a:pt x="0" y="1715"/>
                    <a:pt x="35" y="1839"/>
                    <a:pt x="115" y="1839"/>
                  </a:cubicBezTo>
                  <a:cubicBezTo>
                    <a:pt x="124" y="1839"/>
                    <a:pt x="134" y="1838"/>
                    <a:pt x="144" y="1834"/>
                  </a:cubicBezTo>
                  <a:lnTo>
                    <a:pt x="4881" y="157"/>
                  </a:lnTo>
                  <a:cubicBezTo>
                    <a:pt x="4901" y="151"/>
                    <a:pt x="4918" y="135"/>
                    <a:pt x="4926" y="115"/>
                  </a:cubicBezTo>
                  <a:cubicBezTo>
                    <a:pt x="4935" y="95"/>
                    <a:pt x="4935" y="73"/>
                    <a:pt x="4929" y="54"/>
                  </a:cubicBezTo>
                  <a:cubicBezTo>
                    <a:pt x="4917" y="21"/>
                    <a:pt x="4886" y="1"/>
                    <a:pt x="48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2"/>
            <p:cNvSpPr/>
            <p:nvPr/>
          </p:nvSpPr>
          <p:spPr>
            <a:xfrm>
              <a:off x="6210117" y="3758856"/>
              <a:ext cx="64231" cy="24323"/>
            </a:xfrm>
            <a:custGeom>
              <a:avLst/>
              <a:gdLst/>
              <a:ahLst/>
              <a:cxnLst/>
              <a:rect l="l" t="t" r="r" b="b"/>
              <a:pathLst>
                <a:path w="3742" h="1417" extrusionOk="0">
                  <a:moveTo>
                    <a:pt x="3660" y="0"/>
                  </a:moveTo>
                  <a:cubicBezTo>
                    <a:pt x="3651" y="0"/>
                    <a:pt x="3641" y="2"/>
                    <a:pt x="3632" y="5"/>
                  </a:cubicBezTo>
                  <a:lnTo>
                    <a:pt x="88" y="1261"/>
                  </a:lnTo>
                  <a:cubicBezTo>
                    <a:pt x="0" y="1295"/>
                    <a:pt x="34" y="1417"/>
                    <a:pt x="115" y="1417"/>
                  </a:cubicBezTo>
                  <a:cubicBezTo>
                    <a:pt x="124" y="1417"/>
                    <a:pt x="133" y="1415"/>
                    <a:pt x="142" y="1412"/>
                  </a:cubicBezTo>
                  <a:lnTo>
                    <a:pt x="3685" y="156"/>
                  </a:lnTo>
                  <a:cubicBezTo>
                    <a:pt x="3707" y="149"/>
                    <a:pt x="3723" y="135"/>
                    <a:pt x="3732" y="114"/>
                  </a:cubicBezTo>
                  <a:cubicBezTo>
                    <a:pt x="3741" y="96"/>
                    <a:pt x="3741" y="74"/>
                    <a:pt x="3735" y="53"/>
                  </a:cubicBezTo>
                  <a:cubicBezTo>
                    <a:pt x="3723" y="21"/>
                    <a:pt x="3693" y="0"/>
                    <a:pt x="36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2"/>
            <p:cNvSpPr/>
            <p:nvPr/>
          </p:nvSpPr>
          <p:spPr>
            <a:xfrm>
              <a:off x="6854765" y="2836220"/>
              <a:ext cx="47049" cy="41917"/>
            </a:xfrm>
            <a:custGeom>
              <a:avLst/>
              <a:gdLst/>
              <a:ahLst/>
              <a:cxnLst/>
              <a:rect l="l" t="t" r="r" b="b"/>
              <a:pathLst>
                <a:path w="2741" h="2442" extrusionOk="0">
                  <a:moveTo>
                    <a:pt x="1314" y="0"/>
                  </a:moveTo>
                  <a:lnTo>
                    <a:pt x="1" y="2442"/>
                  </a:lnTo>
                  <a:lnTo>
                    <a:pt x="2740" y="2071"/>
                  </a:lnTo>
                  <a:lnTo>
                    <a:pt x="1314" y="0"/>
                  </a:lnTo>
                  <a:close/>
                </a:path>
              </a:pathLst>
            </a:custGeom>
            <a:solidFill>
              <a:srgbClr val="F7C7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2"/>
            <p:cNvSpPr/>
            <p:nvPr/>
          </p:nvSpPr>
          <p:spPr>
            <a:xfrm>
              <a:off x="6808179" y="2877502"/>
              <a:ext cx="47032" cy="41900"/>
            </a:xfrm>
            <a:custGeom>
              <a:avLst/>
              <a:gdLst/>
              <a:ahLst/>
              <a:cxnLst/>
              <a:rect l="l" t="t" r="r" b="b"/>
              <a:pathLst>
                <a:path w="2740" h="2441" extrusionOk="0">
                  <a:moveTo>
                    <a:pt x="2740" y="1"/>
                  </a:moveTo>
                  <a:lnTo>
                    <a:pt x="0" y="372"/>
                  </a:lnTo>
                  <a:lnTo>
                    <a:pt x="1426" y="2441"/>
                  </a:lnTo>
                  <a:lnTo>
                    <a:pt x="2740" y="1"/>
                  </a:lnTo>
                  <a:close/>
                </a:path>
              </a:pathLst>
            </a:custGeom>
            <a:solidFill>
              <a:srgbClr val="F7C7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2"/>
            <p:cNvSpPr/>
            <p:nvPr/>
          </p:nvSpPr>
          <p:spPr>
            <a:xfrm>
              <a:off x="6629663" y="3025705"/>
              <a:ext cx="175632" cy="86735"/>
            </a:xfrm>
            <a:custGeom>
              <a:avLst/>
              <a:gdLst/>
              <a:ahLst/>
              <a:cxnLst/>
              <a:rect l="l" t="t" r="r" b="b"/>
              <a:pathLst>
                <a:path w="10232" h="5053" extrusionOk="0">
                  <a:moveTo>
                    <a:pt x="7659" y="1"/>
                  </a:moveTo>
                  <a:cubicBezTo>
                    <a:pt x="7621" y="1"/>
                    <a:pt x="7600" y="2"/>
                    <a:pt x="7600" y="2"/>
                  </a:cubicBezTo>
                  <a:lnTo>
                    <a:pt x="1" y="4120"/>
                  </a:lnTo>
                  <a:cubicBezTo>
                    <a:pt x="1" y="4120"/>
                    <a:pt x="2560" y="5052"/>
                    <a:pt x="4608" y="5052"/>
                  </a:cubicBezTo>
                  <a:cubicBezTo>
                    <a:pt x="5408" y="5052"/>
                    <a:pt x="6130" y="4910"/>
                    <a:pt x="6592" y="4515"/>
                  </a:cubicBezTo>
                  <a:cubicBezTo>
                    <a:pt x="7993" y="3315"/>
                    <a:pt x="6304" y="3227"/>
                    <a:pt x="5776" y="3227"/>
                  </a:cubicBezTo>
                  <a:cubicBezTo>
                    <a:pt x="5685" y="3227"/>
                    <a:pt x="5628" y="3229"/>
                    <a:pt x="5628" y="3229"/>
                  </a:cubicBezTo>
                  <a:cubicBezTo>
                    <a:pt x="5628" y="3229"/>
                    <a:pt x="10232" y="2566"/>
                    <a:pt x="9832" y="1244"/>
                  </a:cubicBezTo>
                  <a:cubicBezTo>
                    <a:pt x="9476" y="64"/>
                    <a:pt x="7977" y="1"/>
                    <a:pt x="765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2"/>
            <p:cNvSpPr/>
            <p:nvPr/>
          </p:nvSpPr>
          <p:spPr>
            <a:xfrm>
              <a:off x="6551082" y="3004180"/>
              <a:ext cx="80058" cy="93309"/>
            </a:xfrm>
            <a:custGeom>
              <a:avLst/>
              <a:gdLst/>
              <a:ahLst/>
              <a:cxnLst/>
              <a:rect l="l" t="t" r="r" b="b"/>
              <a:pathLst>
                <a:path w="4664" h="5436" extrusionOk="0">
                  <a:moveTo>
                    <a:pt x="3609" y="1"/>
                  </a:moveTo>
                  <a:cubicBezTo>
                    <a:pt x="3295" y="1"/>
                    <a:pt x="1791" y="63"/>
                    <a:pt x="1434" y="1245"/>
                  </a:cubicBezTo>
                  <a:cubicBezTo>
                    <a:pt x="1035" y="2566"/>
                    <a:pt x="3033" y="3109"/>
                    <a:pt x="3033" y="3109"/>
                  </a:cubicBezTo>
                  <a:cubicBezTo>
                    <a:pt x="3033" y="3109"/>
                    <a:pt x="0" y="3839"/>
                    <a:pt x="1858" y="4947"/>
                  </a:cubicBezTo>
                  <a:cubicBezTo>
                    <a:pt x="2522" y="5342"/>
                    <a:pt x="3262" y="5435"/>
                    <a:pt x="3815" y="5435"/>
                  </a:cubicBezTo>
                  <a:cubicBezTo>
                    <a:pt x="4316" y="5435"/>
                    <a:pt x="4663" y="5359"/>
                    <a:pt x="4663" y="5359"/>
                  </a:cubicBezTo>
                  <a:lnTo>
                    <a:pt x="3666" y="1"/>
                  </a:lnTo>
                  <a:cubicBezTo>
                    <a:pt x="3666" y="1"/>
                    <a:pt x="3646" y="1"/>
                    <a:pt x="36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2"/>
            <p:cNvSpPr/>
            <p:nvPr/>
          </p:nvSpPr>
          <p:spPr>
            <a:xfrm>
              <a:off x="6649094" y="3299177"/>
              <a:ext cx="164715" cy="113358"/>
            </a:xfrm>
            <a:custGeom>
              <a:avLst/>
              <a:gdLst/>
              <a:ahLst/>
              <a:cxnLst/>
              <a:rect l="l" t="t" r="r" b="b"/>
              <a:pathLst>
                <a:path w="9596" h="6604" extrusionOk="0">
                  <a:moveTo>
                    <a:pt x="906" y="1"/>
                  </a:moveTo>
                  <a:lnTo>
                    <a:pt x="906" y="1"/>
                  </a:lnTo>
                  <a:cubicBezTo>
                    <a:pt x="906" y="1"/>
                    <a:pt x="1" y="3104"/>
                    <a:pt x="2210" y="3104"/>
                  </a:cubicBezTo>
                  <a:cubicBezTo>
                    <a:pt x="2432" y="3104"/>
                    <a:pt x="2685" y="3073"/>
                    <a:pt x="2973" y="3004"/>
                  </a:cubicBezTo>
                  <a:cubicBezTo>
                    <a:pt x="2973" y="3004"/>
                    <a:pt x="3134" y="5162"/>
                    <a:pt x="4951" y="5162"/>
                  </a:cubicBezTo>
                  <a:cubicBezTo>
                    <a:pt x="5273" y="5162"/>
                    <a:pt x="5647" y="5095"/>
                    <a:pt x="6081" y="4935"/>
                  </a:cubicBezTo>
                  <a:cubicBezTo>
                    <a:pt x="6081" y="4935"/>
                    <a:pt x="6546" y="6603"/>
                    <a:pt x="7704" y="6603"/>
                  </a:cubicBezTo>
                  <a:cubicBezTo>
                    <a:pt x="8201" y="6603"/>
                    <a:pt x="8825" y="6296"/>
                    <a:pt x="9596" y="5417"/>
                  </a:cubicBezTo>
                  <a:lnTo>
                    <a:pt x="90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5" name="Google Shape;355;p32"/>
          <p:cNvSpPr txBox="1">
            <a:spLocks noGrp="1"/>
          </p:cNvSpPr>
          <p:nvPr>
            <p:ph type="ctrTitle"/>
          </p:nvPr>
        </p:nvSpPr>
        <p:spPr>
          <a:xfrm>
            <a:off x="783925" y="1288975"/>
            <a:ext cx="7576200" cy="79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solidFill>
                  <a:schemeClr val="bg1"/>
                </a:solidFill>
              </a:rPr>
              <a:t>THANK YOU</a:t>
            </a:r>
            <a:endParaRPr dirty="0">
              <a:solidFill>
                <a:schemeClr val="bg1"/>
              </a:solidFill>
            </a:endParaRPr>
          </a:p>
        </p:txBody>
      </p:sp>
      <p:sp>
        <p:nvSpPr>
          <p:cNvPr id="356" name="Google Shape;356;p32"/>
          <p:cNvSpPr txBox="1">
            <a:spLocks noGrp="1"/>
          </p:cNvSpPr>
          <p:nvPr>
            <p:ph type="subTitle" idx="1"/>
          </p:nvPr>
        </p:nvSpPr>
        <p:spPr>
          <a:xfrm>
            <a:off x="1823850" y="1953225"/>
            <a:ext cx="5496300" cy="53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bg1"/>
                </a:solidFill>
              </a:rPr>
              <a:t>ANY QUESTIONS?</a:t>
            </a:r>
            <a:endParaRPr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0" name="Google Shape;590;p32"/>
          <p:cNvSpPr/>
          <p:nvPr/>
        </p:nvSpPr>
        <p:spPr>
          <a:xfrm>
            <a:off x="55908" y="318826"/>
            <a:ext cx="3884494" cy="741850"/>
          </a:xfrm>
          <a:custGeom>
            <a:avLst/>
            <a:gdLst/>
            <a:ahLst/>
            <a:cxnLst/>
            <a:rect l="l" t="t" r="r" b="b"/>
            <a:pathLst>
              <a:path w="40258" h="29674" extrusionOk="0">
                <a:moveTo>
                  <a:pt x="36470" y="989"/>
                </a:moveTo>
                <a:cubicBezTo>
                  <a:pt x="36245" y="944"/>
                  <a:pt x="36017" y="903"/>
                  <a:pt x="35785" y="882"/>
                </a:cubicBezTo>
                <a:cubicBezTo>
                  <a:pt x="34672" y="778"/>
                  <a:pt x="33549" y="713"/>
                  <a:pt x="32429" y="685"/>
                </a:cubicBezTo>
                <a:cubicBezTo>
                  <a:pt x="30887" y="640"/>
                  <a:pt x="29346" y="654"/>
                  <a:pt x="27808" y="640"/>
                </a:cubicBezTo>
                <a:cubicBezTo>
                  <a:pt x="27210" y="636"/>
                  <a:pt x="26612" y="640"/>
                  <a:pt x="26014" y="630"/>
                </a:cubicBezTo>
                <a:cubicBezTo>
                  <a:pt x="25308" y="619"/>
                  <a:pt x="24607" y="598"/>
                  <a:pt x="23906" y="560"/>
                </a:cubicBezTo>
                <a:cubicBezTo>
                  <a:pt x="22416" y="477"/>
                  <a:pt x="20926" y="432"/>
                  <a:pt x="19447" y="260"/>
                </a:cubicBezTo>
                <a:cubicBezTo>
                  <a:pt x="17984" y="94"/>
                  <a:pt x="16529" y="18"/>
                  <a:pt x="15064" y="8"/>
                </a:cubicBezTo>
                <a:cubicBezTo>
                  <a:pt x="13765" y="0"/>
                  <a:pt x="12468" y="91"/>
                  <a:pt x="11172" y="198"/>
                </a:cubicBezTo>
                <a:cubicBezTo>
                  <a:pt x="10630" y="246"/>
                  <a:pt x="10080" y="177"/>
                  <a:pt x="9534" y="201"/>
                </a:cubicBezTo>
                <a:cubicBezTo>
                  <a:pt x="8593" y="239"/>
                  <a:pt x="7657" y="180"/>
                  <a:pt x="6720" y="94"/>
                </a:cubicBezTo>
                <a:cubicBezTo>
                  <a:pt x="6565" y="73"/>
                  <a:pt x="6406" y="73"/>
                  <a:pt x="6254" y="91"/>
                </a:cubicBezTo>
                <a:cubicBezTo>
                  <a:pt x="5286" y="270"/>
                  <a:pt x="4318" y="453"/>
                  <a:pt x="3347" y="640"/>
                </a:cubicBezTo>
                <a:cubicBezTo>
                  <a:pt x="2666" y="767"/>
                  <a:pt x="2078" y="1069"/>
                  <a:pt x="1674" y="1694"/>
                </a:cubicBezTo>
                <a:cubicBezTo>
                  <a:pt x="1339" y="2209"/>
                  <a:pt x="958" y="2720"/>
                  <a:pt x="810" y="3342"/>
                </a:cubicBezTo>
                <a:cubicBezTo>
                  <a:pt x="647" y="4010"/>
                  <a:pt x="499" y="4680"/>
                  <a:pt x="513" y="5400"/>
                </a:cubicBezTo>
                <a:cubicBezTo>
                  <a:pt x="516" y="5786"/>
                  <a:pt x="447" y="6170"/>
                  <a:pt x="412" y="6561"/>
                </a:cubicBezTo>
                <a:cubicBezTo>
                  <a:pt x="350" y="7283"/>
                  <a:pt x="277" y="8002"/>
                  <a:pt x="232" y="8731"/>
                </a:cubicBezTo>
                <a:cubicBezTo>
                  <a:pt x="184" y="9426"/>
                  <a:pt x="170" y="10128"/>
                  <a:pt x="149" y="10822"/>
                </a:cubicBezTo>
                <a:cubicBezTo>
                  <a:pt x="119" y="11915"/>
                  <a:pt x="74" y="13006"/>
                  <a:pt x="63" y="14096"/>
                </a:cubicBezTo>
                <a:cubicBezTo>
                  <a:pt x="57" y="15530"/>
                  <a:pt x="122" y="16961"/>
                  <a:pt x="63" y="18382"/>
                </a:cubicBezTo>
                <a:cubicBezTo>
                  <a:pt x="1" y="19844"/>
                  <a:pt x="12" y="21292"/>
                  <a:pt x="132" y="22750"/>
                </a:cubicBezTo>
                <a:cubicBezTo>
                  <a:pt x="212" y="23732"/>
                  <a:pt x="364" y="24700"/>
                  <a:pt x="706" y="25633"/>
                </a:cubicBezTo>
                <a:cubicBezTo>
                  <a:pt x="1194" y="26957"/>
                  <a:pt x="2027" y="27880"/>
                  <a:pt x="3250" y="28419"/>
                </a:cubicBezTo>
                <a:cubicBezTo>
                  <a:pt x="3855" y="28689"/>
                  <a:pt x="4477" y="28875"/>
                  <a:pt x="5106" y="29003"/>
                </a:cubicBezTo>
                <a:cubicBezTo>
                  <a:pt x="5787" y="29145"/>
                  <a:pt x="6478" y="29217"/>
                  <a:pt x="7167" y="29255"/>
                </a:cubicBezTo>
                <a:cubicBezTo>
                  <a:pt x="8963" y="29348"/>
                  <a:pt x="10764" y="29390"/>
                  <a:pt x="12565" y="29477"/>
                </a:cubicBezTo>
                <a:cubicBezTo>
                  <a:pt x="14234" y="29570"/>
                  <a:pt x="15897" y="29597"/>
                  <a:pt x="17566" y="29556"/>
                </a:cubicBezTo>
                <a:cubicBezTo>
                  <a:pt x="18635" y="29528"/>
                  <a:pt x="19702" y="29556"/>
                  <a:pt x="20771" y="29584"/>
                </a:cubicBezTo>
                <a:cubicBezTo>
                  <a:pt x="22388" y="29618"/>
                  <a:pt x="24006" y="29674"/>
                  <a:pt x="25616" y="29542"/>
                </a:cubicBezTo>
                <a:cubicBezTo>
                  <a:pt x="25979" y="29514"/>
                  <a:pt x="26345" y="29501"/>
                  <a:pt x="26709" y="29525"/>
                </a:cubicBezTo>
                <a:cubicBezTo>
                  <a:pt x="26768" y="29528"/>
                  <a:pt x="26830" y="29535"/>
                  <a:pt x="26889" y="29549"/>
                </a:cubicBezTo>
                <a:cubicBezTo>
                  <a:pt x="27130" y="29597"/>
                  <a:pt x="31195" y="28983"/>
                  <a:pt x="31319" y="28979"/>
                </a:cubicBezTo>
                <a:cubicBezTo>
                  <a:pt x="32332" y="28910"/>
                  <a:pt x="33348" y="28837"/>
                  <a:pt x="34361" y="28778"/>
                </a:cubicBezTo>
                <a:cubicBezTo>
                  <a:pt x="35371" y="28710"/>
                  <a:pt x="36379" y="28592"/>
                  <a:pt x="37396" y="28613"/>
                </a:cubicBezTo>
                <a:cubicBezTo>
                  <a:pt x="37942" y="28627"/>
                  <a:pt x="38353" y="28474"/>
                  <a:pt x="38710" y="28094"/>
                </a:cubicBezTo>
                <a:cubicBezTo>
                  <a:pt x="38871" y="27922"/>
                  <a:pt x="39024" y="27727"/>
                  <a:pt x="39148" y="27523"/>
                </a:cubicBezTo>
                <a:cubicBezTo>
                  <a:pt x="39556" y="26836"/>
                  <a:pt x="39805" y="26092"/>
                  <a:pt x="39857" y="25263"/>
                </a:cubicBezTo>
                <a:cubicBezTo>
                  <a:pt x="39978" y="23362"/>
                  <a:pt x="40109" y="21475"/>
                  <a:pt x="40223" y="19571"/>
                </a:cubicBezTo>
                <a:cubicBezTo>
                  <a:pt x="40257" y="19014"/>
                  <a:pt x="40254" y="18457"/>
                  <a:pt x="40251" y="17894"/>
                </a:cubicBezTo>
                <a:cubicBezTo>
                  <a:pt x="40251" y="16463"/>
                  <a:pt x="40223" y="15039"/>
                  <a:pt x="40219" y="13612"/>
                </a:cubicBezTo>
                <a:cubicBezTo>
                  <a:pt x="40216" y="12267"/>
                  <a:pt x="40144" y="10923"/>
                  <a:pt x="40029" y="9585"/>
                </a:cubicBezTo>
                <a:cubicBezTo>
                  <a:pt x="39943" y="8600"/>
                  <a:pt x="39912" y="7622"/>
                  <a:pt x="39839" y="6640"/>
                </a:cubicBezTo>
                <a:cubicBezTo>
                  <a:pt x="39791" y="6028"/>
                  <a:pt x="39742" y="5410"/>
                  <a:pt x="39653" y="4798"/>
                </a:cubicBezTo>
                <a:cubicBezTo>
                  <a:pt x="39493" y="3754"/>
                  <a:pt x="39134" y="2787"/>
                  <a:pt x="38530" y="1922"/>
                </a:cubicBezTo>
                <a:cubicBezTo>
                  <a:pt x="38287" y="1576"/>
                  <a:pt x="38011" y="1314"/>
                  <a:pt x="37606" y="1235"/>
                </a:cubicBezTo>
                <a:cubicBezTo>
                  <a:pt x="37596" y="1231"/>
                  <a:pt x="37582" y="1227"/>
                  <a:pt x="37569" y="1224"/>
                </a:cubicBezTo>
                <a:cubicBezTo>
                  <a:pt x="37499" y="1214"/>
                  <a:pt x="37430" y="1200"/>
                  <a:pt x="37362" y="1186"/>
                </a:cubicBezTo>
                <a:cubicBezTo>
                  <a:pt x="37064" y="1128"/>
                  <a:pt x="36767" y="1051"/>
                  <a:pt x="36470" y="98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2"/>
          <p:cNvSpPr txBox="1">
            <a:spLocks noGrp="1"/>
          </p:cNvSpPr>
          <p:nvPr>
            <p:ph type="title"/>
          </p:nvPr>
        </p:nvSpPr>
        <p:spPr>
          <a:xfrm>
            <a:off x="-345400" y="503708"/>
            <a:ext cx="3197393" cy="457200"/>
          </a:xfrm>
          <a:prstGeom prst="rect">
            <a:avLst/>
          </a:prstGeom>
        </p:spPr>
        <p:txBody>
          <a:bodyPr spcFirstLastPara="1" wrap="square" lIns="0" tIns="0" rIns="0" bIns="45700" anchor="ctr" anchorCtr="0">
            <a:noAutofit/>
          </a:bodyPr>
          <a:lstStyle/>
          <a:p>
            <a:pPr marL="0" lvl="0" indent="0" algn="r" rtl="0">
              <a:spcBef>
                <a:spcPts val="0"/>
              </a:spcBef>
              <a:spcAft>
                <a:spcPts val="0"/>
              </a:spcAft>
              <a:buNone/>
            </a:pPr>
            <a:r>
              <a:rPr lang="en-US" b="1" dirty="0">
                <a:solidFill>
                  <a:srgbClr val="FFC000"/>
                </a:solidFill>
              </a:rPr>
              <a:t>olive mill pomace</a:t>
            </a:r>
            <a:br>
              <a:rPr lang="en-US" b="1" dirty="0">
                <a:solidFill>
                  <a:srgbClr val="FFC000"/>
                </a:solidFill>
              </a:rPr>
            </a:br>
            <a:endParaRPr dirty="0">
              <a:solidFill>
                <a:srgbClr val="FFC000"/>
              </a:solidFill>
            </a:endParaRPr>
          </a:p>
        </p:txBody>
      </p:sp>
      <p:sp>
        <p:nvSpPr>
          <p:cNvPr id="593" name="Google Shape;593;p32"/>
          <p:cNvSpPr/>
          <p:nvPr/>
        </p:nvSpPr>
        <p:spPr>
          <a:xfrm>
            <a:off x="720002" y="4518224"/>
            <a:ext cx="810630" cy="130776"/>
          </a:xfrm>
          <a:custGeom>
            <a:avLst/>
            <a:gdLst/>
            <a:ahLst/>
            <a:cxnLst/>
            <a:rect l="l" t="t" r="r" b="b"/>
            <a:pathLst>
              <a:path w="13358" h="2155" extrusionOk="0">
                <a:moveTo>
                  <a:pt x="6678" y="0"/>
                </a:moveTo>
                <a:cubicBezTo>
                  <a:pt x="2991" y="0"/>
                  <a:pt x="1" y="484"/>
                  <a:pt x="1" y="1079"/>
                </a:cubicBezTo>
                <a:cubicBezTo>
                  <a:pt x="1" y="1675"/>
                  <a:pt x="2991" y="2154"/>
                  <a:pt x="6678" y="2154"/>
                </a:cubicBezTo>
                <a:cubicBezTo>
                  <a:pt x="10368" y="2154"/>
                  <a:pt x="13358" y="1675"/>
                  <a:pt x="13358" y="1079"/>
                </a:cubicBezTo>
                <a:cubicBezTo>
                  <a:pt x="13358" y="484"/>
                  <a:pt x="10368" y="0"/>
                  <a:pt x="667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2"/>
          <p:cNvSpPr/>
          <p:nvPr/>
        </p:nvSpPr>
        <p:spPr>
          <a:xfrm>
            <a:off x="1556126" y="4540543"/>
            <a:ext cx="919924" cy="86126"/>
          </a:xfrm>
          <a:custGeom>
            <a:avLst/>
            <a:gdLst/>
            <a:ahLst/>
            <a:cxnLst/>
            <a:rect l="l" t="t" r="r" b="b"/>
            <a:pathLst>
              <a:path w="8809" h="1419" extrusionOk="0">
                <a:moveTo>
                  <a:pt x="4405" y="1"/>
                </a:moveTo>
                <a:cubicBezTo>
                  <a:pt x="1973" y="1"/>
                  <a:pt x="1" y="319"/>
                  <a:pt x="1" y="711"/>
                </a:cubicBezTo>
                <a:cubicBezTo>
                  <a:pt x="1" y="1100"/>
                  <a:pt x="1973" y="1418"/>
                  <a:pt x="4405" y="1418"/>
                </a:cubicBezTo>
                <a:cubicBezTo>
                  <a:pt x="6837" y="1418"/>
                  <a:pt x="8808" y="1100"/>
                  <a:pt x="8808" y="711"/>
                </a:cubicBezTo>
                <a:cubicBezTo>
                  <a:pt x="8808" y="319"/>
                  <a:pt x="6837" y="1"/>
                  <a:pt x="44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2"/>
          <p:cNvSpPr/>
          <p:nvPr/>
        </p:nvSpPr>
        <p:spPr>
          <a:xfrm>
            <a:off x="910551" y="4134944"/>
            <a:ext cx="549503" cy="71366"/>
          </a:xfrm>
          <a:custGeom>
            <a:avLst/>
            <a:gdLst/>
            <a:ahLst/>
            <a:cxnLst/>
            <a:rect l="l" t="t" r="r" b="b"/>
            <a:pathLst>
              <a:path w="9055" h="1176" extrusionOk="0">
                <a:moveTo>
                  <a:pt x="4286" y="0"/>
                </a:moveTo>
                <a:cubicBezTo>
                  <a:pt x="1636" y="0"/>
                  <a:pt x="0" y="150"/>
                  <a:pt x="0" y="150"/>
                </a:cubicBezTo>
                <a:lnTo>
                  <a:pt x="192" y="790"/>
                </a:lnTo>
                <a:lnTo>
                  <a:pt x="8886" y="1175"/>
                </a:lnTo>
                <a:lnTo>
                  <a:pt x="9055" y="157"/>
                </a:lnTo>
                <a:cubicBezTo>
                  <a:pt x="7256" y="39"/>
                  <a:pt x="5639" y="0"/>
                  <a:pt x="42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2"/>
          <p:cNvSpPr/>
          <p:nvPr/>
        </p:nvSpPr>
        <p:spPr>
          <a:xfrm>
            <a:off x="1184299" y="3285248"/>
            <a:ext cx="363564" cy="775554"/>
          </a:xfrm>
          <a:custGeom>
            <a:avLst/>
            <a:gdLst/>
            <a:ahLst/>
            <a:cxnLst/>
            <a:rect l="l" t="t" r="r" b="b"/>
            <a:pathLst>
              <a:path w="5991" h="12780" extrusionOk="0">
                <a:moveTo>
                  <a:pt x="5781" y="0"/>
                </a:moveTo>
                <a:lnTo>
                  <a:pt x="5781" y="0"/>
                </a:lnTo>
                <a:cubicBezTo>
                  <a:pt x="5781" y="0"/>
                  <a:pt x="2809" y="1082"/>
                  <a:pt x="1943" y="3664"/>
                </a:cubicBezTo>
                <a:lnTo>
                  <a:pt x="2920" y="4509"/>
                </a:lnTo>
                <a:lnTo>
                  <a:pt x="2920" y="4509"/>
                </a:lnTo>
                <a:lnTo>
                  <a:pt x="1760" y="4039"/>
                </a:lnTo>
                <a:cubicBezTo>
                  <a:pt x="1760" y="4039"/>
                  <a:pt x="1" y="6894"/>
                  <a:pt x="925" y="12779"/>
                </a:cubicBezTo>
                <a:cubicBezTo>
                  <a:pt x="925" y="12779"/>
                  <a:pt x="2091" y="12221"/>
                  <a:pt x="2581" y="11852"/>
                </a:cubicBezTo>
                <a:cubicBezTo>
                  <a:pt x="3211" y="11382"/>
                  <a:pt x="3850" y="10881"/>
                  <a:pt x="4615" y="9207"/>
                </a:cubicBezTo>
                <a:cubicBezTo>
                  <a:pt x="4656" y="9123"/>
                  <a:pt x="3786" y="8534"/>
                  <a:pt x="3786" y="8534"/>
                </a:cubicBezTo>
                <a:lnTo>
                  <a:pt x="3786" y="8534"/>
                </a:lnTo>
                <a:cubicBezTo>
                  <a:pt x="3786" y="8534"/>
                  <a:pt x="4541" y="8692"/>
                  <a:pt x="4776" y="8692"/>
                </a:cubicBezTo>
                <a:cubicBezTo>
                  <a:pt x="4816" y="8692"/>
                  <a:pt x="4841" y="8687"/>
                  <a:pt x="4845" y="8676"/>
                </a:cubicBezTo>
                <a:cubicBezTo>
                  <a:pt x="5108" y="7888"/>
                  <a:pt x="5558" y="6701"/>
                  <a:pt x="5660" y="5636"/>
                </a:cubicBezTo>
                <a:cubicBezTo>
                  <a:pt x="5991" y="2145"/>
                  <a:pt x="5781" y="0"/>
                  <a:pt x="5781"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2"/>
          <p:cNvSpPr/>
          <p:nvPr/>
        </p:nvSpPr>
        <p:spPr>
          <a:xfrm>
            <a:off x="830751" y="3373361"/>
            <a:ext cx="446824" cy="690474"/>
          </a:xfrm>
          <a:custGeom>
            <a:avLst/>
            <a:gdLst/>
            <a:ahLst/>
            <a:cxnLst/>
            <a:rect l="l" t="t" r="r" b="b"/>
            <a:pathLst>
              <a:path w="7363" h="11378" extrusionOk="0">
                <a:moveTo>
                  <a:pt x="2224" y="0"/>
                </a:moveTo>
                <a:cubicBezTo>
                  <a:pt x="1957" y="0"/>
                  <a:pt x="1" y="8067"/>
                  <a:pt x="5834" y="11377"/>
                </a:cubicBezTo>
                <a:cubicBezTo>
                  <a:pt x="5834" y="11377"/>
                  <a:pt x="7363" y="8628"/>
                  <a:pt x="4914" y="3882"/>
                </a:cubicBezTo>
                <a:lnTo>
                  <a:pt x="4048" y="4197"/>
                </a:lnTo>
                <a:lnTo>
                  <a:pt x="4048" y="4197"/>
                </a:lnTo>
                <a:lnTo>
                  <a:pt x="4677" y="3439"/>
                </a:lnTo>
                <a:cubicBezTo>
                  <a:pt x="4552" y="3219"/>
                  <a:pt x="4423" y="2993"/>
                  <a:pt x="4281" y="2766"/>
                </a:cubicBezTo>
                <a:lnTo>
                  <a:pt x="3852" y="3003"/>
                </a:lnTo>
                <a:cubicBezTo>
                  <a:pt x="3788" y="2905"/>
                  <a:pt x="3997" y="2316"/>
                  <a:pt x="3997" y="2316"/>
                </a:cubicBezTo>
                <a:cubicBezTo>
                  <a:pt x="3507" y="1589"/>
                  <a:pt x="2925" y="818"/>
                  <a:pt x="2235" y="6"/>
                </a:cubicBezTo>
                <a:cubicBezTo>
                  <a:pt x="2232" y="2"/>
                  <a:pt x="2228" y="0"/>
                  <a:pt x="2224"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2"/>
          <p:cNvSpPr/>
          <p:nvPr/>
        </p:nvSpPr>
        <p:spPr>
          <a:xfrm>
            <a:off x="1283882" y="3705180"/>
            <a:ext cx="355371" cy="408531"/>
          </a:xfrm>
          <a:custGeom>
            <a:avLst/>
            <a:gdLst/>
            <a:ahLst/>
            <a:cxnLst/>
            <a:rect l="l" t="t" r="r" b="b"/>
            <a:pathLst>
              <a:path w="5856" h="6732" extrusionOk="0">
                <a:moveTo>
                  <a:pt x="5856" y="1"/>
                </a:moveTo>
                <a:lnTo>
                  <a:pt x="5856" y="1"/>
                </a:lnTo>
                <a:cubicBezTo>
                  <a:pt x="3711" y="1120"/>
                  <a:pt x="2345" y="2422"/>
                  <a:pt x="1479" y="3579"/>
                </a:cubicBezTo>
                <a:lnTo>
                  <a:pt x="1708" y="4100"/>
                </a:lnTo>
                <a:lnTo>
                  <a:pt x="1708" y="4100"/>
                </a:lnTo>
                <a:lnTo>
                  <a:pt x="1221" y="3934"/>
                </a:lnTo>
                <a:cubicBezTo>
                  <a:pt x="153" y="5504"/>
                  <a:pt x="0" y="6732"/>
                  <a:pt x="0" y="6732"/>
                </a:cubicBezTo>
                <a:cubicBezTo>
                  <a:pt x="2446" y="5862"/>
                  <a:pt x="3873" y="4442"/>
                  <a:pt x="4705" y="3129"/>
                </a:cubicBezTo>
                <a:lnTo>
                  <a:pt x="4103" y="2402"/>
                </a:lnTo>
                <a:lnTo>
                  <a:pt x="4103" y="2402"/>
                </a:lnTo>
                <a:lnTo>
                  <a:pt x="5010" y="2605"/>
                </a:lnTo>
                <a:cubicBezTo>
                  <a:pt x="5770" y="1181"/>
                  <a:pt x="5856" y="1"/>
                  <a:pt x="5856"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2"/>
          <p:cNvSpPr/>
          <p:nvPr/>
        </p:nvSpPr>
        <p:spPr>
          <a:xfrm>
            <a:off x="767033" y="3653478"/>
            <a:ext cx="399307" cy="429346"/>
          </a:xfrm>
          <a:custGeom>
            <a:avLst/>
            <a:gdLst/>
            <a:ahLst/>
            <a:cxnLst/>
            <a:rect l="l" t="t" r="r" b="b"/>
            <a:pathLst>
              <a:path w="6580" h="7075" extrusionOk="0">
                <a:moveTo>
                  <a:pt x="0" y="0"/>
                </a:moveTo>
                <a:cubicBezTo>
                  <a:pt x="0" y="0"/>
                  <a:pt x="129" y="937"/>
                  <a:pt x="582" y="2134"/>
                </a:cubicBezTo>
                <a:lnTo>
                  <a:pt x="1266" y="1861"/>
                </a:lnTo>
                <a:lnTo>
                  <a:pt x="792" y="2656"/>
                </a:lnTo>
                <a:cubicBezTo>
                  <a:pt x="877" y="2852"/>
                  <a:pt x="971" y="3051"/>
                  <a:pt x="1076" y="3254"/>
                </a:cubicBezTo>
                <a:lnTo>
                  <a:pt x="1499" y="3085"/>
                </a:lnTo>
                <a:lnTo>
                  <a:pt x="1499" y="3085"/>
                </a:lnTo>
                <a:lnTo>
                  <a:pt x="1229" y="3538"/>
                </a:lnTo>
                <a:cubicBezTo>
                  <a:pt x="1648" y="4303"/>
                  <a:pt x="2206" y="5067"/>
                  <a:pt x="2943" y="5703"/>
                </a:cubicBezTo>
                <a:cubicBezTo>
                  <a:pt x="4351" y="6919"/>
                  <a:pt x="5677" y="7075"/>
                  <a:pt x="6264" y="7075"/>
                </a:cubicBezTo>
                <a:cubicBezTo>
                  <a:pt x="6466" y="7075"/>
                  <a:pt x="6580" y="7056"/>
                  <a:pt x="6580" y="7056"/>
                </a:cubicBezTo>
                <a:cubicBezTo>
                  <a:pt x="5957" y="5202"/>
                  <a:pt x="5081" y="3819"/>
                  <a:pt x="4171" y="2794"/>
                </a:cubicBezTo>
                <a:lnTo>
                  <a:pt x="3342" y="3200"/>
                </a:lnTo>
                <a:lnTo>
                  <a:pt x="3762" y="2358"/>
                </a:lnTo>
                <a:cubicBezTo>
                  <a:pt x="1885" y="464"/>
                  <a:pt x="0" y="0"/>
                  <a:pt x="0"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2"/>
          <p:cNvSpPr/>
          <p:nvPr/>
        </p:nvSpPr>
        <p:spPr>
          <a:xfrm>
            <a:off x="1226656" y="3326149"/>
            <a:ext cx="284734" cy="926357"/>
          </a:xfrm>
          <a:custGeom>
            <a:avLst/>
            <a:gdLst/>
            <a:ahLst/>
            <a:cxnLst/>
            <a:rect l="l" t="t" r="r" b="b"/>
            <a:pathLst>
              <a:path w="4692" h="15265" extrusionOk="0">
                <a:moveTo>
                  <a:pt x="4637" y="0"/>
                </a:moveTo>
                <a:cubicBezTo>
                  <a:pt x="4620" y="0"/>
                  <a:pt x="4602" y="10"/>
                  <a:pt x="4590" y="27"/>
                </a:cubicBezTo>
                <a:cubicBezTo>
                  <a:pt x="4255" y="598"/>
                  <a:pt x="3940" y="1179"/>
                  <a:pt x="3639" y="1772"/>
                </a:cubicBezTo>
                <a:cubicBezTo>
                  <a:pt x="3341" y="2364"/>
                  <a:pt x="3061" y="2962"/>
                  <a:pt x="2790" y="3571"/>
                </a:cubicBezTo>
                <a:cubicBezTo>
                  <a:pt x="2253" y="4782"/>
                  <a:pt x="1782" y="6023"/>
                  <a:pt x="1370" y="7285"/>
                </a:cubicBezTo>
                <a:cubicBezTo>
                  <a:pt x="957" y="8543"/>
                  <a:pt x="605" y="9825"/>
                  <a:pt x="318" y="11120"/>
                </a:cubicBezTo>
                <a:lnTo>
                  <a:pt x="115" y="12102"/>
                </a:lnTo>
                <a:cubicBezTo>
                  <a:pt x="74" y="12436"/>
                  <a:pt x="47" y="12768"/>
                  <a:pt x="30" y="13100"/>
                </a:cubicBezTo>
                <a:cubicBezTo>
                  <a:pt x="0" y="13769"/>
                  <a:pt x="7" y="14436"/>
                  <a:pt x="61" y="15112"/>
                </a:cubicBezTo>
                <a:cubicBezTo>
                  <a:pt x="61" y="15118"/>
                  <a:pt x="64" y="15126"/>
                  <a:pt x="64" y="15132"/>
                </a:cubicBezTo>
                <a:cubicBezTo>
                  <a:pt x="82" y="15211"/>
                  <a:pt x="150" y="15265"/>
                  <a:pt x="224" y="15265"/>
                </a:cubicBezTo>
                <a:cubicBezTo>
                  <a:pt x="236" y="15265"/>
                  <a:pt x="248" y="15263"/>
                  <a:pt x="260" y="15260"/>
                </a:cubicBezTo>
                <a:cubicBezTo>
                  <a:pt x="352" y="15243"/>
                  <a:pt x="409" y="15153"/>
                  <a:pt x="392" y="15065"/>
                </a:cubicBezTo>
                <a:cubicBezTo>
                  <a:pt x="257" y="14428"/>
                  <a:pt x="236" y="13766"/>
                  <a:pt x="260" y="13109"/>
                </a:cubicBezTo>
                <a:cubicBezTo>
                  <a:pt x="274" y="12785"/>
                  <a:pt x="297" y="12453"/>
                  <a:pt x="335" y="12132"/>
                </a:cubicBezTo>
                <a:lnTo>
                  <a:pt x="524" y="11164"/>
                </a:lnTo>
                <a:cubicBezTo>
                  <a:pt x="795" y="9873"/>
                  <a:pt x="1129" y="8594"/>
                  <a:pt x="1525" y="7333"/>
                </a:cubicBezTo>
                <a:cubicBezTo>
                  <a:pt x="1921" y="6074"/>
                  <a:pt x="2378" y="4832"/>
                  <a:pt x="2902" y="3619"/>
                </a:cubicBezTo>
                <a:cubicBezTo>
                  <a:pt x="3426" y="2404"/>
                  <a:pt x="4011" y="1217"/>
                  <a:pt x="4678" y="77"/>
                </a:cubicBezTo>
                <a:cubicBezTo>
                  <a:pt x="4691" y="54"/>
                  <a:pt x="4684" y="23"/>
                  <a:pt x="4661" y="6"/>
                </a:cubicBezTo>
                <a:cubicBezTo>
                  <a:pt x="4653" y="2"/>
                  <a:pt x="4645" y="0"/>
                  <a:pt x="4637"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2"/>
          <p:cNvSpPr/>
          <p:nvPr/>
        </p:nvSpPr>
        <p:spPr>
          <a:xfrm>
            <a:off x="799681" y="3685337"/>
            <a:ext cx="376368" cy="586521"/>
          </a:xfrm>
          <a:custGeom>
            <a:avLst/>
            <a:gdLst/>
            <a:ahLst/>
            <a:cxnLst/>
            <a:rect l="l" t="t" r="r" b="b"/>
            <a:pathLst>
              <a:path w="6202" h="9665" extrusionOk="0">
                <a:moveTo>
                  <a:pt x="66" y="0"/>
                </a:moveTo>
                <a:cubicBezTo>
                  <a:pt x="49" y="0"/>
                  <a:pt x="32" y="8"/>
                  <a:pt x="21" y="23"/>
                </a:cubicBezTo>
                <a:cubicBezTo>
                  <a:pt x="1" y="47"/>
                  <a:pt x="7" y="84"/>
                  <a:pt x="31" y="104"/>
                </a:cubicBezTo>
                <a:cubicBezTo>
                  <a:pt x="806" y="720"/>
                  <a:pt x="1536" y="1397"/>
                  <a:pt x="2236" y="2093"/>
                </a:cubicBezTo>
                <a:cubicBezTo>
                  <a:pt x="2940" y="2794"/>
                  <a:pt x="3610" y="3528"/>
                  <a:pt x="4236" y="4296"/>
                </a:cubicBezTo>
                <a:cubicBezTo>
                  <a:pt x="4391" y="4485"/>
                  <a:pt x="4540" y="4681"/>
                  <a:pt x="4695" y="4877"/>
                </a:cubicBezTo>
                <a:cubicBezTo>
                  <a:pt x="4848" y="5070"/>
                  <a:pt x="4990" y="5273"/>
                  <a:pt x="5138" y="5473"/>
                </a:cubicBezTo>
                <a:cubicBezTo>
                  <a:pt x="5287" y="5668"/>
                  <a:pt x="5419" y="5878"/>
                  <a:pt x="5558" y="6081"/>
                </a:cubicBezTo>
                <a:lnTo>
                  <a:pt x="5663" y="6233"/>
                </a:lnTo>
                <a:cubicBezTo>
                  <a:pt x="5703" y="6288"/>
                  <a:pt x="5724" y="6325"/>
                  <a:pt x="5747" y="6375"/>
                </a:cubicBezTo>
                <a:cubicBezTo>
                  <a:pt x="5788" y="6477"/>
                  <a:pt x="5818" y="6592"/>
                  <a:pt x="5842" y="6711"/>
                </a:cubicBezTo>
                <a:cubicBezTo>
                  <a:pt x="5855" y="6767"/>
                  <a:pt x="5866" y="6828"/>
                  <a:pt x="5872" y="6886"/>
                </a:cubicBezTo>
                <a:lnTo>
                  <a:pt x="5880" y="6941"/>
                </a:lnTo>
                <a:lnTo>
                  <a:pt x="5880" y="6941"/>
                </a:lnTo>
                <a:cubicBezTo>
                  <a:pt x="5875" y="6947"/>
                  <a:pt x="5873" y="6951"/>
                  <a:pt x="5876" y="6951"/>
                </a:cubicBezTo>
                <a:cubicBezTo>
                  <a:pt x="5877" y="6951"/>
                  <a:pt x="5879" y="6951"/>
                  <a:pt x="5882" y="6949"/>
                </a:cubicBezTo>
                <a:lnTo>
                  <a:pt x="5882" y="6949"/>
                </a:lnTo>
                <a:lnTo>
                  <a:pt x="5885" y="6973"/>
                </a:lnTo>
                <a:lnTo>
                  <a:pt x="5883" y="6991"/>
                </a:lnTo>
                <a:lnTo>
                  <a:pt x="5879" y="7018"/>
                </a:lnTo>
                <a:lnTo>
                  <a:pt x="5878" y="7057"/>
                </a:lnTo>
                <a:lnTo>
                  <a:pt x="5878" y="7057"/>
                </a:lnTo>
                <a:cubicBezTo>
                  <a:pt x="5849" y="7059"/>
                  <a:pt x="5837" y="7061"/>
                  <a:pt x="5837" y="7061"/>
                </a:cubicBezTo>
                <a:cubicBezTo>
                  <a:pt x="5837" y="7061"/>
                  <a:pt x="5853" y="7059"/>
                  <a:pt x="5878" y="7057"/>
                </a:cubicBezTo>
                <a:lnTo>
                  <a:pt x="5878" y="7057"/>
                </a:lnTo>
                <a:lnTo>
                  <a:pt x="5875" y="7112"/>
                </a:lnTo>
                <a:lnTo>
                  <a:pt x="5866" y="7299"/>
                </a:lnTo>
                <a:cubicBezTo>
                  <a:pt x="5855" y="7549"/>
                  <a:pt x="5842" y="7793"/>
                  <a:pt x="5822" y="8039"/>
                </a:cubicBezTo>
                <a:cubicBezTo>
                  <a:pt x="5778" y="8526"/>
                  <a:pt x="5717" y="9020"/>
                  <a:pt x="5588" y="9480"/>
                </a:cubicBezTo>
                <a:lnTo>
                  <a:pt x="5588" y="9484"/>
                </a:lnTo>
                <a:lnTo>
                  <a:pt x="5588" y="9487"/>
                </a:lnTo>
                <a:cubicBezTo>
                  <a:pt x="5568" y="9561"/>
                  <a:pt x="5611" y="9639"/>
                  <a:pt x="5689" y="9660"/>
                </a:cubicBezTo>
                <a:cubicBezTo>
                  <a:pt x="5702" y="9663"/>
                  <a:pt x="5715" y="9665"/>
                  <a:pt x="5728" y="9665"/>
                </a:cubicBezTo>
                <a:cubicBezTo>
                  <a:pt x="5791" y="9665"/>
                  <a:pt x="5849" y="9623"/>
                  <a:pt x="5866" y="9558"/>
                </a:cubicBezTo>
                <a:cubicBezTo>
                  <a:pt x="5994" y="9061"/>
                  <a:pt x="6048" y="8561"/>
                  <a:pt x="6086" y="8060"/>
                </a:cubicBezTo>
                <a:cubicBezTo>
                  <a:pt x="6103" y="7810"/>
                  <a:pt x="6116" y="7559"/>
                  <a:pt x="6123" y="7309"/>
                </a:cubicBezTo>
                <a:lnTo>
                  <a:pt x="6129" y="7123"/>
                </a:lnTo>
                <a:lnTo>
                  <a:pt x="6132" y="7040"/>
                </a:lnTo>
                <a:lnTo>
                  <a:pt x="6132" y="7040"/>
                </a:lnTo>
                <a:cubicBezTo>
                  <a:pt x="6104" y="7065"/>
                  <a:pt x="6039" y="7110"/>
                  <a:pt x="5988" y="7110"/>
                </a:cubicBezTo>
                <a:cubicBezTo>
                  <a:pt x="5971" y="7110"/>
                  <a:pt x="5955" y="7105"/>
                  <a:pt x="5944" y="7092"/>
                </a:cubicBezTo>
                <a:cubicBezTo>
                  <a:pt x="5926" y="7083"/>
                  <a:pt x="5914" y="7068"/>
                  <a:pt x="5905" y="7055"/>
                </a:cubicBezTo>
                <a:lnTo>
                  <a:pt x="5905" y="7055"/>
                </a:lnTo>
                <a:cubicBezTo>
                  <a:pt x="5947" y="7051"/>
                  <a:pt x="6059" y="7040"/>
                  <a:pt x="6133" y="7033"/>
                </a:cubicBezTo>
                <a:lnTo>
                  <a:pt x="6133" y="7033"/>
                </a:lnTo>
                <a:lnTo>
                  <a:pt x="6133" y="7035"/>
                </a:lnTo>
                <a:lnTo>
                  <a:pt x="6132" y="7040"/>
                </a:lnTo>
                <a:lnTo>
                  <a:pt x="6132" y="7040"/>
                </a:lnTo>
                <a:cubicBezTo>
                  <a:pt x="6135" y="7037"/>
                  <a:pt x="6138" y="7035"/>
                  <a:pt x="6140" y="7033"/>
                </a:cubicBezTo>
                <a:lnTo>
                  <a:pt x="6140" y="7033"/>
                </a:lnTo>
                <a:cubicBezTo>
                  <a:pt x="6138" y="7033"/>
                  <a:pt x="6135" y="7033"/>
                  <a:pt x="6133" y="7033"/>
                </a:cubicBezTo>
                <a:lnTo>
                  <a:pt x="6133" y="7033"/>
                </a:lnTo>
                <a:lnTo>
                  <a:pt x="6133" y="7033"/>
                </a:lnTo>
                <a:lnTo>
                  <a:pt x="6133" y="7033"/>
                </a:lnTo>
                <a:cubicBezTo>
                  <a:pt x="6136" y="7033"/>
                  <a:pt x="6138" y="7033"/>
                  <a:pt x="6140" y="7032"/>
                </a:cubicBezTo>
                <a:lnTo>
                  <a:pt x="6140" y="7032"/>
                </a:lnTo>
                <a:cubicBezTo>
                  <a:pt x="6140" y="7032"/>
                  <a:pt x="6140" y="7032"/>
                  <a:pt x="6140" y="7033"/>
                </a:cubicBezTo>
                <a:lnTo>
                  <a:pt x="6140" y="7033"/>
                </a:lnTo>
                <a:cubicBezTo>
                  <a:pt x="6177" y="7029"/>
                  <a:pt x="6202" y="7026"/>
                  <a:pt x="6200" y="7026"/>
                </a:cubicBezTo>
                <a:cubicBezTo>
                  <a:pt x="6198" y="7026"/>
                  <a:pt x="6182" y="7028"/>
                  <a:pt x="6146" y="7031"/>
                </a:cubicBezTo>
                <a:lnTo>
                  <a:pt x="6146" y="7031"/>
                </a:lnTo>
                <a:lnTo>
                  <a:pt x="6144" y="7029"/>
                </a:lnTo>
                <a:lnTo>
                  <a:pt x="6144" y="7029"/>
                </a:lnTo>
                <a:cubicBezTo>
                  <a:pt x="6144" y="7029"/>
                  <a:pt x="6143" y="7029"/>
                  <a:pt x="6143" y="7029"/>
                </a:cubicBezTo>
                <a:lnTo>
                  <a:pt x="6143" y="7029"/>
                </a:lnTo>
                <a:lnTo>
                  <a:pt x="6143" y="7028"/>
                </a:lnTo>
                <a:cubicBezTo>
                  <a:pt x="6143" y="7026"/>
                  <a:pt x="6143" y="7025"/>
                  <a:pt x="6143" y="7024"/>
                </a:cubicBezTo>
                <a:lnTo>
                  <a:pt x="6143" y="7024"/>
                </a:lnTo>
                <a:cubicBezTo>
                  <a:pt x="6143" y="7024"/>
                  <a:pt x="6143" y="7024"/>
                  <a:pt x="6143" y="7024"/>
                </a:cubicBezTo>
                <a:lnTo>
                  <a:pt x="6143" y="7024"/>
                </a:lnTo>
                <a:lnTo>
                  <a:pt x="6143" y="7028"/>
                </a:lnTo>
                <a:lnTo>
                  <a:pt x="6144" y="7029"/>
                </a:lnTo>
                <a:lnTo>
                  <a:pt x="6144" y="7029"/>
                </a:lnTo>
                <a:cubicBezTo>
                  <a:pt x="6146" y="7025"/>
                  <a:pt x="6147" y="7023"/>
                  <a:pt x="6145" y="7023"/>
                </a:cubicBezTo>
                <a:cubicBezTo>
                  <a:pt x="6145" y="7023"/>
                  <a:pt x="6144" y="7023"/>
                  <a:pt x="6143" y="7024"/>
                </a:cubicBezTo>
                <a:lnTo>
                  <a:pt x="6143" y="7024"/>
                </a:lnTo>
                <a:lnTo>
                  <a:pt x="6143" y="7015"/>
                </a:lnTo>
                <a:lnTo>
                  <a:pt x="6143" y="7014"/>
                </a:lnTo>
                <a:lnTo>
                  <a:pt x="6143" y="7014"/>
                </a:lnTo>
                <a:cubicBezTo>
                  <a:pt x="6143" y="7002"/>
                  <a:pt x="6141" y="6991"/>
                  <a:pt x="6136" y="6964"/>
                </a:cubicBezTo>
                <a:lnTo>
                  <a:pt x="6135" y="6962"/>
                </a:lnTo>
                <a:lnTo>
                  <a:pt x="6133" y="6944"/>
                </a:lnTo>
                <a:lnTo>
                  <a:pt x="6119" y="6849"/>
                </a:lnTo>
                <a:cubicBezTo>
                  <a:pt x="6109" y="6784"/>
                  <a:pt x="6099" y="6720"/>
                  <a:pt x="6082" y="6659"/>
                </a:cubicBezTo>
                <a:cubicBezTo>
                  <a:pt x="6055" y="6531"/>
                  <a:pt x="6021" y="6406"/>
                  <a:pt x="5967" y="6280"/>
                </a:cubicBezTo>
                <a:cubicBezTo>
                  <a:pt x="5940" y="6219"/>
                  <a:pt x="5896" y="6146"/>
                  <a:pt x="5862" y="6102"/>
                </a:cubicBezTo>
                <a:lnTo>
                  <a:pt x="5754" y="5949"/>
                </a:lnTo>
                <a:cubicBezTo>
                  <a:pt x="5608" y="5746"/>
                  <a:pt x="5473" y="5537"/>
                  <a:pt x="5318" y="5340"/>
                </a:cubicBezTo>
                <a:cubicBezTo>
                  <a:pt x="5165" y="5141"/>
                  <a:pt x="5020" y="4938"/>
                  <a:pt x="4865" y="4745"/>
                </a:cubicBezTo>
                <a:cubicBezTo>
                  <a:pt x="4706" y="4552"/>
                  <a:pt x="4550" y="4356"/>
                  <a:pt x="4391" y="4163"/>
                </a:cubicBezTo>
                <a:cubicBezTo>
                  <a:pt x="3748" y="3403"/>
                  <a:pt x="3065" y="2675"/>
                  <a:pt x="2348" y="1982"/>
                </a:cubicBezTo>
                <a:cubicBezTo>
                  <a:pt x="1634" y="1288"/>
                  <a:pt x="890" y="625"/>
                  <a:pt x="102" y="13"/>
                </a:cubicBezTo>
                <a:cubicBezTo>
                  <a:pt x="92" y="5"/>
                  <a:pt x="79" y="0"/>
                  <a:pt x="66"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2"/>
          <p:cNvSpPr/>
          <p:nvPr/>
        </p:nvSpPr>
        <p:spPr>
          <a:xfrm>
            <a:off x="977608" y="3435016"/>
            <a:ext cx="227326" cy="827743"/>
          </a:xfrm>
          <a:custGeom>
            <a:avLst/>
            <a:gdLst/>
            <a:ahLst/>
            <a:cxnLst/>
            <a:rect l="l" t="t" r="r" b="b"/>
            <a:pathLst>
              <a:path w="3746" h="13640" extrusionOk="0">
                <a:moveTo>
                  <a:pt x="67" y="0"/>
                </a:moveTo>
                <a:cubicBezTo>
                  <a:pt x="63" y="0"/>
                  <a:pt x="59" y="1"/>
                  <a:pt x="55" y="2"/>
                </a:cubicBezTo>
                <a:cubicBezTo>
                  <a:pt x="21" y="8"/>
                  <a:pt x="1" y="39"/>
                  <a:pt x="8" y="69"/>
                </a:cubicBezTo>
                <a:cubicBezTo>
                  <a:pt x="160" y="968"/>
                  <a:pt x="342" y="1858"/>
                  <a:pt x="556" y="2741"/>
                </a:cubicBezTo>
                <a:cubicBezTo>
                  <a:pt x="769" y="3624"/>
                  <a:pt x="1012" y="4500"/>
                  <a:pt x="1320" y="5359"/>
                </a:cubicBezTo>
                <a:lnTo>
                  <a:pt x="1446" y="5677"/>
                </a:lnTo>
                <a:cubicBezTo>
                  <a:pt x="1486" y="5782"/>
                  <a:pt x="1527" y="5890"/>
                  <a:pt x="1574" y="5992"/>
                </a:cubicBezTo>
                <a:lnTo>
                  <a:pt x="1716" y="6306"/>
                </a:lnTo>
                <a:cubicBezTo>
                  <a:pt x="1766" y="6407"/>
                  <a:pt x="1824" y="6509"/>
                  <a:pt x="1875" y="6610"/>
                </a:cubicBezTo>
                <a:cubicBezTo>
                  <a:pt x="1983" y="6813"/>
                  <a:pt x="2102" y="7003"/>
                  <a:pt x="2206" y="7203"/>
                </a:cubicBezTo>
                <a:cubicBezTo>
                  <a:pt x="2311" y="7402"/>
                  <a:pt x="2412" y="7605"/>
                  <a:pt x="2507" y="7808"/>
                </a:cubicBezTo>
                <a:cubicBezTo>
                  <a:pt x="2697" y="8218"/>
                  <a:pt x="2869" y="8636"/>
                  <a:pt x="3012" y="9066"/>
                </a:cubicBezTo>
                <a:cubicBezTo>
                  <a:pt x="3154" y="9492"/>
                  <a:pt x="3279" y="9932"/>
                  <a:pt x="3357" y="10372"/>
                </a:cubicBezTo>
                <a:cubicBezTo>
                  <a:pt x="3357" y="10378"/>
                  <a:pt x="3360" y="10389"/>
                  <a:pt x="3366" y="10396"/>
                </a:cubicBezTo>
                <a:lnTo>
                  <a:pt x="3366" y="10399"/>
                </a:lnTo>
                <a:cubicBezTo>
                  <a:pt x="3394" y="10436"/>
                  <a:pt x="3417" y="10497"/>
                  <a:pt x="3438" y="10551"/>
                </a:cubicBezTo>
                <a:cubicBezTo>
                  <a:pt x="3455" y="10612"/>
                  <a:pt x="3471" y="10669"/>
                  <a:pt x="3485" y="10730"/>
                </a:cubicBezTo>
                <a:cubicBezTo>
                  <a:pt x="3508" y="10852"/>
                  <a:pt x="3522" y="10974"/>
                  <a:pt x="3532" y="11099"/>
                </a:cubicBezTo>
                <a:cubicBezTo>
                  <a:pt x="3549" y="11349"/>
                  <a:pt x="3542" y="11599"/>
                  <a:pt x="3522" y="11850"/>
                </a:cubicBezTo>
                <a:cubicBezTo>
                  <a:pt x="3502" y="12100"/>
                  <a:pt x="3471" y="12347"/>
                  <a:pt x="3427" y="12594"/>
                </a:cubicBezTo>
                <a:cubicBezTo>
                  <a:pt x="3404" y="12719"/>
                  <a:pt x="3383" y="12841"/>
                  <a:pt x="3357" y="12966"/>
                </a:cubicBezTo>
                <a:cubicBezTo>
                  <a:pt x="3326" y="13088"/>
                  <a:pt x="3299" y="13210"/>
                  <a:pt x="3268" y="13332"/>
                </a:cubicBezTo>
                <a:lnTo>
                  <a:pt x="3268" y="13335"/>
                </a:lnTo>
                <a:cubicBezTo>
                  <a:pt x="3262" y="13355"/>
                  <a:pt x="3258" y="13379"/>
                  <a:pt x="3258" y="13399"/>
                </a:cubicBezTo>
                <a:cubicBezTo>
                  <a:pt x="3262" y="13535"/>
                  <a:pt x="3374" y="13639"/>
                  <a:pt x="3505" y="13639"/>
                </a:cubicBezTo>
                <a:cubicBezTo>
                  <a:pt x="3641" y="13636"/>
                  <a:pt x="3745" y="13524"/>
                  <a:pt x="3745" y="13393"/>
                </a:cubicBezTo>
                <a:cubicBezTo>
                  <a:pt x="3739" y="13132"/>
                  <a:pt x="3742" y="12875"/>
                  <a:pt x="3739" y="12621"/>
                </a:cubicBezTo>
                <a:cubicBezTo>
                  <a:pt x="3735" y="12364"/>
                  <a:pt x="3728" y="12107"/>
                  <a:pt x="3719" y="11853"/>
                </a:cubicBezTo>
                <a:cubicBezTo>
                  <a:pt x="3705" y="11596"/>
                  <a:pt x="3688" y="11343"/>
                  <a:pt x="3654" y="11089"/>
                </a:cubicBezTo>
                <a:cubicBezTo>
                  <a:pt x="3637" y="10961"/>
                  <a:pt x="3620" y="10836"/>
                  <a:pt x="3589" y="10706"/>
                </a:cubicBezTo>
                <a:cubicBezTo>
                  <a:pt x="3563" y="10578"/>
                  <a:pt x="3536" y="10460"/>
                  <a:pt x="3461" y="10328"/>
                </a:cubicBezTo>
                <a:lnTo>
                  <a:pt x="3461" y="10328"/>
                </a:lnTo>
                <a:lnTo>
                  <a:pt x="3475" y="10352"/>
                </a:lnTo>
                <a:cubicBezTo>
                  <a:pt x="3394" y="9898"/>
                  <a:pt x="3268" y="9462"/>
                  <a:pt x="3126" y="9029"/>
                </a:cubicBezTo>
                <a:cubicBezTo>
                  <a:pt x="2981" y="8596"/>
                  <a:pt x="2809" y="8173"/>
                  <a:pt x="2615" y="7757"/>
                </a:cubicBezTo>
                <a:cubicBezTo>
                  <a:pt x="2517" y="7554"/>
                  <a:pt x="2420" y="7348"/>
                  <a:pt x="2311" y="7148"/>
                </a:cubicBezTo>
                <a:cubicBezTo>
                  <a:pt x="2206" y="6946"/>
                  <a:pt x="2084" y="6749"/>
                  <a:pt x="1980" y="6549"/>
                </a:cubicBezTo>
                <a:cubicBezTo>
                  <a:pt x="1929" y="6452"/>
                  <a:pt x="1875" y="6354"/>
                  <a:pt x="1824" y="6252"/>
                </a:cubicBezTo>
                <a:lnTo>
                  <a:pt x="1685" y="5945"/>
                </a:lnTo>
                <a:cubicBezTo>
                  <a:pt x="1635" y="5843"/>
                  <a:pt x="1597" y="5738"/>
                  <a:pt x="1557" y="5633"/>
                </a:cubicBezTo>
                <a:lnTo>
                  <a:pt x="1432" y="5319"/>
                </a:lnTo>
                <a:cubicBezTo>
                  <a:pt x="1124" y="4466"/>
                  <a:pt x="884" y="3594"/>
                  <a:pt x="670" y="2714"/>
                </a:cubicBezTo>
                <a:cubicBezTo>
                  <a:pt x="461" y="1831"/>
                  <a:pt x="278" y="942"/>
                  <a:pt x="126" y="52"/>
                </a:cubicBezTo>
                <a:lnTo>
                  <a:pt x="126" y="49"/>
                </a:lnTo>
                <a:cubicBezTo>
                  <a:pt x="120" y="22"/>
                  <a:pt x="96" y="0"/>
                  <a:pt x="67"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2"/>
          <p:cNvSpPr/>
          <p:nvPr/>
        </p:nvSpPr>
        <p:spPr>
          <a:xfrm>
            <a:off x="1253297" y="3732003"/>
            <a:ext cx="358891" cy="563764"/>
          </a:xfrm>
          <a:custGeom>
            <a:avLst/>
            <a:gdLst/>
            <a:ahLst/>
            <a:cxnLst/>
            <a:rect l="l" t="t" r="r" b="b"/>
            <a:pathLst>
              <a:path w="5914" h="9290" extrusionOk="0">
                <a:moveTo>
                  <a:pt x="5854" y="1"/>
                </a:moveTo>
                <a:cubicBezTo>
                  <a:pt x="5841" y="1"/>
                  <a:pt x="5828" y="6"/>
                  <a:pt x="5818" y="16"/>
                </a:cubicBezTo>
                <a:cubicBezTo>
                  <a:pt x="5142" y="658"/>
                  <a:pt x="4482" y="1310"/>
                  <a:pt x="3833" y="1977"/>
                </a:cubicBezTo>
                <a:cubicBezTo>
                  <a:pt x="3187" y="2647"/>
                  <a:pt x="2548" y="3324"/>
                  <a:pt x="1939" y="4030"/>
                </a:cubicBezTo>
                <a:cubicBezTo>
                  <a:pt x="1638" y="4385"/>
                  <a:pt x="1336" y="4744"/>
                  <a:pt x="1059" y="5122"/>
                </a:cubicBezTo>
                <a:lnTo>
                  <a:pt x="853" y="5407"/>
                </a:lnTo>
                <a:cubicBezTo>
                  <a:pt x="785" y="5505"/>
                  <a:pt x="724" y="5606"/>
                  <a:pt x="660" y="5708"/>
                </a:cubicBezTo>
                <a:lnTo>
                  <a:pt x="565" y="5856"/>
                </a:lnTo>
                <a:lnTo>
                  <a:pt x="481" y="6019"/>
                </a:lnTo>
                <a:cubicBezTo>
                  <a:pt x="426" y="6127"/>
                  <a:pt x="366" y="6235"/>
                  <a:pt x="332" y="6347"/>
                </a:cubicBezTo>
                <a:cubicBezTo>
                  <a:pt x="159" y="6794"/>
                  <a:pt x="41" y="7264"/>
                  <a:pt x="14" y="7748"/>
                </a:cubicBezTo>
                <a:cubicBezTo>
                  <a:pt x="0" y="7987"/>
                  <a:pt x="11" y="8235"/>
                  <a:pt x="48" y="8474"/>
                </a:cubicBezTo>
                <a:cubicBezTo>
                  <a:pt x="64" y="8596"/>
                  <a:pt x="92" y="8715"/>
                  <a:pt x="125" y="8836"/>
                </a:cubicBezTo>
                <a:cubicBezTo>
                  <a:pt x="159" y="8958"/>
                  <a:pt x="197" y="9067"/>
                  <a:pt x="261" y="9198"/>
                </a:cubicBezTo>
                <a:cubicBezTo>
                  <a:pt x="261" y="9198"/>
                  <a:pt x="264" y="9198"/>
                  <a:pt x="264" y="9202"/>
                </a:cubicBezTo>
                <a:cubicBezTo>
                  <a:pt x="294" y="9258"/>
                  <a:pt x="354" y="9290"/>
                  <a:pt x="415" y="9290"/>
                </a:cubicBezTo>
                <a:cubicBezTo>
                  <a:pt x="442" y="9290"/>
                  <a:pt x="470" y="9283"/>
                  <a:pt x="495" y="9270"/>
                </a:cubicBezTo>
                <a:cubicBezTo>
                  <a:pt x="579" y="9225"/>
                  <a:pt x="609" y="9120"/>
                  <a:pt x="565" y="9039"/>
                </a:cubicBezTo>
                <a:lnTo>
                  <a:pt x="559" y="9030"/>
                </a:lnTo>
                <a:cubicBezTo>
                  <a:pt x="518" y="8952"/>
                  <a:pt x="478" y="8840"/>
                  <a:pt x="444" y="8742"/>
                </a:cubicBezTo>
                <a:cubicBezTo>
                  <a:pt x="414" y="8637"/>
                  <a:pt x="386" y="8532"/>
                  <a:pt x="369" y="8424"/>
                </a:cubicBezTo>
                <a:cubicBezTo>
                  <a:pt x="332" y="8204"/>
                  <a:pt x="319" y="7984"/>
                  <a:pt x="325" y="7761"/>
                </a:cubicBezTo>
                <a:cubicBezTo>
                  <a:pt x="342" y="7314"/>
                  <a:pt x="444" y="6871"/>
                  <a:pt x="596" y="6449"/>
                </a:cubicBezTo>
                <a:cubicBezTo>
                  <a:pt x="629" y="6337"/>
                  <a:pt x="684" y="6242"/>
                  <a:pt x="728" y="6140"/>
                </a:cubicBezTo>
                <a:lnTo>
                  <a:pt x="802" y="5992"/>
                </a:lnTo>
                <a:lnTo>
                  <a:pt x="890" y="5847"/>
                </a:lnTo>
                <a:cubicBezTo>
                  <a:pt x="951" y="5748"/>
                  <a:pt x="1005" y="5650"/>
                  <a:pt x="1069" y="5556"/>
                </a:cubicBezTo>
                <a:lnTo>
                  <a:pt x="1266" y="5272"/>
                </a:lnTo>
                <a:cubicBezTo>
                  <a:pt x="1530" y="4896"/>
                  <a:pt x="1820" y="4534"/>
                  <a:pt x="2111" y="4176"/>
                </a:cubicBezTo>
                <a:cubicBezTo>
                  <a:pt x="2699" y="3462"/>
                  <a:pt x="3322" y="2772"/>
                  <a:pt x="3954" y="2092"/>
                </a:cubicBezTo>
                <a:cubicBezTo>
                  <a:pt x="4587" y="1416"/>
                  <a:pt x="5233" y="749"/>
                  <a:pt x="5893" y="93"/>
                </a:cubicBezTo>
                <a:cubicBezTo>
                  <a:pt x="5913" y="72"/>
                  <a:pt x="5913" y="39"/>
                  <a:pt x="5893" y="19"/>
                </a:cubicBezTo>
                <a:cubicBezTo>
                  <a:pt x="5882" y="7"/>
                  <a:pt x="5868" y="1"/>
                  <a:pt x="5854" y="1"/>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2"/>
          <p:cNvSpPr/>
          <p:nvPr/>
        </p:nvSpPr>
        <p:spPr>
          <a:xfrm>
            <a:off x="1175500" y="3543033"/>
            <a:ext cx="270837" cy="577661"/>
          </a:xfrm>
          <a:custGeom>
            <a:avLst/>
            <a:gdLst/>
            <a:ahLst/>
            <a:cxnLst/>
            <a:rect l="l" t="t" r="r" b="b"/>
            <a:pathLst>
              <a:path w="4463" h="9519" extrusionOk="0">
                <a:moveTo>
                  <a:pt x="4306" y="0"/>
                </a:moveTo>
                <a:lnTo>
                  <a:pt x="4306" y="0"/>
                </a:lnTo>
                <a:cubicBezTo>
                  <a:pt x="4306" y="0"/>
                  <a:pt x="2094" y="806"/>
                  <a:pt x="1448" y="2730"/>
                </a:cubicBezTo>
                <a:lnTo>
                  <a:pt x="2175" y="3359"/>
                </a:lnTo>
                <a:lnTo>
                  <a:pt x="1310" y="3008"/>
                </a:lnTo>
                <a:cubicBezTo>
                  <a:pt x="1310" y="3008"/>
                  <a:pt x="1" y="5135"/>
                  <a:pt x="687" y="9518"/>
                </a:cubicBezTo>
                <a:cubicBezTo>
                  <a:pt x="687" y="9518"/>
                  <a:pt x="1560" y="9103"/>
                  <a:pt x="1922" y="8828"/>
                </a:cubicBezTo>
                <a:cubicBezTo>
                  <a:pt x="2392" y="8477"/>
                  <a:pt x="2869" y="8105"/>
                  <a:pt x="3441" y="6856"/>
                </a:cubicBezTo>
                <a:cubicBezTo>
                  <a:pt x="3468" y="6796"/>
                  <a:pt x="2821" y="6356"/>
                  <a:pt x="2821" y="6356"/>
                </a:cubicBezTo>
                <a:lnTo>
                  <a:pt x="2821" y="6356"/>
                </a:lnTo>
                <a:cubicBezTo>
                  <a:pt x="2822" y="6356"/>
                  <a:pt x="3387" y="6475"/>
                  <a:pt x="3560" y="6475"/>
                </a:cubicBezTo>
                <a:cubicBezTo>
                  <a:pt x="3589" y="6475"/>
                  <a:pt x="3607" y="6472"/>
                  <a:pt x="3610" y="6464"/>
                </a:cubicBezTo>
                <a:cubicBezTo>
                  <a:pt x="3806" y="5876"/>
                  <a:pt x="4141" y="4989"/>
                  <a:pt x="4215" y="4198"/>
                </a:cubicBezTo>
                <a:cubicBezTo>
                  <a:pt x="4462" y="1597"/>
                  <a:pt x="4306" y="0"/>
                  <a:pt x="4306"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2"/>
          <p:cNvSpPr/>
          <p:nvPr/>
        </p:nvSpPr>
        <p:spPr>
          <a:xfrm>
            <a:off x="1207116" y="3573496"/>
            <a:ext cx="212094" cy="690049"/>
          </a:xfrm>
          <a:custGeom>
            <a:avLst/>
            <a:gdLst/>
            <a:ahLst/>
            <a:cxnLst/>
            <a:rect l="l" t="t" r="r" b="b"/>
            <a:pathLst>
              <a:path w="3495" h="11371" extrusionOk="0">
                <a:moveTo>
                  <a:pt x="3451" y="0"/>
                </a:moveTo>
                <a:cubicBezTo>
                  <a:pt x="3439" y="0"/>
                  <a:pt x="3427" y="6"/>
                  <a:pt x="3420" y="19"/>
                </a:cubicBezTo>
                <a:cubicBezTo>
                  <a:pt x="2916" y="868"/>
                  <a:pt x="2480" y="1755"/>
                  <a:pt x="2077" y="2658"/>
                </a:cubicBezTo>
                <a:cubicBezTo>
                  <a:pt x="1678" y="3561"/>
                  <a:pt x="1326" y="4487"/>
                  <a:pt x="1019" y="5424"/>
                </a:cubicBezTo>
                <a:cubicBezTo>
                  <a:pt x="711" y="6365"/>
                  <a:pt x="450" y="7319"/>
                  <a:pt x="237" y="8286"/>
                </a:cubicBezTo>
                <a:lnTo>
                  <a:pt x="85" y="9013"/>
                </a:lnTo>
                <a:cubicBezTo>
                  <a:pt x="54" y="9264"/>
                  <a:pt x="34" y="9511"/>
                  <a:pt x="21" y="9757"/>
                </a:cubicBezTo>
                <a:cubicBezTo>
                  <a:pt x="1" y="10254"/>
                  <a:pt x="4" y="10752"/>
                  <a:pt x="45" y="11256"/>
                </a:cubicBezTo>
                <a:cubicBezTo>
                  <a:pt x="45" y="11262"/>
                  <a:pt x="48" y="11266"/>
                  <a:pt x="48" y="11273"/>
                </a:cubicBezTo>
                <a:cubicBezTo>
                  <a:pt x="60" y="11330"/>
                  <a:pt x="110" y="11371"/>
                  <a:pt x="165" y="11371"/>
                </a:cubicBezTo>
                <a:cubicBezTo>
                  <a:pt x="174" y="11371"/>
                  <a:pt x="184" y="11370"/>
                  <a:pt x="193" y="11367"/>
                </a:cubicBezTo>
                <a:cubicBezTo>
                  <a:pt x="261" y="11354"/>
                  <a:pt x="305" y="11289"/>
                  <a:pt x="291" y="11222"/>
                </a:cubicBezTo>
                <a:cubicBezTo>
                  <a:pt x="190" y="10749"/>
                  <a:pt x="176" y="10254"/>
                  <a:pt x="193" y="9767"/>
                </a:cubicBezTo>
                <a:cubicBezTo>
                  <a:pt x="204" y="9524"/>
                  <a:pt x="221" y="9277"/>
                  <a:pt x="247" y="9037"/>
                </a:cubicBezTo>
                <a:lnTo>
                  <a:pt x="390" y="8316"/>
                </a:lnTo>
                <a:cubicBezTo>
                  <a:pt x="592" y="7356"/>
                  <a:pt x="839" y="6402"/>
                  <a:pt x="1137" y="5461"/>
                </a:cubicBezTo>
                <a:cubicBezTo>
                  <a:pt x="1431" y="4525"/>
                  <a:pt x="1773" y="3598"/>
                  <a:pt x="2162" y="2695"/>
                </a:cubicBezTo>
                <a:cubicBezTo>
                  <a:pt x="2550" y="1791"/>
                  <a:pt x="2987" y="906"/>
                  <a:pt x="3484" y="57"/>
                </a:cubicBezTo>
                <a:cubicBezTo>
                  <a:pt x="3495" y="40"/>
                  <a:pt x="3488" y="16"/>
                  <a:pt x="3471" y="6"/>
                </a:cubicBezTo>
                <a:cubicBezTo>
                  <a:pt x="3465" y="2"/>
                  <a:pt x="3458" y="0"/>
                  <a:pt x="3451"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2"/>
          <p:cNvSpPr/>
          <p:nvPr/>
        </p:nvSpPr>
        <p:spPr>
          <a:xfrm>
            <a:off x="807934" y="3856465"/>
            <a:ext cx="317322" cy="237703"/>
          </a:xfrm>
          <a:custGeom>
            <a:avLst/>
            <a:gdLst/>
            <a:ahLst/>
            <a:cxnLst/>
            <a:rect l="l" t="t" r="r" b="b"/>
            <a:pathLst>
              <a:path w="5229" h="3917" extrusionOk="0">
                <a:moveTo>
                  <a:pt x="753" y="0"/>
                </a:moveTo>
                <a:cubicBezTo>
                  <a:pt x="315" y="0"/>
                  <a:pt x="0" y="75"/>
                  <a:pt x="0" y="75"/>
                </a:cubicBezTo>
                <a:cubicBezTo>
                  <a:pt x="0" y="75"/>
                  <a:pt x="473" y="975"/>
                  <a:pt x="1512" y="2263"/>
                </a:cubicBezTo>
                <a:cubicBezTo>
                  <a:pt x="1827" y="2656"/>
                  <a:pt x="2314" y="3007"/>
                  <a:pt x="2621" y="3251"/>
                </a:cubicBezTo>
                <a:cubicBezTo>
                  <a:pt x="2622" y="3251"/>
                  <a:pt x="2623" y="3252"/>
                  <a:pt x="2624" y="3252"/>
                </a:cubicBezTo>
                <a:cubicBezTo>
                  <a:pt x="2668" y="3252"/>
                  <a:pt x="3000" y="2920"/>
                  <a:pt x="3000" y="2920"/>
                </a:cubicBezTo>
                <a:lnTo>
                  <a:pt x="3000" y="2920"/>
                </a:lnTo>
                <a:cubicBezTo>
                  <a:pt x="3000" y="2920"/>
                  <a:pt x="2814" y="3376"/>
                  <a:pt x="2848" y="3399"/>
                </a:cubicBezTo>
                <a:cubicBezTo>
                  <a:pt x="3585" y="3860"/>
                  <a:pt x="3967" y="3891"/>
                  <a:pt x="4336" y="3914"/>
                </a:cubicBezTo>
                <a:cubicBezTo>
                  <a:pt x="4362" y="3916"/>
                  <a:pt x="4391" y="3916"/>
                  <a:pt x="4421" y="3916"/>
                </a:cubicBezTo>
                <a:cubicBezTo>
                  <a:pt x="4728" y="3916"/>
                  <a:pt x="5229" y="3846"/>
                  <a:pt x="5229" y="3846"/>
                </a:cubicBezTo>
                <a:cubicBezTo>
                  <a:pt x="4065" y="1289"/>
                  <a:pt x="2631" y="623"/>
                  <a:pt x="2631" y="623"/>
                </a:cubicBezTo>
                <a:lnTo>
                  <a:pt x="2297" y="1110"/>
                </a:lnTo>
                <a:lnTo>
                  <a:pt x="2462" y="522"/>
                </a:lnTo>
                <a:cubicBezTo>
                  <a:pt x="1922" y="99"/>
                  <a:pt x="1256" y="0"/>
                  <a:pt x="753"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2"/>
          <p:cNvSpPr/>
          <p:nvPr/>
        </p:nvSpPr>
        <p:spPr>
          <a:xfrm>
            <a:off x="828385" y="3869877"/>
            <a:ext cx="313074" cy="327578"/>
          </a:xfrm>
          <a:custGeom>
            <a:avLst/>
            <a:gdLst/>
            <a:ahLst/>
            <a:cxnLst/>
            <a:rect l="l" t="t" r="r" b="b"/>
            <a:pathLst>
              <a:path w="5159" h="5398" extrusionOk="0">
                <a:moveTo>
                  <a:pt x="29" y="0"/>
                </a:moveTo>
                <a:cubicBezTo>
                  <a:pt x="20" y="0"/>
                  <a:pt x="10" y="5"/>
                  <a:pt x="8" y="12"/>
                </a:cubicBezTo>
                <a:cubicBezTo>
                  <a:pt x="1" y="26"/>
                  <a:pt x="4" y="40"/>
                  <a:pt x="18" y="43"/>
                </a:cubicBezTo>
                <a:cubicBezTo>
                  <a:pt x="471" y="270"/>
                  <a:pt x="911" y="520"/>
                  <a:pt x="1340" y="788"/>
                </a:cubicBezTo>
                <a:cubicBezTo>
                  <a:pt x="1770" y="1058"/>
                  <a:pt x="2186" y="1345"/>
                  <a:pt x="2589" y="1650"/>
                </a:cubicBezTo>
                <a:cubicBezTo>
                  <a:pt x="2995" y="1954"/>
                  <a:pt x="3383" y="2276"/>
                  <a:pt x="3763" y="2610"/>
                </a:cubicBezTo>
                <a:cubicBezTo>
                  <a:pt x="4137" y="2945"/>
                  <a:pt x="4496" y="3293"/>
                  <a:pt x="4844" y="3651"/>
                </a:cubicBezTo>
                <a:lnTo>
                  <a:pt x="4844" y="3651"/>
                </a:lnTo>
                <a:cubicBezTo>
                  <a:pt x="4896" y="3922"/>
                  <a:pt x="4936" y="4197"/>
                  <a:pt x="4970" y="4474"/>
                </a:cubicBezTo>
                <a:cubicBezTo>
                  <a:pt x="4983" y="4613"/>
                  <a:pt x="4993" y="4755"/>
                  <a:pt x="5000" y="4894"/>
                </a:cubicBezTo>
                <a:cubicBezTo>
                  <a:pt x="5007" y="5036"/>
                  <a:pt x="5007" y="5175"/>
                  <a:pt x="5000" y="5313"/>
                </a:cubicBezTo>
                <a:lnTo>
                  <a:pt x="5000" y="5317"/>
                </a:lnTo>
                <a:lnTo>
                  <a:pt x="5000" y="5323"/>
                </a:lnTo>
                <a:cubicBezTo>
                  <a:pt x="5004" y="5365"/>
                  <a:pt x="5038" y="5398"/>
                  <a:pt x="5079" y="5398"/>
                </a:cubicBezTo>
                <a:cubicBezTo>
                  <a:pt x="5081" y="5398"/>
                  <a:pt x="5083" y="5398"/>
                  <a:pt x="5085" y="5398"/>
                </a:cubicBezTo>
                <a:cubicBezTo>
                  <a:pt x="5129" y="5395"/>
                  <a:pt x="5159" y="5357"/>
                  <a:pt x="5159" y="5313"/>
                </a:cubicBezTo>
                <a:cubicBezTo>
                  <a:pt x="5138" y="5029"/>
                  <a:pt x="5115" y="4741"/>
                  <a:pt x="5082" y="4461"/>
                </a:cubicBezTo>
                <a:cubicBezTo>
                  <a:pt x="5044" y="4177"/>
                  <a:pt x="5000" y="3896"/>
                  <a:pt x="4943" y="3615"/>
                </a:cubicBezTo>
                <a:cubicBezTo>
                  <a:pt x="4943" y="3609"/>
                  <a:pt x="4940" y="3598"/>
                  <a:pt x="4929" y="3592"/>
                </a:cubicBezTo>
                <a:cubicBezTo>
                  <a:pt x="4574" y="3230"/>
                  <a:pt x="4205" y="2878"/>
                  <a:pt x="3819" y="2546"/>
                </a:cubicBezTo>
                <a:cubicBezTo>
                  <a:pt x="3438" y="2215"/>
                  <a:pt x="3038" y="1897"/>
                  <a:pt x="2633" y="1595"/>
                </a:cubicBezTo>
                <a:cubicBezTo>
                  <a:pt x="2223" y="1295"/>
                  <a:pt x="1800" y="1011"/>
                  <a:pt x="1368" y="743"/>
                </a:cubicBezTo>
                <a:cubicBezTo>
                  <a:pt x="938" y="476"/>
                  <a:pt x="495" y="226"/>
                  <a:pt x="38" y="3"/>
                </a:cubicBezTo>
                <a:cubicBezTo>
                  <a:pt x="35" y="1"/>
                  <a:pt x="32" y="0"/>
                  <a:pt x="29"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2"/>
          <p:cNvSpPr/>
          <p:nvPr/>
        </p:nvSpPr>
        <p:spPr>
          <a:xfrm>
            <a:off x="922203" y="4182824"/>
            <a:ext cx="529234" cy="138180"/>
          </a:xfrm>
          <a:custGeom>
            <a:avLst/>
            <a:gdLst/>
            <a:ahLst/>
            <a:cxnLst/>
            <a:rect l="l" t="t" r="r" b="b"/>
            <a:pathLst>
              <a:path w="8721" h="2277" extrusionOk="0">
                <a:moveTo>
                  <a:pt x="0" y="1"/>
                </a:moveTo>
                <a:lnTo>
                  <a:pt x="190" y="2277"/>
                </a:lnTo>
                <a:cubicBezTo>
                  <a:pt x="3008" y="2067"/>
                  <a:pt x="5913" y="1915"/>
                  <a:pt x="8625" y="1143"/>
                </a:cubicBezTo>
                <a:lnTo>
                  <a:pt x="8720" y="71"/>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2"/>
          <p:cNvSpPr/>
          <p:nvPr/>
        </p:nvSpPr>
        <p:spPr>
          <a:xfrm>
            <a:off x="933733" y="4252185"/>
            <a:ext cx="511939" cy="356100"/>
          </a:xfrm>
          <a:custGeom>
            <a:avLst/>
            <a:gdLst/>
            <a:ahLst/>
            <a:cxnLst/>
            <a:rect l="l" t="t" r="r" b="b"/>
            <a:pathLst>
              <a:path w="8436" h="5868" extrusionOk="0">
                <a:moveTo>
                  <a:pt x="8435" y="0"/>
                </a:moveTo>
                <a:lnTo>
                  <a:pt x="8435" y="0"/>
                </a:lnTo>
                <a:cubicBezTo>
                  <a:pt x="5723" y="772"/>
                  <a:pt x="2818" y="924"/>
                  <a:pt x="0" y="1134"/>
                </a:cubicBezTo>
                <a:lnTo>
                  <a:pt x="338" y="5250"/>
                </a:lnTo>
                <a:cubicBezTo>
                  <a:pt x="338" y="5250"/>
                  <a:pt x="2371" y="5868"/>
                  <a:pt x="4844" y="5868"/>
                </a:cubicBezTo>
                <a:cubicBezTo>
                  <a:pt x="5847" y="5868"/>
                  <a:pt x="6923" y="5766"/>
                  <a:pt x="7965" y="5480"/>
                </a:cubicBezTo>
                <a:lnTo>
                  <a:pt x="84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2"/>
          <p:cNvSpPr/>
          <p:nvPr/>
        </p:nvSpPr>
        <p:spPr>
          <a:xfrm>
            <a:off x="910551" y="4143986"/>
            <a:ext cx="549685" cy="111418"/>
          </a:xfrm>
          <a:custGeom>
            <a:avLst/>
            <a:gdLst/>
            <a:ahLst/>
            <a:cxnLst/>
            <a:rect l="l" t="t" r="r" b="b"/>
            <a:pathLst>
              <a:path w="9058" h="1836" extrusionOk="0">
                <a:moveTo>
                  <a:pt x="0" y="1"/>
                </a:moveTo>
                <a:lnTo>
                  <a:pt x="3" y="1398"/>
                </a:lnTo>
                <a:cubicBezTo>
                  <a:pt x="3" y="1398"/>
                  <a:pt x="1775" y="1835"/>
                  <a:pt x="4651" y="1835"/>
                </a:cubicBezTo>
                <a:cubicBezTo>
                  <a:pt x="5923" y="1835"/>
                  <a:pt x="7411" y="1750"/>
                  <a:pt x="9058" y="1503"/>
                </a:cubicBezTo>
                <a:lnTo>
                  <a:pt x="9055" y="8"/>
                </a:lnTo>
                <a:cubicBezTo>
                  <a:pt x="9055" y="8"/>
                  <a:pt x="7751" y="341"/>
                  <a:pt x="5085" y="341"/>
                </a:cubicBezTo>
                <a:cubicBezTo>
                  <a:pt x="3740" y="341"/>
                  <a:pt x="2047" y="256"/>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1" name="Google Shape;611;p32"/>
          <p:cNvGrpSpPr/>
          <p:nvPr/>
        </p:nvGrpSpPr>
        <p:grpSpPr>
          <a:xfrm>
            <a:off x="1556113" y="3906310"/>
            <a:ext cx="919932" cy="691171"/>
            <a:chOff x="1556125" y="3741725"/>
            <a:chExt cx="1101715" cy="827749"/>
          </a:xfrm>
        </p:grpSpPr>
        <p:sp>
          <p:nvSpPr>
            <p:cNvPr id="612" name="Google Shape;612;p32"/>
            <p:cNvSpPr/>
            <p:nvPr/>
          </p:nvSpPr>
          <p:spPr>
            <a:xfrm>
              <a:off x="2446214" y="4027833"/>
              <a:ext cx="48028" cy="204688"/>
            </a:xfrm>
            <a:custGeom>
              <a:avLst/>
              <a:gdLst/>
              <a:ahLst/>
              <a:cxnLst/>
              <a:rect l="l" t="t" r="r" b="b"/>
              <a:pathLst>
                <a:path w="443" h="1888" extrusionOk="0">
                  <a:moveTo>
                    <a:pt x="108" y="0"/>
                  </a:moveTo>
                  <a:lnTo>
                    <a:pt x="0" y="45"/>
                  </a:lnTo>
                  <a:cubicBezTo>
                    <a:pt x="237" y="623"/>
                    <a:pt x="321" y="1255"/>
                    <a:pt x="250" y="1875"/>
                  </a:cubicBezTo>
                  <a:lnTo>
                    <a:pt x="366" y="1888"/>
                  </a:lnTo>
                  <a:cubicBezTo>
                    <a:pt x="443" y="1249"/>
                    <a:pt x="355" y="596"/>
                    <a:pt x="108"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2"/>
            <p:cNvSpPr/>
            <p:nvPr/>
          </p:nvSpPr>
          <p:spPr>
            <a:xfrm>
              <a:off x="1739130" y="4005716"/>
              <a:ext cx="719550" cy="95947"/>
            </a:xfrm>
            <a:custGeom>
              <a:avLst/>
              <a:gdLst/>
              <a:ahLst/>
              <a:cxnLst/>
              <a:rect l="l" t="t" r="r" b="b"/>
              <a:pathLst>
                <a:path w="6637" h="885" extrusionOk="0">
                  <a:moveTo>
                    <a:pt x="3820" y="0"/>
                  </a:moveTo>
                  <a:cubicBezTo>
                    <a:pt x="2766" y="0"/>
                    <a:pt x="1465" y="33"/>
                    <a:pt x="1" y="137"/>
                  </a:cubicBezTo>
                  <a:lnTo>
                    <a:pt x="130" y="885"/>
                  </a:lnTo>
                  <a:lnTo>
                    <a:pt x="6498" y="560"/>
                  </a:lnTo>
                  <a:lnTo>
                    <a:pt x="6637" y="90"/>
                  </a:lnTo>
                  <a:cubicBezTo>
                    <a:pt x="6637" y="90"/>
                    <a:pt x="5569" y="0"/>
                    <a:pt x="38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2"/>
            <p:cNvSpPr/>
            <p:nvPr/>
          </p:nvSpPr>
          <p:spPr>
            <a:xfrm>
              <a:off x="2043885" y="3854477"/>
              <a:ext cx="146035" cy="128147"/>
            </a:xfrm>
            <a:custGeom>
              <a:avLst/>
              <a:gdLst/>
              <a:ahLst/>
              <a:cxnLst/>
              <a:rect l="l" t="t" r="r" b="b"/>
              <a:pathLst>
                <a:path w="1347" h="1182" extrusionOk="0">
                  <a:moveTo>
                    <a:pt x="489" y="1"/>
                  </a:moveTo>
                  <a:cubicBezTo>
                    <a:pt x="384" y="1"/>
                    <a:pt x="283" y="34"/>
                    <a:pt x="204" y="102"/>
                  </a:cubicBezTo>
                  <a:cubicBezTo>
                    <a:pt x="1" y="277"/>
                    <a:pt x="4" y="615"/>
                    <a:pt x="213" y="859"/>
                  </a:cubicBezTo>
                  <a:cubicBezTo>
                    <a:pt x="366" y="1035"/>
                    <a:pt x="679" y="1182"/>
                    <a:pt x="918" y="1182"/>
                  </a:cubicBezTo>
                  <a:cubicBezTo>
                    <a:pt x="1008" y="1182"/>
                    <a:pt x="1088" y="1161"/>
                    <a:pt x="1144" y="1112"/>
                  </a:cubicBezTo>
                  <a:cubicBezTo>
                    <a:pt x="1347" y="940"/>
                    <a:pt x="1161" y="473"/>
                    <a:pt x="951" y="227"/>
                  </a:cubicBezTo>
                  <a:cubicBezTo>
                    <a:pt x="824" y="79"/>
                    <a:pt x="650" y="1"/>
                    <a:pt x="489"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2"/>
            <p:cNvSpPr/>
            <p:nvPr/>
          </p:nvSpPr>
          <p:spPr>
            <a:xfrm>
              <a:off x="1857194" y="3953026"/>
              <a:ext cx="154491" cy="120666"/>
            </a:xfrm>
            <a:custGeom>
              <a:avLst/>
              <a:gdLst/>
              <a:ahLst/>
              <a:cxnLst/>
              <a:rect l="l" t="t" r="r" b="b"/>
              <a:pathLst>
                <a:path w="1425" h="1113" extrusionOk="0">
                  <a:moveTo>
                    <a:pt x="986" y="0"/>
                  </a:moveTo>
                  <a:cubicBezTo>
                    <a:pt x="788" y="0"/>
                    <a:pt x="544" y="84"/>
                    <a:pt x="380" y="187"/>
                  </a:cubicBezTo>
                  <a:cubicBezTo>
                    <a:pt x="106" y="359"/>
                    <a:pt x="1" y="681"/>
                    <a:pt x="143" y="907"/>
                  </a:cubicBezTo>
                  <a:cubicBezTo>
                    <a:pt x="227" y="1041"/>
                    <a:pt x="380" y="1113"/>
                    <a:pt x="547" y="1113"/>
                  </a:cubicBezTo>
                  <a:cubicBezTo>
                    <a:pt x="662" y="1113"/>
                    <a:pt x="784" y="1079"/>
                    <a:pt x="894" y="1008"/>
                  </a:cubicBezTo>
                  <a:cubicBezTo>
                    <a:pt x="1167" y="840"/>
                    <a:pt x="1425" y="353"/>
                    <a:pt x="1283" y="126"/>
                  </a:cubicBezTo>
                  <a:cubicBezTo>
                    <a:pt x="1227" y="36"/>
                    <a:pt x="1116" y="0"/>
                    <a:pt x="986"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2"/>
            <p:cNvSpPr/>
            <p:nvPr/>
          </p:nvSpPr>
          <p:spPr>
            <a:xfrm>
              <a:off x="2122378" y="3802654"/>
              <a:ext cx="92478" cy="440165"/>
            </a:xfrm>
            <a:custGeom>
              <a:avLst/>
              <a:gdLst/>
              <a:ahLst/>
              <a:cxnLst/>
              <a:rect l="l" t="t" r="r" b="b"/>
              <a:pathLst>
                <a:path w="853" h="4060" extrusionOk="0">
                  <a:moveTo>
                    <a:pt x="352" y="1"/>
                  </a:moveTo>
                  <a:lnTo>
                    <a:pt x="237" y="32"/>
                  </a:lnTo>
                  <a:cubicBezTo>
                    <a:pt x="454" y="789"/>
                    <a:pt x="602" y="1570"/>
                    <a:pt x="680" y="2352"/>
                  </a:cubicBezTo>
                  <a:cubicBezTo>
                    <a:pt x="710" y="2656"/>
                    <a:pt x="735" y="3004"/>
                    <a:pt x="633" y="3319"/>
                  </a:cubicBezTo>
                  <a:cubicBezTo>
                    <a:pt x="528" y="3647"/>
                    <a:pt x="278" y="3891"/>
                    <a:pt x="0" y="3941"/>
                  </a:cubicBezTo>
                  <a:lnTo>
                    <a:pt x="20" y="4060"/>
                  </a:lnTo>
                  <a:cubicBezTo>
                    <a:pt x="342" y="4002"/>
                    <a:pt x="626" y="3725"/>
                    <a:pt x="744" y="3353"/>
                  </a:cubicBezTo>
                  <a:cubicBezTo>
                    <a:pt x="852" y="3018"/>
                    <a:pt x="829" y="2656"/>
                    <a:pt x="799" y="2341"/>
                  </a:cubicBezTo>
                  <a:cubicBezTo>
                    <a:pt x="721" y="1550"/>
                    <a:pt x="568" y="765"/>
                    <a:pt x="352"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a:off x="2109151" y="3741725"/>
              <a:ext cx="135736" cy="176933"/>
            </a:xfrm>
            <a:custGeom>
              <a:avLst/>
              <a:gdLst/>
              <a:ahLst/>
              <a:cxnLst/>
              <a:rect l="l" t="t" r="r" b="b"/>
              <a:pathLst>
                <a:path w="1252" h="1632" extrusionOk="0">
                  <a:moveTo>
                    <a:pt x="602" y="0"/>
                  </a:moveTo>
                  <a:cubicBezTo>
                    <a:pt x="580" y="0"/>
                    <a:pt x="558" y="2"/>
                    <a:pt x="535" y="5"/>
                  </a:cubicBezTo>
                  <a:cubicBezTo>
                    <a:pt x="217" y="46"/>
                    <a:pt x="0" y="391"/>
                    <a:pt x="51" y="769"/>
                  </a:cubicBezTo>
                  <a:cubicBezTo>
                    <a:pt x="104" y="1136"/>
                    <a:pt x="473" y="1631"/>
                    <a:pt x="781" y="1631"/>
                  </a:cubicBezTo>
                  <a:cubicBezTo>
                    <a:pt x="794" y="1631"/>
                    <a:pt x="807" y="1630"/>
                    <a:pt x="819" y="1629"/>
                  </a:cubicBezTo>
                  <a:cubicBezTo>
                    <a:pt x="1137" y="1588"/>
                    <a:pt x="1252" y="995"/>
                    <a:pt x="1202" y="617"/>
                  </a:cubicBezTo>
                  <a:cubicBezTo>
                    <a:pt x="1154" y="262"/>
                    <a:pt x="891" y="0"/>
                    <a:pt x="602"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2"/>
            <p:cNvSpPr/>
            <p:nvPr/>
          </p:nvSpPr>
          <p:spPr>
            <a:xfrm>
              <a:off x="2199786" y="3853176"/>
              <a:ext cx="155142" cy="166851"/>
            </a:xfrm>
            <a:custGeom>
              <a:avLst/>
              <a:gdLst/>
              <a:ahLst/>
              <a:cxnLst/>
              <a:rect l="l" t="t" r="r" b="b"/>
              <a:pathLst>
                <a:path w="1431" h="1539" extrusionOk="0">
                  <a:moveTo>
                    <a:pt x="841" y="0"/>
                  </a:moveTo>
                  <a:cubicBezTo>
                    <a:pt x="627" y="0"/>
                    <a:pt x="399" y="124"/>
                    <a:pt x="254" y="343"/>
                  </a:cubicBezTo>
                  <a:cubicBezTo>
                    <a:pt x="41" y="662"/>
                    <a:pt x="0" y="1317"/>
                    <a:pt x="267" y="1494"/>
                  </a:cubicBezTo>
                  <a:cubicBezTo>
                    <a:pt x="315" y="1525"/>
                    <a:pt x="368" y="1539"/>
                    <a:pt x="426" y="1539"/>
                  </a:cubicBezTo>
                  <a:cubicBezTo>
                    <a:pt x="693" y="1539"/>
                    <a:pt x="1046" y="1244"/>
                    <a:pt x="1221" y="982"/>
                  </a:cubicBezTo>
                  <a:cubicBezTo>
                    <a:pt x="1431" y="662"/>
                    <a:pt x="1387" y="259"/>
                    <a:pt x="1120" y="83"/>
                  </a:cubicBezTo>
                  <a:cubicBezTo>
                    <a:pt x="1036" y="27"/>
                    <a:pt x="940" y="0"/>
                    <a:pt x="841"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2"/>
            <p:cNvSpPr/>
            <p:nvPr/>
          </p:nvSpPr>
          <p:spPr>
            <a:xfrm>
              <a:off x="2190571" y="3932102"/>
              <a:ext cx="111234" cy="113836"/>
            </a:xfrm>
            <a:custGeom>
              <a:avLst/>
              <a:gdLst/>
              <a:ahLst/>
              <a:cxnLst/>
              <a:rect l="l" t="t" r="r" b="b"/>
              <a:pathLst>
                <a:path w="1026" h="1050" extrusionOk="0">
                  <a:moveTo>
                    <a:pt x="913" y="1"/>
                  </a:moveTo>
                  <a:cubicBezTo>
                    <a:pt x="857" y="193"/>
                    <a:pt x="735" y="386"/>
                    <a:pt x="559" y="552"/>
                  </a:cubicBezTo>
                  <a:cubicBezTo>
                    <a:pt x="386" y="714"/>
                    <a:pt x="180" y="843"/>
                    <a:pt x="0" y="948"/>
                  </a:cubicBezTo>
                  <a:lnTo>
                    <a:pt x="61" y="1050"/>
                  </a:lnTo>
                  <a:cubicBezTo>
                    <a:pt x="248" y="941"/>
                    <a:pt x="460" y="809"/>
                    <a:pt x="640" y="640"/>
                  </a:cubicBezTo>
                  <a:cubicBezTo>
                    <a:pt x="832" y="457"/>
                    <a:pt x="965" y="248"/>
                    <a:pt x="1025" y="35"/>
                  </a:cubicBezTo>
                  <a:lnTo>
                    <a:pt x="913" y="1"/>
                  </a:ln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a:off x="1750947" y="4066320"/>
              <a:ext cx="692663" cy="180945"/>
            </a:xfrm>
            <a:custGeom>
              <a:avLst/>
              <a:gdLst/>
              <a:ahLst/>
              <a:cxnLst/>
              <a:rect l="l" t="t" r="r" b="b"/>
              <a:pathLst>
                <a:path w="6389" h="1669" extrusionOk="0">
                  <a:moveTo>
                    <a:pt x="6389" y="1"/>
                  </a:moveTo>
                  <a:lnTo>
                    <a:pt x="0" y="92"/>
                  </a:lnTo>
                  <a:lnTo>
                    <a:pt x="74" y="880"/>
                  </a:lnTo>
                  <a:cubicBezTo>
                    <a:pt x="2066" y="1431"/>
                    <a:pt x="4194" y="1529"/>
                    <a:pt x="6261" y="1668"/>
                  </a:cubicBezTo>
                  <a:lnTo>
                    <a:pt x="638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a:off x="1758970" y="4161617"/>
              <a:ext cx="670764" cy="407857"/>
            </a:xfrm>
            <a:custGeom>
              <a:avLst/>
              <a:gdLst/>
              <a:ahLst/>
              <a:cxnLst/>
              <a:rect l="l" t="t" r="r" b="b"/>
              <a:pathLst>
                <a:path w="6187" h="3762" extrusionOk="0">
                  <a:moveTo>
                    <a:pt x="0" y="1"/>
                  </a:moveTo>
                  <a:lnTo>
                    <a:pt x="142" y="1540"/>
                  </a:lnTo>
                  <a:cubicBezTo>
                    <a:pt x="283" y="3046"/>
                    <a:pt x="1496" y="3761"/>
                    <a:pt x="2974" y="3761"/>
                  </a:cubicBezTo>
                  <a:cubicBezTo>
                    <a:pt x="3070" y="3761"/>
                    <a:pt x="3167" y="3758"/>
                    <a:pt x="3264" y="3752"/>
                  </a:cubicBezTo>
                  <a:cubicBezTo>
                    <a:pt x="3288" y="3749"/>
                    <a:pt x="3315" y="3749"/>
                    <a:pt x="3339" y="3746"/>
                  </a:cubicBezTo>
                  <a:cubicBezTo>
                    <a:pt x="4820" y="3647"/>
                    <a:pt x="6021" y="2971"/>
                    <a:pt x="6132" y="1490"/>
                  </a:cubicBezTo>
                  <a:lnTo>
                    <a:pt x="6187" y="789"/>
                  </a:lnTo>
                  <a:cubicBezTo>
                    <a:pt x="4120" y="650"/>
                    <a:pt x="1992" y="55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a:off x="2243803" y="3996609"/>
              <a:ext cx="284915" cy="197424"/>
            </a:xfrm>
            <a:custGeom>
              <a:avLst/>
              <a:gdLst/>
              <a:ahLst/>
              <a:cxnLst/>
              <a:rect l="l" t="t" r="r" b="b"/>
              <a:pathLst>
                <a:path w="2628" h="1821" extrusionOk="0">
                  <a:moveTo>
                    <a:pt x="910" y="0"/>
                  </a:moveTo>
                  <a:cubicBezTo>
                    <a:pt x="423" y="0"/>
                    <a:pt x="134" y="303"/>
                    <a:pt x="0" y="495"/>
                  </a:cubicBezTo>
                  <a:lnTo>
                    <a:pt x="98" y="563"/>
                  </a:lnTo>
                  <a:cubicBezTo>
                    <a:pt x="243" y="353"/>
                    <a:pt x="498" y="116"/>
                    <a:pt x="911" y="116"/>
                  </a:cubicBezTo>
                  <a:cubicBezTo>
                    <a:pt x="958" y="116"/>
                    <a:pt x="1007" y="119"/>
                    <a:pt x="1059" y="126"/>
                  </a:cubicBezTo>
                  <a:cubicBezTo>
                    <a:pt x="1833" y="231"/>
                    <a:pt x="2107" y="864"/>
                    <a:pt x="2483" y="1743"/>
                  </a:cubicBezTo>
                  <a:lnTo>
                    <a:pt x="2520" y="1821"/>
                  </a:lnTo>
                  <a:lnTo>
                    <a:pt x="2628" y="1774"/>
                  </a:lnTo>
                  <a:lnTo>
                    <a:pt x="2594" y="1696"/>
                  </a:lnTo>
                  <a:cubicBezTo>
                    <a:pt x="2199" y="783"/>
                    <a:pt x="1914" y="123"/>
                    <a:pt x="1076" y="11"/>
                  </a:cubicBezTo>
                  <a:cubicBezTo>
                    <a:pt x="1018" y="4"/>
                    <a:pt x="963" y="0"/>
                    <a:pt x="910"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2"/>
            <p:cNvSpPr/>
            <p:nvPr/>
          </p:nvSpPr>
          <p:spPr>
            <a:xfrm>
              <a:off x="1739130" y="4015365"/>
              <a:ext cx="719984" cy="148312"/>
            </a:xfrm>
            <a:custGeom>
              <a:avLst/>
              <a:gdLst/>
              <a:ahLst/>
              <a:cxnLst/>
              <a:rect l="l" t="t" r="r" b="b"/>
              <a:pathLst>
                <a:path w="6641" h="1368" extrusionOk="0">
                  <a:moveTo>
                    <a:pt x="6637" y="1"/>
                  </a:moveTo>
                  <a:cubicBezTo>
                    <a:pt x="5064" y="208"/>
                    <a:pt x="3775" y="275"/>
                    <a:pt x="2767" y="275"/>
                  </a:cubicBezTo>
                  <a:cubicBezTo>
                    <a:pt x="911" y="275"/>
                    <a:pt x="1" y="48"/>
                    <a:pt x="1" y="48"/>
                  </a:cubicBezTo>
                  <a:lnTo>
                    <a:pt x="1" y="48"/>
                  </a:lnTo>
                  <a:lnTo>
                    <a:pt x="4" y="1144"/>
                  </a:lnTo>
                  <a:cubicBezTo>
                    <a:pt x="1156" y="1309"/>
                    <a:pt x="2202" y="1367"/>
                    <a:pt x="3105" y="1367"/>
                  </a:cubicBezTo>
                  <a:cubicBezTo>
                    <a:pt x="5291" y="1367"/>
                    <a:pt x="6640" y="1025"/>
                    <a:pt x="6640" y="1025"/>
                  </a:cubicBezTo>
                  <a:lnTo>
                    <a:pt x="663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a:off x="2390055" y="3951183"/>
              <a:ext cx="250222" cy="165550"/>
            </a:xfrm>
            <a:custGeom>
              <a:avLst/>
              <a:gdLst/>
              <a:ahLst/>
              <a:cxnLst/>
              <a:rect l="l" t="t" r="r" b="b"/>
              <a:pathLst>
                <a:path w="2308" h="1527" extrusionOk="0">
                  <a:moveTo>
                    <a:pt x="1195" y="0"/>
                  </a:moveTo>
                  <a:cubicBezTo>
                    <a:pt x="738" y="0"/>
                    <a:pt x="203" y="195"/>
                    <a:pt x="112" y="512"/>
                  </a:cubicBezTo>
                  <a:cubicBezTo>
                    <a:pt x="0" y="910"/>
                    <a:pt x="643" y="1350"/>
                    <a:pt x="1123" y="1486"/>
                  </a:cubicBezTo>
                  <a:cubicBezTo>
                    <a:pt x="1220" y="1513"/>
                    <a:pt x="1317" y="1526"/>
                    <a:pt x="1412" y="1526"/>
                  </a:cubicBezTo>
                  <a:cubicBezTo>
                    <a:pt x="1781" y="1526"/>
                    <a:pt x="2104" y="1327"/>
                    <a:pt x="2192" y="1008"/>
                  </a:cubicBezTo>
                  <a:cubicBezTo>
                    <a:pt x="2307" y="610"/>
                    <a:pt x="2010" y="176"/>
                    <a:pt x="1529" y="42"/>
                  </a:cubicBezTo>
                  <a:cubicBezTo>
                    <a:pt x="1429" y="13"/>
                    <a:pt x="1315" y="0"/>
                    <a:pt x="1195"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2"/>
            <p:cNvSpPr/>
            <p:nvPr/>
          </p:nvSpPr>
          <p:spPr>
            <a:xfrm>
              <a:off x="2266787" y="4029459"/>
              <a:ext cx="179535" cy="231683"/>
            </a:xfrm>
            <a:custGeom>
              <a:avLst/>
              <a:gdLst/>
              <a:ahLst/>
              <a:cxnLst/>
              <a:rect l="l" t="t" r="r" b="b"/>
              <a:pathLst>
                <a:path w="1656" h="2137" extrusionOk="0">
                  <a:moveTo>
                    <a:pt x="902" y="0"/>
                  </a:moveTo>
                  <a:cubicBezTo>
                    <a:pt x="516" y="0"/>
                    <a:pt x="173" y="638"/>
                    <a:pt x="89" y="1106"/>
                  </a:cubicBezTo>
                  <a:cubicBezTo>
                    <a:pt x="1" y="1596"/>
                    <a:pt x="262" y="2052"/>
                    <a:pt x="667" y="2127"/>
                  </a:cubicBezTo>
                  <a:cubicBezTo>
                    <a:pt x="704" y="2133"/>
                    <a:pt x="740" y="2136"/>
                    <a:pt x="776" y="2136"/>
                  </a:cubicBezTo>
                  <a:cubicBezTo>
                    <a:pt x="1146" y="2136"/>
                    <a:pt x="1487" y="1816"/>
                    <a:pt x="1567" y="1369"/>
                  </a:cubicBezTo>
                  <a:cubicBezTo>
                    <a:pt x="1655" y="882"/>
                    <a:pt x="1371" y="80"/>
                    <a:pt x="961" y="6"/>
                  </a:cubicBezTo>
                  <a:cubicBezTo>
                    <a:pt x="941" y="2"/>
                    <a:pt x="922" y="0"/>
                    <a:pt x="902"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2"/>
            <p:cNvSpPr/>
            <p:nvPr/>
          </p:nvSpPr>
          <p:spPr>
            <a:xfrm>
              <a:off x="2087576" y="4027941"/>
              <a:ext cx="180836" cy="200243"/>
            </a:xfrm>
            <a:custGeom>
              <a:avLst/>
              <a:gdLst/>
              <a:ahLst/>
              <a:cxnLst/>
              <a:rect l="l" t="t" r="r" b="b"/>
              <a:pathLst>
                <a:path w="1668" h="1847" extrusionOk="0">
                  <a:moveTo>
                    <a:pt x="495" y="0"/>
                  </a:moveTo>
                  <a:cubicBezTo>
                    <a:pt x="444" y="0"/>
                    <a:pt x="396" y="9"/>
                    <a:pt x="352" y="27"/>
                  </a:cubicBezTo>
                  <a:cubicBezTo>
                    <a:pt x="0" y="172"/>
                    <a:pt x="47" y="882"/>
                    <a:pt x="224" y="1305"/>
                  </a:cubicBezTo>
                  <a:cubicBezTo>
                    <a:pt x="360" y="1638"/>
                    <a:pt x="656" y="1847"/>
                    <a:pt x="948" y="1847"/>
                  </a:cubicBezTo>
                  <a:cubicBezTo>
                    <a:pt x="1024" y="1847"/>
                    <a:pt x="1101" y="1832"/>
                    <a:pt x="1173" y="1802"/>
                  </a:cubicBezTo>
                  <a:cubicBezTo>
                    <a:pt x="1522" y="1660"/>
                    <a:pt x="1668" y="1201"/>
                    <a:pt x="1492" y="778"/>
                  </a:cubicBezTo>
                  <a:cubicBezTo>
                    <a:pt x="1341" y="411"/>
                    <a:pt x="851" y="0"/>
                    <a:pt x="495"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a:off x="2409136" y="4190130"/>
              <a:ext cx="150046" cy="194280"/>
            </a:xfrm>
            <a:custGeom>
              <a:avLst/>
              <a:gdLst/>
              <a:ahLst/>
              <a:cxnLst/>
              <a:rect l="l" t="t" r="r" b="b"/>
              <a:pathLst>
                <a:path w="1384" h="1792" extrusionOk="0">
                  <a:moveTo>
                    <a:pt x="751" y="1"/>
                  </a:moveTo>
                  <a:cubicBezTo>
                    <a:pt x="427" y="1"/>
                    <a:pt x="142" y="540"/>
                    <a:pt x="71" y="929"/>
                  </a:cubicBezTo>
                  <a:cubicBezTo>
                    <a:pt x="1" y="1341"/>
                    <a:pt x="221" y="1724"/>
                    <a:pt x="561" y="1784"/>
                  </a:cubicBezTo>
                  <a:cubicBezTo>
                    <a:pt x="591" y="1789"/>
                    <a:pt x="621" y="1792"/>
                    <a:pt x="650" y="1792"/>
                  </a:cubicBezTo>
                  <a:cubicBezTo>
                    <a:pt x="959" y="1792"/>
                    <a:pt x="1245" y="1523"/>
                    <a:pt x="1312" y="1149"/>
                  </a:cubicBezTo>
                  <a:cubicBezTo>
                    <a:pt x="1384" y="736"/>
                    <a:pt x="1144" y="66"/>
                    <a:pt x="802" y="5"/>
                  </a:cubicBezTo>
                  <a:cubicBezTo>
                    <a:pt x="785" y="2"/>
                    <a:pt x="768" y="1"/>
                    <a:pt x="751"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a:off x="2470716" y="4124539"/>
              <a:ext cx="187124" cy="192111"/>
            </a:xfrm>
            <a:custGeom>
              <a:avLst/>
              <a:gdLst/>
              <a:ahLst/>
              <a:cxnLst/>
              <a:rect l="l" t="t" r="r" b="b"/>
              <a:pathLst>
                <a:path w="1726" h="1772" extrusionOk="0">
                  <a:moveTo>
                    <a:pt x="514" y="0"/>
                  </a:moveTo>
                  <a:cubicBezTo>
                    <a:pt x="447" y="0"/>
                    <a:pt x="385" y="13"/>
                    <a:pt x="332" y="42"/>
                  </a:cubicBezTo>
                  <a:cubicBezTo>
                    <a:pt x="1" y="215"/>
                    <a:pt x="112" y="908"/>
                    <a:pt x="322" y="1304"/>
                  </a:cubicBezTo>
                  <a:cubicBezTo>
                    <a:pt x="478" y="1597"/>
                    <a:pt x="758" y="1772"/>
                    <a:pt x="1026" y="1772"/>
                  </a:cubicBezTo>
                  <a:cubicBezTo>
                    <a:pt x="1119" y="1772"/>
                    <a:pt x="1211" y="1751"/>
                    <a:pt x="1296" y="1706"/>
                  </a:cubicBezTo>
                  <a:cubicBezTo>
                    <a:pt x="1628" y="1531"/>
                    <a:pt x="1726" y="1070"/>
                    <a:pt x="1516" y="675"/>
                  </a:cubicBezTo>
                  <a:cubicBezTo>
                    <a:pt x="1340" y="343"/>
                    <a:pt x="859" y="0"/>
                    <a:pt x="514"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a:off x="2356338" y="4004415"/>
              <a:ext cx="34910" cy="81528"/>
            </a:xfrm>
            <a:custGeom>
              <a:avLst/>
              <a:gdLst/>
              <a:ahLst/>
              <a:cxnLst/>
              <a:rect l="l" t="t" r="r" b="b"/>
              <a:pathLst>
                <a:path w="322" h="752" extrusionOk="0">
                  <a:moveTo>
                    <a:pt x="220" y="0"/>
                  </a:moveTo>
                  <a:cubicBezTo>
                    <a:pt x="78" y="227"/>
                    <a:pt x="4" y="484"/>
                    <a:pt x="0" y="748"/>
                  </a:cubicBezTo>
                  <a:lnTo>
                    <a:pt x="119" y="751"/>
                  </a:lnTo>
                  <a:cubicBezTo>
                    <a:pt x="122" y="508"/>
                    <a:pt x="193" y="271"/>
                    <a:pt x="322" y="64"/>
                  </a:cubicBezTo>
                  <a:lnTo>
                    <a:pt x="220" y="0"/>
                  </a:ln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2"/>
            <p:cNvSpPr/>
            <p:nvPr/>
          </p:nvSpPr>
          <p:spPr>
            <a:xfrm>
              <a:off x="2293565" y="3931018"/>
              <a:ext cx="88467" cy="84455"/>
            </a:xfrm>
            <a:custGeom>
              <a:avLst/>
              <a:gdLst/>
              <a:ahLst/>
              <a:cxnLst/>
              <a:rect l="l" t="t" r="r" b="b"/>
              <a:pathLst>
                <a:path w="816" h="779" extrusionOk="0">
                  <a:moveTo>
                    <a:pt x="802" y="0"/>
                  </a:moveTo>
                  <a:cubicBezTo>
                    <a:pt x="666" y="0"/>
                    <a:pt x="562" y="89"/>
                    <a:pt x="461" y="176"/>
                  </a:cubicBezTo>
                  <a:cubicBezTo>
                    <a:pt x="288" y="329"/>
                    <a:pt x="96" y="498"/>
                    <a:pt x="1" y="735"/>
                  </a:cubicBezTo>
                  <a:lnTo>
                    <a:pt x="109" y="779"/>
                  </a:lnTo>
                  <a:cubicBezTo>
                    <a:pt x="194" y="569"/>
                    <a:pt x="377" y="406"/>
                    <a:pt x="539" y="264"/>
                  </a:cubicBezTo>
                  <a:cubicBezTo>
                    <a:pt x="625" y="189"/>
                    <a:pt x="710" y="119"/>
                    <a:pt x="806" y="119"/>
                  </a:cubicBezTo>
                  <a:cubicBezTo>
                    <a:pt x="808" y="119"/>
                    <a:pt x="810" y="119"/>
                    <a:pt x="812" y="119"/>
                  </a:cubicBezTo>
                  <a:lnTo>
                    <a:pt x="816" y="0"/>
                  </a:lnTo>
                  <a:cubicBezTo>
                    <a:pt x="811" y="0"/>
                    <a:pt x="806" y="0"/>
                    <a:pt x="802"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2"/>
            <p:cNvSpPr/>
            <p:nvPr/>
          </p:nvSpPr>
          <p:spPr>
            <a:xfrm>
              <a:off x="2298010" y="3843310"/>
              <a:ext cx="203603" cy="150480"/>
            </a:xfrm>
            <a:custGeom>
              <a:avLst/>
              <a:gdLst/>
              <a:ahLst/>
              <a:cxnLst/>
              <a:rect l="l" t="t" r="r" b="b"/>
              <a:pathLst>
                <a:path w="1878" h="1388" extrusionOk="0">
                  <a:moveTo>
                    <a:pt x="1153" y="0"/>
                  </a:moveTo>
                  <a:cubicBezTo>
                    <a:pt x="1026" y="0"/>
                    <a:pt x="892" y="31"/>
                    <a:pt x="765" y="96"/>
                  </a:cubicBezTo>
                  <a:cubicBezTo>
                    <a:pt x="393" y="282"/>
                    <a:pt x="0" y="874"/>
                    <a:pt x="156" y="1185"/>
                  </a:cubicBezTo>
                  <a:cubicBezTo>
                    <a:pt x="230" y="1331"/>
                    <a:pt x="413" y="1388"/>
                    <a:pt x="626" y="1388"/>
                  </a:cubicBezTo>
                  <a:cubicBezTo>
                    <a:pt x="862" y="1388"/>
                    <a:pt x="1134" y="1317"/>
                    <a:pt x="1330" y="1219"/>
                  </a:cubicBezTo>
                  <a:cubicBezTo>
                    <a:pt x="1702" y="1029"/>
                    <a:pt x="1878" y="627"/>
                    <a:pt x="1722" y="319"/>
                  </a:cubicBezTo>
                  <a:cubicBezTo>
                    <a:pt x="1619" y="114"/>
                    <a:pt x="1398" y="0"/>
                    <a:pt x="1153"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a:off x="1886249" y="4027507"/>
              <a:ext cx="199267" cy="157635"/>
            </a:xfrm>
            <a:custGeom>
              <a:avLst/>
              <a:gdLst/>
              <a:ahLst/>
              <a:cxnLst/>
              <a:rect l="l" t="t" r="r" b="b"/>
              <a:pathLst>
                <a:path w="1838" h="1454" extrusionOk="0">
                  <a:moveTo>
                    <a:pt x="1275" y="1"/>
                  </a:moveTo>
                  <a:cubicBezTo>
                    <a:pt x="1015" y="1"/>
                    <a:pt x="691" y="118"/>
                    <a:pt x="477" y="261"/>
                  </a:cubicBezTo>
                  <a:cubicBezTo>
                    <a:pt x="128" y="490"/>
                    <a:pt x="0" y="910"/>
                    <a:pt x="193" y="1201"/>
                  </a:cubicBezTo>
                  <a:cubicBezTo>
                    <a:pt x="302" y="1367"/>
                    <a:pt x="493" y="1454"/>
                    <a:pt x="702" y="1454"/>
                  </a:cubicBezTo>
                  <a:cubicBezTo>
                    <a:pt x="856" y="1454"/>
                    <a:pt x="1019" y="1407"/>
                    <a:pt x="1167" y="1309"/>
                  </a:cubicBezTo>
                  <a:cubicBezTo>
                    <a:pt x="1516" y="1079"/>
                    <a:pt x="1837" y="443"/>
                    <a:pt x="1644" y="156"/>
                  </a:cubicBezTo>
                  <a:cubicBezTo>
                    <a:pt x="1572" y="45"/>
                    <a:pt x="1436" y="1"/>
                    <a:pt x="1275"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2"/>
            <p:cNvSpPr/>
            <p:nvPr/>
          </p:nvSpPr>
          <p:spPr>
            <a:xfrm>
              <a:off x="1970488" y="4306243"/>
              <a:ext cx="131074" cy="139855"/>
            </a:xfrm>
            <a:custGeom>
              <a:avLst/>
              <a:gdLst/>
              <a:ahLst/>
              <a:cxnLst/>
              <a:rect l="l" t="t" r="r" b="b"/>
              <a:pathLst>
                <a:path w="1209" h="1290" extrusionOk="0">
                  <a:moveTo>
                    <a:pt x="358" y="1"/>
                  </a:moveTo>
                  <a:cubicBezTo>
                    <a:pt x="317" y="1"/>
                    <a:pt x="279" y="8"/>
                    <a:pt x="244" y="23"/>
                  </a:cubicBezTo>
                  <a:cubicBezTo>
                    <a:pt x="1" y="135"/>
                    <a:pt x="55" y="636"/>
                    <a:pt x="191" y="927"/>
                  </a:cubicBezTo>
                  <a:cubicBezTo>
                    <a:pt x="298" y="1153"/>
                    <a:pt x="503" y="1289"/>
                    <a:pt x="702" y="1289"/>
                  </a:cubicBezTo>
                  <a:cubicBezTo>
                    <a:pt x="762" y="1289"/>
                    <a:pt x="821" y="1277"/>
                    <a:pt x="877" y="1252"/>
                  </a:cubicBezTo>
                  <a:cubicBezTo>
                    <a:pt x="1121" y="1140"/>
                    <a:pt x="1209" y="812"/>
                    <a:pt x="1070" y="517"/>
                  </a:cubicBezTo>
                  <a:cubicBezTo>
                    <a:pt x="953" y="267"/>
                    <a:pt x="608" y="1"/>
                    <a:pt x="358"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2"/>
            <p:cNvSpPr/>
            <p:nvPr/>
          </p:nvSpPr>
          <p:spPr>
            <a:xfrm>
              <a:off x="1954009" y="4028483"/>
              <a:ext cx="174657" cy="492313"/>
            </a:xfrm>
            <a:custGeom>
              <a:avLst/>
              <a:gdLst/>
              <a:ahLst/>
              <a:cxnLst/>
              <a:rect l="l" t="t" r="r" b="b"/>
              <a:pathLst>
                <a:path w="1611" h="4541" extrusionOk="0">
                  <a:moveTo>
                    <a:pt x="1506" y="1"/>
                  </a:moveTo>
                  <a:cubicBezTo>
                    <a:pt x="1214" y="1"/>
                    <a:pt x="910" y="170"/>
                    <a:pt x="705" y="451"/>
                  </a:cubicBezTo>
                  <a:cubicBezTo>
                    <a:pt x="494" y="735"/>
                    <a:pt x="407" y="1087"/>
                    <a:pt x="335" y="1395"/>
                  </a:cubicBezTo>
                  <a:cubicBezTo>
                    <a:pt x="109" y="2426"/>
                    <a:pt x="1" y="3485"/>
                    <a:pt x="21" y="4540"/>
                  </a:cubicBezTo>
                  <a:lnTo>
                    <a:pt x="140" y="4537"/>
                  </a:lnTo>
                  <a:cubicBezTo>
                    <a:pt x="119" y="3492"/>
                    <a:pt x="224" y="2443"/>
                    <a:pt x="454" y="1422"/>
                  </a:cubicBezTo>
                  <a:cubicBezTo>
                    <a:pt x="518" y="1124"/>
                    <a:pt x="606" y="786"/>
                    <a:pt x="799" y="519"/>
                  </a:cubicBezTo>
                  <a:cubicBezTo>
                    <a:pt x="982" y="269"/>
                    <a:pt x="1253" y="118"/>
                    <a:pt x="1510" y="118"/>
                  </a:cubicBezTo>
                  <a:cubicBezTo>
                    <a:pt x="1538" y="118"/>
                    <a:pt x="1566" y="120"/>
                    <a:pt x="1594" y="123"/>
                  </a:cubicBezTo>
                  <a:lnTo>
                    <a:pt x="1611" y="8"/>
                  </a:lnTo>
                  <a:cubicBezTo>
                    <a:pt x="1576" y="3"/>
                    <a:pt x="1541" y="1"/>
                    <a:pt x="1506"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2"/>
            <p:cNvSpPr/>
            <p:nvPr/>
          </p:nvSpPr>
          <p:spPr>
            <a:xfrm>
              <a:off x="1982305" y="4117817"/>
              <a:ext cx="144517" cy="172705"/>
            </a:xfrm>
            <a:custGeom>
              <a:avLst/>
              <a:gdLst/>
              <a:ahLst/>
              <a:cxnLst/>
              <a:rect l="l" t="t" r="r" b="b"/>
              <a:pathLst>
                <a:path w="1333" h="1593" extrusionOk="0">
                  <a:moveTo>
                    <a:pt x="411" y="1"/>
                  </a:moveTo>
                  <a:cubicBezTo>
                    <a:pt x="381" y="1"/>
                    <a:pt x="353" y="5"/>
                    <a:pt x="325" y="13"/>
                  </a:cubicBezTo>
                  <a:cubicBezTo>
                    <a:pt x="21" y="108"/>
                    <a:pt x="0" y="706"/>
                    <a:pt x="112" y="1075"/>
                  </a:cubicBezTo>
                  <a:cubicBezTo>
                    <a:pt x="207" y="1387"/>
                    <a:pt x="464" y="1593"/>
                    <a:pt x="728" y="1593"/>
                  </a:cubicBezTo>
                  <a:cubicBezTo>
                    <a:pt x="775" y="1593"/>
                    <a:pt x="823" y="1586"/>
                    <a:pt x="870" y="1572"/>
                  </a:cubicBezTo>
                  <a:cubicBezTo>
                    <a:pt x="1174" y="1477"/>
                    <a:pt x="1333" y="1106"/>
                    <a:pt x="1221" y="740"/>
                  </a:cubicBezTo>
                  <a:cubicBezTo>
                    <a:pt x="1119" y="405"/>
                    <a:pt x="715" y="1"/>
                    <a:pt x="411"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2"/>
            <p:cNvSpPr/>
            <p:nvPr/>
          </p:nvSpPr>
          <p:spPr>
            <a:xfrm>
              <a:off x="1901969" y="4386145"/>
              <a:ext cx="135844" cy="179102"/>
            </a:xfrm>
            <a:custGeom>
              <a:avLst/>
              <a:gdLst/>
              <a:ahLst/>
              <a:cxnLst/>
              <a:rect l="l" t="t" r="r" b="b"/>
              <a:pathLst>
                <a:path w="1253" h="1652" extrusionOk="0">
                  <a:moveTo>
                    <a:pt x="657" y="1"/>
                  </a:moveTo>
                  <a:cubicBezTo>
                    <a:pt x="356" y="1"/>
                    <a:pt x="103" y="512"/>
                    <a:pt x="55" y="876"/>
                  </a:cubicBezTo>
                  <a:cubicBezTo>
                    <a:pt x="0" y="1258"/>
                    <a:pt x="214" y="1603"/>
                    <a:pt x="528" y="1647"/>
                  </a:cubicBezTo>
                  <a:cubicBezTo>
                    <a:pt x="551" y="1650"/>
                    <a:pt x="574" y="1652"/>
                    <a:pt x="596" y="1652"/>
                  </a:cubicBezTo>
                  <a:cubicBezTo>
                    <a:pt x="888" y="1652"/>
                    <a:pt x="1151" y="1390"/>
                    <a:pt x="1201" y="1038"/>
                  </a:cubicBezTo>
                  <a:cubicBezTo>
                    <a:pt x="1252" y="660"/>
                    <a:pt x="1009" y="51"/>
                    <a:pt x="694" y="3"/>
                  </a:cubicBezTo>
                  <a:cubicBezTo>
                    <a:pt x="681" y="2"/>
                    <a:pt x="669" y="1"/>
                    <a:pt x="657"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2"/>
            <p:cNvSpPr/>
            <p:nvPr/>
          </p:nvSpPr>
          <p:spPr>
            <a:xfrm>
              <a:off x="1808082" y="4213331"/>
              <a:ext cx="175741" cy="152865"/>
            </a:xfrm>
            <a:custGeom>
              <a:avLst/>
              <a:gdLst/>
              <a:ahLst/>
              <a:cxnLst/>
              <a:rect l="l" t="t" r="r" b="b"/>
              <a:pathLst>
                <a:path w="1621" h="1410" extrusionOk="0">
                  <a:moveTo>
                    <a:pt x="1145" y="1"/>
                  </a:moveTo>
                  <a:cubicBezTo>
                    <a:pt x="892" y="1"/>
                    <a:pt x="559" y="164"/>
                    <a:pt x="356" y="339"/>
                  </a:cubicBezTo>
                  <a:cubicBezTo>
                    <a:pt x="65" y="593"/>
                    <a:pt x="1" y="992"/>
                    <a:pt x="210" y="1232"/>
                  </a:cubicBezTo>
                  <a:cubicBezTo>
                    <a:pt x="312" y="1351"/>
                    <a:pt x="461" y="1409"/>
                    <a:pt x="620" y="1409"/>
                  </a:cubicBezTo>
                  <a:cubicBezTo>
                    <a:pt x="788" y="1409"/>
                    <a:pt x="968" y="1344"/>
                    <a:pt x="1117" y="1216"/>
                  </a:cubicBezTo>
                  <a:cubicBezTo>
                    <a:pt x="1405" y="962"/>
                    <a:pt x="1620" y="343"/>
                    <a:pt x="1411" y="103"/>
                  </a:cubicBezTo>
                  <a:cubicBezTo>
                    <a:pt x="1348" y="31"/>
                    <a:pt x="1254" y="1"/>
                    <a:pt x="1145"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2"/>
            <p:cNvSpPr/>
            <p:nvPr/>
          </p:nvSpPr>
          <p:spPr>
            <a:xfrm>
              <a:off x="1858712" y="4222872"/>
              <a:ext cx="136494" cy="79035"/>
            </a:xfrm>
            <a:custGeom>
              <a:avLst/>
              <a:gdLst/>
              <a:ahLst/>
              <a:cxnLst/>
              <a:rect l="l" t="t" r="r" b="b"/>
              <a:pathLst>
                <a:path w="1259" h="729" extrusionOk="0">
                  <a:moveTo>
                    <a:pt x="1235" y="1"/>
                  </a:moveTo>
                  <a:cubicBezTo>
                    <a:pt x="1025" y="45"/>
                    <a:pt x="782" y="102"/>
                    <a:pt x="558" y="207"/>
                  </a:cubicBezTo>
                  <a:cubicBezTo>
                    <a:pt x="318" y="322"/>
                    <a:pt x="126" y="478"/>
                    <a:pt x="1" y="661"/>
                  </a:cubicBezTo>
                  <a:lnTo>
                    <a:pt x="98" y="728"/>
                  </a:lnTo>
                  <a:cubicBezTo>
                    <a:pt x="210" y="563"/>
                    <a:pt x="386" y="421"/>
                    <a:pt x="610" y="316"/>
                  </a:cubicBezTo>
                  <a:cubicBezTo>
                    <a:pt x="819" y="218"/>
                    <a:pt x="1056" y="160"/>
                    <a:pt x="1259" y="116"/>
                  </a:cubicBezTo>
                  <a:lnTo>
                    <a:pt x="1235" y="1"/>
                  </a:ln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2"/>
            <p:cNvSpPr/>
            <p:nvPr/>
          </p:nvSpPr>
          <p:spPr>
            <a:xfrm>
              <a:off x="2025563" y="3885592"/>
              <a:ext cx="132483" cy="159262"/>
            </a:xfrm>
            <a:custGeom>
              <a:avLst/>
              <a:gdLst/>
              <a:ahLst/>
              <a:cxnLst/>
              <a:rect l="l" t="t" r="r" b="b"/>
              <a:pathLst>
                <a:path w="1222" h="1469" extrusionOk="0">
                  <a:moveTo>
                    <a:pt x="672" y="1"/>
                  </a:moveTo>
                  <a:cubicBezTo>
                    <a:pt x="443" y="1"/>
                    <a:pt x="212" y="174"/>
                    <a:pt x="115" y="444"/>
                  </a:cubicBezTo>
                  <a:cubicBezTo>
                    <a:pt x="0" y="772"/>
                    <a:pt x="102" y="1357"/>
                    <a:pt x="376" y="1454"/>
                  </a:cubicBezTo>
                  <a:cubicBezTo>
                    <a:pt x="403" y="1464"/>
                    <a:pt x="430" y="1469"/>
                    <a:pt x="458" y="1469"/>
                  </a:cubicBezTo>
                  <a:cubicBezTo>
                    <a:pt x="711" y="1469"/>
                    <a:pt x="997" y="1094"/>
                    <a:pt x="1103" y="798"/>
                  </a:cubicBezTo>
                  <a:cubicBezTo>
                    <a:pt x="1222" y="470"/>
                    <a:pt x="1096" y="125"/>
                    <a:pt x="822" y="27"/>
                  </a:cubicBezTo>
                  <a:cubicBezTo>
                    <a:pt x="773" y="9"/>
                    <a:pt x="723" y="1"/>
                    <a:pt x="672"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2"/>
            <p:cNvSpPr/>
            <p:nvPr/>
          </p:nvSpPr>
          <p:spPr>
            <a:xfrm>
              <a:off x="1931675" y="3804497"/>
              <a:ext cx="115570" cy="161864"/>
            </a:xfrm>
            <a:custGeom>
              <a:avLst/>
              <a:gdLst/>
              <a:ahLst/>
              <a:cxnLst/>
              <a:rect l="l" t="t" r="r" b="b"/>
              <a:pathLst>
                <a:path w="1066" h="1493" extrusionOk="0">
                  <a:moveTo>
                    <a:pt x="531" y="1"/>
                  </a:moveTo>
                  <a:cubicBezTo>
                    <a:pt x="528" y="1"/>
                    <a:pt x="524" y="1"/>
                    <a:pt x="521" y="1"/>
                  </a:cubicBezTo>
                  <a:cubicBezTo>
                    <a:pt x="230" y="4"/>
                    <a:pt x="1" y="291"/>
                    <a:pt x="10" y="640"/>
                  </a:cubicBezTo>
                  <a:cubicBezTo>
                    <a:pt x="18" y="987"/>
                    <a:pt x="320" y="1492"/>
                    <a:pt x="609" y="1492"/>
                  </a:cubicBezTo>
                  <a:cubicBezTo>
                    <a:pt x="610" y="1492"/>
                    <a:pt x="612" y="1492"/>
                    <a:pt x="613" y="1492"/>
                  </a:cubicBezTo>
                  <a:cubicBezTo>
                    <a:pt x="900" y="1486"/>
                    <a:pt x="1066" y="964"/>
                    <a:pt x="1059" y="619"/>
                  </a:cubicBezTo>
                  <a:cubicBezTo>
                    <a:pt x="1049" y="275"/>
                    <a:pt x="815" y="1"/>
                    <a:pt x="531"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a:off x="1733709" y="3862066"/>
              <a:ext cx="194713" cy="136494"/>
            </a:xfrm>
            <a:custGeom>
              <a:avLst/>
              <a:gdLst/>
              <a:ahLst/>
              <a:cxnLst/>
              <a:rect l="l" t="t" r="r" b="b"/>
              <a:pathLst>
                <a:path w="1796" h="1259" extrusionOk="0">
                  <a:moveTo>
                    <a:pt x="754" y="1"/>
                  </a:moveTo>
                  <a:cubicBezTo>
                    <a:pt x="338" y="4"/>
                    <a:pt x="0" y="288"/>
                    <a:pt x="3" y="636"/>
                  </a:cubicBezTo>
                  <a:cubicBezTo>
                    <a:pt x="7" y="979"/>
                    <a:pt x="341" y="1259"/>
                    <a:pt x="757" y="1259"/>
                  </a:cubicBezTo>
                  <a:cubicBezTo>
                    <a:pt x="759" y="1259"/>
                    <a:pt x="762" y="1259"/>
                    <a:pt x="764" y="1259"/>
                  </a:cubicBezTo>
                  <a:cubicBezTo>
                    <a:pt x="1181" y="1256"/>
                    <a:pt x="1796" y="897"/>
                    <a:pt x="1793" y="552"/>
                  </a:cubicBezTo>
                  <a:cubicBezTo>
                    <a:pt x="1789" y="204"/>
                    <a:pt x="1170" y="1"/>
                    <a:pt x="754"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1710508" y="4079872"/>
              <a:ext cx="116438" cy="149504"/>
            </a:xfrm>
            <a:custGeom>
              <a:avLst/>
              <a:gdLst/>
              <a:ahLst/>
              <a:cxnLst/>
              <a:rect l="l" t="t" r="r" b="b"/>
              <a:pathLst>
                <a:path w="1074" h="1379" extrusionOk="0">
                  <a:moveTo>
                    <a:pt x="587" y="1"/>
                  </a:moveTo>
                  <a:cubicBezTo>
                    <a:pt x="342" y="1"/>
                    <a:pt x="116" y="409"/>
                    <a:pt x="58" y="711"/>
                  </a:cubicBezTo>
                  <a:cubicBezTo>
                    <a:pt x="1" y="1026"/>
                    <a:pt x="166" y="1323"/>
                    <a:pt x="430" y="1371"/>
                  </a:cubicBezTo>
                  <a:cubicBezTo>
                    <a:pt x="455" y="1376"/>
                    <a:pt x="481" y="1378"/>
                    <a:pt x="506" y="1378"/>
                  </a:cubicBezTo>
                  <a:cubicBezTo>
                    <a:pt x="740" y="1378"/>
                    <a:pt x="960" y="1174"/>
                    <a:pt x="1012" y="891"/>
                  </a:cubicBezTo>
                  <a:cubicBezTo>
                    <a:pt x="1073" y="572"/>
                    <a:pt x="890" y="55"/>
                    <a:pt x="627" y="4"/>
                  </a:cubicBezTo>
                  <a:cubicBezTo>
                    <a:pt x="613" y="2"/>
                    <a:pt x="600" y="1"/>
                    <a:pt x="587" y="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a:off x="1614886" y="3923863"/>
              <a:ext cx="414037" cy="343133"/>
            </a:xfrm>
            <a:custGeom>
              <a:avLst/>
              <a:gdLst/>
              <a:ahLst/>
              <a:cxnLst/>
              <a:rect l="l" t="t" r="r" b="b"/>
              <a:pathLst>
                <a:path w="3819" h="3165" extrusionOk="0">
                  <a:moveTo>
                    <a:pt x="3020" y="1"/>
                  </a:moveTo>
                  <a:cubicBezTo>
                    <a:pt x="2946" y="1"/>
                    <a:pt x="2871" y="15"/>
                    <a:pt x="2798" y="43"/>
                  </a:cubicBezTo>
                  <a:cubicBezTo>
                    <a:pt x="2514" y="155"/>
                    <a:pt x="1969" y="432"/>
                    <a:pt x="1712" y="686"/>
                  </a:cubicBezTo>
                  <a:cubicBezTo>
                    <a:pt x="1099" y="1288"/>
                    <a:pt x="711" y="1927"/>
                    <a:pt x="302" y="2607"/>
                  </a:cubicBezTo>
                  <a:cubicBezTo>
                    <a:pt x="203" y="2770"/>
                    <a:pt x="105" y="2932"/>
                    <a:pt x="0" y="3101"/>
                  </a:cubicBezTo>
                  <a:lnTo>
                    <a:pt x="99" y="3165"/>
                  </a:lnTo>
                  <a:cubicBezTo>
                    <a:pt x="207" y="2996"/>
                    <a:pt x="305" y="2830"/>
                    <a:pt x="403" y="2668"/>
                  </a:cubicBezTo>
                  <a:cubicBezTo>
                    <a:pt x="825" y="1968"/>
                    <a:pt x="1190" y="1362"/>
                    <a:pt x="1793" y="770"/>
                  </a:cubicBezTo>
                  <a:cubicBezTo>
                    <a:pt x="2030" y="540"/>
                    <a:pt x="2554" y="263"/>
                    <a:pt x="2842" y="155"/>
                  </a:cubicBezTo>
                  <a:cubicBezTo>
                    <a:pt x="2884" y="139"/>
                    <a:pt x="2949" y="120"/>
                    <a:pt x="3026" y="120"/>
                  </a:cubicBezTo>
                  <a:cubicBezTo>
                    <a:pt x="3095" y="120"/>
                    <a:pt x="3174" y="135"/>
                    <a:pt x="3254" y="182"/>
                  </a:cubicBezTo>
                  <a:cubicBezTo>
                    <a:pt x="3477" y="314"/>
                    <a:pt x="3633" y="639"/>
                    <a:pt x="3704" y="1122"/>
                  </a:cubicBezTo>
                  <a:lnTo>
                    <a:pt x="3819" y="1105"/>
                  </a:lnTo>
                  <a:cubicBezTo>
                    <a:pt x="3741" y="578"/>
                    <a:pt x="3572" y="233"/>
                    <a:pt x="3312" y="80"/>
                  </a:cubicBezTo>
                  <a:cubicBezTo>
                    <a:pt x="3221" y="27"/>
                    <a:pt x="3122" y="1"/>
                    <a:pt x="3020"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p:nvPr/>
          </p:nvSpPr>
          <p:spPr>
            <a:xfrm>
              <a:off x="1758970" y="3941643"/>
              <a:ext cx="143867" cy="177150"/>
            </a:xfrm>
            <a:custGeom>
              <a:avLst/>
              <a:gdLst/>
              <a:ahLst/>
              <a:cxnLst/>
              <a:rect l="l" t="t" r="r" b="b"/>
              <a:pathLst>
                <a:path w="1327" h="1634" extrusionOk="0">
                  <a:moveTo>
                    <a:pt x="792" y="1"/>
                  </a:moveTo>
                  <a:cubicBezTo>
                    <a:pt x="505" y="1"/>
                    <a:pt x="205" y="446"/>
                    <a:pt x="109" y="786"/>
                  </a:cubicBezTo>
                  <a:cubicBezTo>
                    <a:pt x="0" y="1154"/>
                    <a:pt x="163" y="1526"/>
                    <a:pt x="470" y="1614"/>
                  </a:cubicBezTo>
                  <a:cubicBezTo>
                    <a:pt x="515" y="1627"/>
                    <a:pt x="560" y="1633"/>
                    <a:pt x="606" y="1633"/>
                  </a:cubicBezTo>
                  <a:cubicBezTo>
                    <a:pt x="871" y="1633"/>
                    <a:pt x="1129" y="1422"/>
                    <a:pt x="1221" y="1107"/>
                  </a:cubicBezTo>
                  <a:cubicBezTo>
                    <a:pt x="1327" y="738"/>
                    <a:pt x="1171" y="102"/>
                    <a:pt x="866" y="11"/>
                  </a:cubicBezTo>
                  <a:cubicBezTo>
                    <a:pt x="842" y="4"/>
                    <a:pt x="817" y="1"/>
                    <a:pt x="792"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2"/>
            <p:cNvSpPr/>
            <p:nvPr/>
          </p:nvSpPr>
          <p:spPr>
            <a:xfrm>
              <a:off x="1556125" y="4138091"/>
              <a:ext cx="168477" cy="158286"/>
            </a:xfrm>
            <a:custGeom>
              <a:avLst/>
              <a:gdLst/>
              <a:ahLst/>
              <a:cxnLst/>
              <a:rect l="l" t="t" r="r" b="b"/>
              <a:pathLst>
                <a:path w="1554" h="1460" extrusionOk="0">
                  <a:moveTo>
                    <a:pt x="1098" y="1"/>
                  </a:moveTo>
                  <a:cubicBezTo>
                    <a:pt x="839" y="1"/>
                    <a:pt x="489" y="210"/>
                    <a:pt x="291" y="418"/>
                  </a:cubicBezTo>
                  <a:cubicBezTo>
                    <a:pt x="28" y="695"/>
                    <a:pt x="1" y="1101"/>
                    <a:pt x="235" y="1321"/>
                  </a:cubicBezTo>
                  <a:cubicBezTo>
                    <a:pt x="332" y="1414"/>
                    <a:pt x="460" y="1459"/>
                    <a:pt x="596" y="1459"/>
                  </a:cubicBezTo>
                  <a:cubicBezTo>
                    <a:pt x="781" y="1459"/>
                    <a:pt x="979" y="1376"/>
                    <a:pt x="1131" y="1216"/>
                  </a:cubicBezTo>
                  <a:cubicBezTo>
                    <a:pt x="1395" y="939"/>
                    <a:pt x="1554" y="299"/>
                    <a:pt x="1320" y="79"/>
                  </a:cubicBezTo>
                  <a:cubicBezTo>
                    <a:pt x="1262" y="24"/>
                    <a:pt x="1185" y="1"/>
                    <a:pt x="1098"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2"/>
            <p:cNvSpPr/>
            <p:nvPr/>
          </p:nvSpPr>
          <p:spPr>
            <a:xfrm>
              <a:off x="1573363" y="3976227"/>
              <a:ext cx="183438" cy="126195"/>
            </a:xfrm>
            <a:custGeom>
              <a:avLst/>
              <a:gdLst/>
              <a:ahLst/>
              <a:cxnLst/>
              <a:rect l="l" t="t" r="r" b="b"/>
              <a:pathLst>
                <a:path w="1692" h="1164" extrusionOk="0">
                  <a:moveTo>
                    <a:pt x="793" y="0"/>
                  </a:moveTo>
                  <a:cubicBezTo>
                    <a:pt x="750" y="0"/>
                    <a:pt x="708" y="2"/>
                    <a:pt x="667" y="6"/>
                  </a:cubicBezTo>
                  <a:cubicBezTo>
                    <a:pt x="285" y="40"/>
                    <a:pt x="1" y="328"/>
                    <a:pt x="28" y="646"/>
                  </a:cubicBezTo>
                  <a:cubicBezTo>
                    <a:pt x="57" y="942"/>
                    <a:pt x="350" y="1163"/>
                    <a:pt x="701" y="1163"/>
                  </a:cubicBezTo>
                  <a:cubicBezTo>
                    <a:pt x="725" y="1163"/>
                    <a:pt x="750" y="1162"/>
                    <a:pt x="775" y="1160"/>
                  </a:cubicBezTo>
                  <a:cubicBezTo>
                    <a:pt x="1158" y="1122"/>
                    <a:pt x="1692" y="747"/>
                    <a:pt x="1665" y="429"/>
                  </a:cubicBezTo>
                  <a:cubicBezTo>
                    <a:pt x="1637" y="144"/>
                    <a:pt x="1168" y="0"/>
                    <a:pt x="793"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a:off x="1655867" y="4007342"/>
              <a:ext cx="151239" cy="34910"/>
            </a:xfrm>
            <a:custGeom>
              <a:avLst/>
              <a:gdLst/>
              <a:ahLst/>
              <a:cxnLst/>
              <a:rect l="l" t="t" r="r" b="b"/>
              <a:pathLst>
                <a:path w="1395" h="322" extrusionOk="0">
                  <a:moveTo>
                    <a:pt x="488" y="1"/>
                  </a:moveTo>
                  <a:cubicBezTo>
                    <a:pt x="310" y="1"/>
                    <a:pt x="144" y="33"/>
                    <a:pt x="1" y="95"/>
                  </a:cubicBezTo>
                  <a:lnTo>
                    <a:pt x="45" y="203"/>
                  </a:lnTo>
                  <a:cubicBezTo>
                    <a:pt x="176" y="148"/>
                    <a:pt x="326" y="120"/>
                    <a:pt x="487" y="120"/>
                  </a:cubicBezTo>
                  <a:cubicBezTo>
                    <a:pt x="556" y="120"/>
                    <a:pt x="626" y="126"/>
                    <a:pt x="698" y="136"/>
                  </a:cubicBezTo>
                  <a:cubicBezTo>
                    <a:pt x="931" y="166"/>
                    <a:pt x="1161" y="247"/>
                    <a:pt x="1354" y="322"/>
                  </a:cubicBezTo>
                  <a:lnTo>
                    <a:pt x="1394" y="210"/>
                  </a:lnTo>
                  <a:cubicBezTo>
                    <a:pt x="1195" y="132"/>
                    <a:pt x="959" y="51"/>
                    <a:pt x="715" y="17"/>
                  </a:cubicBezTo>
                  <a:cubicBezTo>
                    <a:pt x="638" y="6"/>
                    <a:pt x="562" y="1"/>
                    <a:pt x="488" y="1"/>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 name="Google Shape;828;p35">
            <a:extLst>
              <a:ext uri="{FF2B5EF4-FFF2-40B4-BE49-F238E27FC236}">
                <a16:creationId xmlns:a16="http://schemas.microsoft.com/office/drawing/2014/main" id="{1BBBA460-B6F7-40FC-35A6-CE8F055BFF18}"/>
              </a:ext>
            </a:extLst>
          </p:cNvPr>
          <p:cNvSpPr txBox="1">
            <a:spLocks noGrp="1"/>
          </p:cNvSpPr>
          <p:nvPr>
            <p:ph type="subTitle" idx="1"/>
          </p:nvPr>
        </p:nvSpPr>
        <p:spPr>
          <a:xfrm>
            <a:off x="1785553" y="1554079"/>
            <a:ext cx="6227763" cy="173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273D40"/>
              </a:buClr>
              <a:buSzPts val="600"/>
              <a:buFont typeface="Arial"/>
              <a:buNone/>
            </a:pPr>
            <a:r>
              <a:rPr lang="en-US" sz="1800" dirty="0">
                <a:solidFill>
                  <a:schemeClr val="dk1"/>
                </a:solidFill>
              </a:rPr>
              <a:t>it is a crushed mixture consisting of the pits of the olive fruits that have been pressed, combined with olive oil, where it is kneaded inside the blenders of the olive press and pressed with a press. It can only be obtained in the fall or early winter after the olive harvest and pressing season. Fortunately, modern mills are working on sorting olives from peat separately; What makes it easy to use,</a:t>
            </a:r>
            <a:endParaRPr sz="1800" dirty="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8"/>
        <p:cNvGrpSpPr/>
        <p:nvPr/>
      </p:nvGrpSpPr>
      <p:grpSpPr>
        <a:xfrm>
          <a:off x="0" y="0"/>
          <a:ext cx="0" cy="0"/>
          <a:chOff x="0" y="0"/>
          <a:chExt cx="0" cy="0"/>
        </a:xfrm>
      </p:grpSpPr>
      <p:sp>
        <p:nvSpPr>
          <p:cNvPr id="899" name="Google Shape;899;p34"/>
          <p:cNvSpPr/>
          <p:nvPr/>
        </p:nvSpPr>
        <p:spPr>
          <a:xfrm>
            <a:off x="3332310" y="2445465"/>
            <a:ext cx="3228900" cy="499200"/>
          </a:xfrm>
          <a:prstGeom prst="chevron">
            <a:avLst>
              <a:gd name="adj" fmla="val 34565"/>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4"/>
          <p:cNvSpPr/>
          <p:nvPr/>
        </p:nvSpPr>
        <p:spPr>
          <a:xfrm>
            <a:off x="3349550" y="3158344"/>
            <a:ext cx="3228900" cy="499200"/>
          </a:xfrm>
          <a:prstGeom prst="chevron">
            <a:avLst>
              <a:gd name="adj" fmla="val 34565"/>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1" name="Google Shape;901;p34"/>
          <p:cNvGrpSpPr/>
          <p:nvPr/>
        </p:nvGrpSpPr>
        <p:grpSpPr>
          <a:xfrm rot="5400000">
            <a:off x="1808095" y="2396360"/>
            <a:ext cx="389476" cy="2160223"/>
            <a:chOff x="6857909" y="1422266"/>
            <a:chExt cx="389476" cy="2160223"/>
          </a:xfrm>
        </p:grpSpPr>
        <p:sp>
          <p:nvSpPr>
            <p:cNvPr id="902" name="Google Shape;902;p34"/>
            <p:cNvSpPr/>
            <p:nvPr/>
          </p:nvSpPr>
          <p:spPr>
            <a:xfrm rot="10800000">
              <a:off x="6857912" y="1758930"/>
              <a:ext cx="389470" cy="1561299"/>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4"/>
            <p:cNvSpPr/>
            <p:nvPr/>
          </p:nvSpPr>
          <p:spPr>
            <a:xfrm rot="10800000">
              <a:off x="7032363" y="1422266"/>
              <a:ext cx="39353" cy="50901"/>
            </a:xfrm>
            <a:custGeom>
              <a:avLst/>
              <a:gdLst/>
              <a:ahLst/>
              <a:cxnLst/>
              <a:rect l="l" t="t" r="r" b="b"/>
              <a:pathLst>
                <a:path w="811" h="1049" extrusionOk="0">
                  <a:moveTo>
                    <a:pt x="1" y="1"/>
                  </a:moveTo>
                  <a:lnTo>
                    <a:pt x="1" y="358"/>
                  </a:lnTo>
                  <a:cubicBezTo>
                    <a:pt x="1" y="525"/>
                    <a:pt x="191" y="1049"/>
                    <a:pt x="429" y="1049"/>
                  </a:cubicBezTo>
                  <a:cubicBezTo>
                    <a:pt x="644" y="1049"/>
                    <a:pt x="810" y="525"/>
                    <a:pt x="810" y="358"/>
                  </a:cubicBezTo>
                  <a:lnTo>
                    <a:pt x="8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4"/>
            <p:cNvSpPr/>
            <p:nvPr/>
          </p:nvSpPr>
          <p:spPr>
            <a:xfrm rot="10800000">
              <a:off x="6882134" y="1501990"/>
              <a:ext cx="337481" cy="211514"/>
            </a:xfrm>
            <a:custGeom>
              <a:avLst/>
              <a:gdLst/>
              <a:ahLst/>
              <a:cxnLst/>
              <a:rect l="l" t="t" r="r" b="b"/>
              <a:pathLst>
                <a:path w="6955" h="4359" extrusionOk="0">
                  <a:moveTo>
                    <a:pt x="0" y="0"/>
                  </a:moveTo>
                  <a:lnTo>
                    <a:pt x="2549" y="4358"/>
                  </a:lnTo>
                  <a:lnTo>
                    <a:pt x="4358" y="4358"/>
                  </a:lnTo>
                  <a:lnTo>
                    <a:pt x="69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5" name="Google Shape;905;p34"/>
            <p:cNvGrpSpPr/>
            <p:nvPr/>
          </p:nvGrpSpPr>
          <p:grpSpPr>
            <a:xfrm>
              <a:off x="6857909" y="3358262"/>
              <a:ext cx="389476" cy="224227"/>
              <a:chOff x="4362531" y="3645360"/>
              <a:chExt cx="224546" cy="157264"/>
            </a:xfrm>
          </p:grpSpPr>
          <p:sp>
            <p:nvSpPr>
              <p:cNvPr id="906" name="Google Shape;906;p34"/>
              <p:cNvSpPr/>
              <p:nvPr/>
            </p:nvSpPr>
            <p:spPr>
              <a:xfrm>
                <a:off x="4362531" y="3700493"/>
                <a:ext cx="224546" cy="102132"/>
              </a:xfrm>
              <a:custGeom>
                <a:avLst/>
                <a:gdLst/>
                <a:ahLst/>
                <a:cxnLst/>
                <a:rect l="l" t="t" r="r" b="b"/>
                <a:pathLst>
                  <a:path w="6598" h="3001" extrusionOk="0">
                    <a:moveTo>
                      <a:pt x="1" y="0"/>
                    </a:moveTo>
                    <a:lnTo>
                      <a:pt x="1" y="1977"/>
                    </a:lnTo>
                    <a:cubicBezTo>
                      <a:pt x="1" y="2548"/>
                      <a:pt x="429" y="3001"/>
                      <a:pt x="1001" y="3001"/>
                    </a:cubicBezTo>
                    <a:lnTo>
                      <a:pt x="5621" y="3001"/>
                    </a:lnTo>
                    <a:cubicBezTo>
                      <a:pt x="6145" y="2977"/>
                      <a:pt x="6597" y="2525"/>
                      <a:pt x="6597" y="1977"/>
                    </a:cubicBezTo>
                    <a:lnTo>
                      <a:pt x="65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4"/>
              <p:cNvSpPr/>
              <p:nvPr/>
            </p:nvSpPr>
            <p:spPr>
              <a:xfrm>
                <a:off x="4362531" y="3645360"/>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4"/>
              <p:cNvSpPr/>
              <p:nvPr/>
            </p:nvSpPr>
            <p:spPr>
              <a:xfrm>
                <a:off x="4362531" y="3672927"/>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09" name="Google Shape;909;p34"/>
          <p:cNvGrpSpPr/>
          <p:nvPr/>
        </p:nvGrpSpPr>
        <p:grpSpPr>
          <a:xfrm rot="5400000">
            <a:off x="1821793" y="1669842"/>
            <a:ext cx="389476" cy="2160223"/>
            <a:chOff x="4403747" y="1422266"/>
            <a:chExt cx="389476" cy="2160223"/>
          </a:xfrm>
        </p:grpSpPr>
        <p:sp>
          <p:nvSpPr>
            <p:cNvPr id="910" name="Google Shape;910;p34"/>
            <p:cNvSpPr/>
            <p:nvPr/>
          </p:nvSpPr>
          <p:spPr>
            <a:xfrm rot="10800000">
              <a:off x="4403750" y="1758930"/>
              <a:ext cx="389470" cy="1561299"/>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4"/>
            <p:cNvSpPr/>
            <p:nvPr/>
          </p:nvSpPr>
          <p:spPr>
            <a:xfrm rot="10800000">
              <a:off x="4578213" y="1422266"/>
              <a:ext cx="39353" cy="50901"/>
            </a:xfrm>
            <a:custGeom>
              <a:avLst/>
              <a:gdLst/>
              <a:ahLst/>
              <a:cxnLst/>
              <a:rect l="l" t="t" r="r" b="b"/>
              <a:pathLst>
                <a:path w="811" h="1049" extrusionOk="0">
                  <a:moveTo>
                    <a:pt x="1" y="1"/>
                  </a:moveTo>
                  <a:lnTo>
                    <a:pt x="1" y="358"/>
                  </a:lnTo>
                  <a:cubicBezTo>
                    <a:pt x="1" y="525"/>
                    <a:pt x="191" y="1049"/>
                    <a:pt x="429" y="1049"/>
                  </a:cubicBezTo>
                  <a:cubicBezTo>
                    <a:pt x="644" y="1049"/>
                    <a:pt x="810" y="525"/>
                    <a:pt x="810" y="358"/>
                  </a:cubicBezTo>
                  <a:lnTo>
                    <a:pt x="81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4"/>
            <p:cNvSpPr/>
            <p:nvPr/>
          </p:nvSpPr>
          <p:spPr>
            <a:xfrm rot="10800000">
              <a:off x="4427984" y="1501990"/>
              <a:ext cx="337481" cy="211514"/>
            </a:xfrm>
            <a:custGeom>
              <a:avLst/>
              <a:gdLst/>
              <a:ahLst/>
              <a:cxnLst/>
              <a:rect l="l" t="t" r="r" b="b"/>
              <a:pathLst>
                <a:path w="6955" h="4359" extrusionOk="0">
                  <a:moveTo>
                    <a:pt x="0" y="0"/>
                  </a:moveTo>
                  <a:lnTo>
                    <a:pt x="2549" y="4358"/>
                  </a:lnTo>
                  <a:lnTo>
                    <a:pt x="4358" y="4358"/>
                  </a:lnTo>
                  <a:lnTo>
                    <a:pt x="69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3" name="Google Shape;913;p34"/>
            <p:cNvGrpSpPr/>
            <p:nvPr/>
          </p:nvGrpSpPr>
          <p:grpSpPr>
            <a:xfrm>
              <a:off x="4403747" y="3358262"/>
              <a:ext cx="389476" cy="224227"/>
              <a:chOff x="4362531" y="3645360"/>
              <a:chExt cx="224546" cy="157264"/>
            </a:xfrm>
          </p:grpSpPr>
          <p:sp>
            <p:nvSpPr>
              <p:cNvPr id="914" name="Google Shape;914;p34"/>
              <p:cNvSpPr/>
              <p:nvPr/>
            </p:nvSpPr>
            <p:spPr>
              <a:xfrm>
                <a:off x="4362531" y="3700493"/>
                <a:ext cx="224546" cy="102132"/>
              </a:xfrm>
              <a:custGeom>
                <a:avLst/>
                <a:gdLst/>
                <a:ahLst/>
                <a:cxnLst/>
                <a:rect l="l" t="t" r="r" b="b"/>
                <a:pathLst>
                  <a:path w="6598" h="3001" extrusionOk="0">
                    <a:moveTo>
                      <a:pt x="1" y="0"/>
                    </a:moveTo>
                    <a:lnTo>
                      <a:pt x="1" y="1977"/>
                    </a:lnTo>
                    <a:cubicBezTo>
                      <a:pt x="1" y="2548"/>
                      <a:pt x="429" y="3001"/>
                      <a:pt x="1001" y="3001"/>
                    </a:cubicBezTo>
                    <a:lnTo>
                      <a:pt x="5621" y="3001"/>
                    </a:lnTo>
                    <a:cubicBezTo>
                      <a:pt x="6145" y="2977"/>
                      <a:pt x="6597" y="2525"/>
                      <a:pt x="6597" y="1977"/>
                    </a:cubicBezTo>
                    <a:lnTo>
                      <a:pt x="65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4"/>
              <p:cNvSpPr/>
              <p:nvPr/>
            </p:nvSpPr>
            <p:spPr>
              <a:xfrm>
                <a:off x="4362531" y="3645360"/>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4"/>
              <p:cNvSpPr/>
              <p:nvPr/>
            </p:nvSpPr>
            <p:spPr>
              <a:xfrm>
                <a:off x="4362531" y="3672927"/>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17" name="Google Shape;917;p34"/>
          <p:cNvSpPr txBox="1"/>
          <p:nvPr/>
        </p:nvSpPr>
        <p:spPr>
          <a:xfrm>
            <a:off x="4122810" y="3189544"/>
            <a:ext cx="1647900"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b="1" dirty="0">
                <a:solidFill>
                  <a:schemeClr val="dk2"/>
                </a:solidFill>
                <a:latin typeface="Fira Sans Extra Condensed"/>
                <a:ea typeface="Fira Sans Extra Condensed"/>
                <a:cs typeface="Fira Sans Extra Condensed"/>
                <a:sym typeface="Fira Sans Extra Condensed"/>
              </a:rPr>
              <a:t>302 olive mills</a:t>
            </a:r>
            <a:endParaRPr sz="2000" b="1" dirty="0">
              <a:solidFill>
                <a:schemeClr val="dk2"/>
              </a:solidFill>
              <a:latin typeface="Fira Sans Extra Condensed"/>
              <a:ea typeface="Fira Sans Extra Condensed"/>
              <a:cs typeface="Fira Sans Extra Condensed"/>
              <a:sym typeface="Fira Sans Extra Condensed"/>
            </a:endParaRPr>
          </a:p>
        </p:txBody>
      </p:sp>
      <p:sp>
        <p:nvSpPr>
          <p:cNvPr id="918" name="Google Shape;918;p34"/>
          <p:cNvSpPr txBox="1"/>
          <p:nvPr/>
        </p:nvSpPr>
        <p:spPr>
          <a:xfrm>
            <a:off x="6623054" y="3303365"/>
            <a:ext cx="1949568"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dirty="0">
                <a:latin typeface="Roboto"/>
                <a:ea typeface="Roboto"/>
                <a:cs typeface="Roboto"/>
                <a:sym typeface="Roboto"/>
              </a:rPr>
              <a:t>- The number of olive presses in the Palestinian territories reached</a:t>
            </a:r>
            <a:endParaRPr sz="1200" dirty="0">
              <a:solidFill>
                <a:srgbClr val="000000"/>
              </a:solidFill>
              <a:latin typeface="Roboto"/>
              <a:ea typeface="Roboto"/>
              <a:cs typeface="Roboto"/>
              <a:sym typeface="Roboto"/>
            </a:endParaRPr>
          </a:p>
        </p:txBody>
      </p:sp>
      <p:sp>
        <p:nvSpPr>
          <p:cNvPr id="919" name="Google Shape;919;p34"/>
          <p:cNvSpPr txBox="1"/>
          <p:nvPr/>
        </p:nvSpPr>
        <p:spPr>
          <a:xfrm>
            <a:off x="4013360" y="2447938"/>
            <a:ext cx="2751270"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b="1" dirty="0">
                <a:solidFill>
                  <a:schemeClr val="accent5">
                    <a:lumMod val="75000"/>
                  </a:schemeClr>
                </a:solidFill>
                <a:latin typeface="Fira Sans Extra Condensed"/>
                <a:ea typeface="Fira Sans Extra Condensed"/>
                <a:cs typeface="Fira Sans Extra Condensed"/>
                <a:sym typeface="Fira Sans Extra Condensed"/>
              </a:rPr>
              <a:t>11 million trees</a:t>
            </a:r>
          </a:p>
        </p:txBody>
      </p:sp>
      <p:sp>
        <p:nvSpPr>
          <p:cNvPr id="920" name="Google Shape;920;p34"/>
          <p:cNvSpPr txBox="1"/>
          <p:nvPr/>
        </p:nvSpPr>
        <p:spPr>
          <a:xfrm>
            <a:off x="6743188" y="2527673"/>
            <a:ext cx="1949568" cy="41699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dirty="0">
                <a:latin typeface="Roboto"/>
                <a:ea typeface="Roboto"/>
                <a:cs typeface="Roboto"/>
                <a:sym typeface="Roboto"/>
              </a:rPr>
              <a:t> Number of olives trees in the West Bank and Gaza Strip</a:t>
            </a:r>
            <a:endParaRPr sz="1200" dirty="0">
              <a:solidFill>
                <a:srgbClr val="000000"/>
              </a:solidFill>
              <a:latin typeface="Roboto"/>
              <a:ea typeface="Roboto"/>
              <a:cs typeface="Roboto"/>
              <a:sym typeface="Roboto"/>
            </a:endParaRPr>
          </a:p>
        </p:txBody>
      </p:sp>
      <p:sp>
        <p:nvSpPr>
          <p:cNvPr id="921" name="Google Shape;921;p34"/>
          <p:cNvSpPr/>
          <p:nvPr/>
        </p:nvSpPr>
        <p:spPr>
          <a:xfrm>
            <a:off x="3349550" y="1672675"/>
            <a:ext cx="3228900" cy="499200"/>
          </a:xfrm>
          <a:prstGeom prst="chevron">
            <a:avLst>
              <a:gd name="adj" fmla="val 34565"/>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2" name="Google Shape;922;p34"/>
          <p:cNvGrpSpPr/>
          <p:nvPr/>
        </p:nvGrpSpPr>
        <p:grpSpPr>
          <a:xfrm rot="5400000">
            <a:off x="1909905" y="842156"/>
            <a:ext cx="389488" cy="2160223"/>
            <a:chOff x="1686930" y="1422266"/>
            <a:chExt cx="389488" cy="2160223"/>
          </a:xfrm>
        </p:grpSpPr>
        <p:sp>
          <p:nvSpPr>
            <p:cNvPr id="923" name="Google Shape;923;p34"/>
            <p:cNvSpPr/>
            <p:nvPr/>
          </p:nvSpPr>
          <p:spPr>
            <a:xfrm rot="10800000">
              <a:off x="1686930" y="1758930"/>
              <a:ext cx="389470" cy="1561299"/>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4"/>
            <p:cNvSpPr/>
            <p:nvPr/>
          </p:nvSpPr>
          <p:spPr>
            <a:xfrm rot="10800000">
              <a:off x="1861413" y="1422266"/>
              <a:ext cx="39353" cy="50901"/>
            </a:xfrm>
            <a:custGeom>
              <a:avLst/>
              <a:gdLst/>
              <a:ahLst/>
              <a:cxnLst/>
              <a:rect l="l" t="t" r="r" b="b"/>
              <a:pathLst>
                <a:path w="811" h="1049" extrusionOk="0">
                  <a:moveTo>
                    <a:pt x="1" y="1"/>
                  </a:moveTo>
                  <a:lnTo>
                    <a:pt x="1" y="358"/>
                  </a:lnTo>
                  <a:cubicBezTo>
                    <a:pt x="1" y="525"/>
                    <a:pt x="191" y="1049"/>
                    <a:pt x="429" y="1049"/>
                  </a:cubicBezTo>
                  <a:cubicBezTo>
                    <a:pt x="644" y="1049"/>
                    <a:pt x="810" y="525"/>
                    <a:pt x="810" y="358"/>
                  </a:cubicBezTo>
                  <a:lnTo>
                    <a:pt x="81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4"/>
            <p:cNvSpPr/>
            <p:nvPr/>
          </p:nvSpPr>
          <p:spPr>
            <a:xfrm rot="10800000">
              <a:off x="1711184" y="1501990"/>
              <a:ext cx="337481" cy="211514"/>
            </a:xfrm>
            <a:custGeom>
              <a:avLst/>
              <a:gdLst/>
              <a:ahLst/>
              <a:cxnLst/>
              <a:rect l="l" t="t" r="r" b="b"/>
              <a:pathLst>
                <a:path w="6955" h="4359" extrusionOk="0">
                  <a:moveTo>
                    <a:pt x="0" y="0"/>
                  </a:moveTo>
                  <a:lnTo>
                    <a:pt x="2549" y="4358"/>
                  </a:lnTo>
                  <a:lnTo>
                    <a:pt x="4358" y="4358"/>
                  </a:lnTo>
                  <a:lnTo>
                    <a:pt x="69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34"/>
            <p:cNvGrpSpPr/>
            <p:nvPr/>
          </p:nvGrpSpPr>
          <p:grpSpPr>
            <a:xfrm>
              <a:off x="1686942" y="3358262"/>
              <a:ext cx="389476" cy="224227"/>
              <a:chOff x="4362531" y="3645360"/>
              <a:chExt cx="224546" cy="157264"/>
            </a:xfrm>
          </p:grpSpPr>
          <p:sp>
            <p:nvSpPr>
              <p:cNvPr id="927" name="Google Shape;927;p34"/>
              <p:cNvSpPr/>
              <p:nvPr/>
            </p:nvSpPr>
            <p:spPr>
              <a:xfrm>
                <a:off x="4362531" y="3700493"/>
                <a:ext cx="224546" cy="102132"/>
              </a:xfrm>
              <a:custGeom>
                <a:avLst/>
                <a:gdLst/>
                <a:ahLst/>
                <a:cxnLst/>
                <a:rect l="l" t="t" r="r" b="b"/>
                <a:pathLst>
                  <a:path w="6598" h="3001" extrusionOk="0">
                    <a:moveTo>
                      <a:pt x="1" y="0"/>
                    </a:moveTo>
                    <a:lnTo>
                      <a:pt x="1" y="1977"/>
                    </a:lnTo>
                    <a:cubicBezTo>
                      <a:pt x="1" y="2548"/>
                      <a:pt x="429" y="3001"/>
                      <a:pt x="1001" y="3001"/>
                    </a:cubicBezTo>
                    <a:lnTo>
                      <a:pt x="5621" y="3001"/>
                    </a:lnTo>
                    <a:cubicBezTo>
                      <a:pt x="6145" y="2977"/>
                      <a:pt x="6597" y="2525"/>
                      <a:pt x="6597" y="1977"/>
                    </a:cubicBezTo>
                    <a:lnTo>
                      <a:pt x="65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4"/>
              <p:cNvSpPr/>
              <p:nvPr/>
            </p:nvSpPr>
            <p:spPr>
              <a:xfrm>
                <a:off x="4362531" y="3645360"/>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4"/>
              <p:cNvSpPr/>
              <p:nvPr/>
            </p:nvSpPr>
            <p:spPr>
              <a:xfrm>
                <a:off x="4362531" y="3672927"/>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0" name="Google Shape;930;p34"/>
          <p:cNvSpPr/>
          <p:nvPr/>
        </p:nvSpPr>
        <p:spPr>
          <a:xfrm rot="-5400000">
            <a:off x="1852489" y="1372996"/>
            <a:ext cx="389470" cy="1147031"/>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4"/>
          <p:cNvSpPr txBox="1"/>
          <p:nvPr/>
        </p:nvSpPr>
        <p:spPr>
          <a:xfrm>
            <a:off x="3606490" y="1751776"/>
            <a:ext cx="2968738"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b="1" dirty="0">
                <a:solidFill>
                  <a:schemeClr val="accent2"/>
                </a:solidFill>
                <a:latin typeface="Fira Sans Extra Condensed"/>
                <a:ea typeface="Fira Sans Extra Condensed"/>
                <a:cs typeface="Fira Sans Extra Condensed"/>
                <a:sym typeface="Fira Sans Extra Condensed"/>
              </a:rPr>
              <a:t>498 thousand dunums</a:t>
            </a:r>
            <a:endParaRPr sz="2000" b="1" dirty="0">
              <a:solidFill>
                <a:schemeClr val="accent5"/>
              </a:solidFill>
              <a:latin typeface="Fira Sans Extra Condensed"/>
              <a:ea typeface="Fira Sans Extra Condensed"/>
              <a:cs typeface="Fira Sans Extra Condensed"/>
              <a:sym typeface="Fira Sans Extra Condensed"/>
            </a:endParaRPr>
          </a:p>
        </p:txBody>
      </p:sp>
      <p:sp>
        <p:nvSpPr>
          <p:cNvPr id="932" name="Google Shape;932;p34"/>
          <p:cNvSpPr txBox="1"/>
          <p:nvPr/>
        </p:nvSpPr>
        <p:spPr>
          <a:xfrm>
            <a:off x="6720984" y="1672675"/>
            <a:ext cx="1993214" cy="41312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dirty="0">
                <a:latin typeface="Roboto"/>
                <a:ea typeface="Roboto"/>
                <a:cs typeface="Roboto"/>
                <a:sym typeface="Roboto"/>
              </a:rPr>
              <a:t>total area planted with olive trees amounting to </a:t>
            </a:r>
            <a:endParaRPr sz="1200" dirty="0">
              <a:solidFill>
                <a:srgbClr val="000000"/>
              </a:solidFill>
              <a:latin typeface="Roboto"/>
              <a:ea typeface="Roboto"/>
              <a:cs typeface="Roboto"/>
              <a:sym typeface="Roboto"/>
            </a:endParaRPr>
          </a:p>
        </p:txBody>
      </p:sp>
      <p:sp>
        <p:nvSpPr>
          <p:cNvPr id="934" name="Google Shape;934;p34"/>
          <p:cNvSpPr/>
          <p:nvPr/>
        </p:nvSpPr>
        <p:spPr>
          <a:xfrm rot="-5400000">
            <a:off x="1784594" y="2153463"/>
            <a:ext cx="389470" cy="1192980"/>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4"/>
          <p:cNvSpPr/>
          <p:nvPr/>
        </p:nvSpPr>
        <p:spPr>
          <a:xfrm rot="-5400000">
            <a:off x="1690121" y="2855111"/>
            <a:ext cx="389470" cy="1272182"/>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4"/>
          <p:cNvSpPr txBox="1">
            <a:spLocks noGrp="1"/>
          </p:cNvSpPr>
          <p:nvPr>
            <p:ph type="title"/>
          </p:nvPr>
        </p:nvSpPr>
        <p:spPr>
          <a:xfrm>
            <a:off x="720000" y="38709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olive production represents 57% of the cultivated land in the Palestinian territories, </a:t>
            </a:r>
            <a:endParaRPr dirty="0"/>
          </a:p>
        </p:txBody>
      </p:sp>
      <p:grpSp>
        <p:nvGrpSpPr>
          <p:cNvPr id="42" name="Google Shape;901;p34">
            <a:extLst>
              <a:ext uri="{FF2B5EF4-FFF2-40B4-BE49-F238E27FC236}">
                <a16:creationId xmlns:a16="http://schemas.microsoft.com/office/drawing/2014/main" id="{DDD9A51F-080B-48A0-A765-1073FA4F34AD}"/>
              </a:ext>
            </a:extLst>
          </p:cNvPr>
          <p:cNvGrpSpPr/>
          <p:nvPr/>
        </p:nvGrpSpPr>
        <p:grpSpPr>
          <a:xfrm rot="5400000">
            <a:off x="1757194" y="3204762"/>
            <a:ext cx="389476" cy="2160223"/>
            <a:chOff x="6857909" y="1422266"/>
            <a:chExt cx="389476" cy="2160223"/>
          </a:xfrm>
        </p:grpSpPr>
        <p:sp>
          <p:nvSpPr>
            <p:cNvPr id="43" name="Google Shape;902;p34">
              <a:extLst>
                <a:ext uri="{FF2B5EF4-FFF2-40B4-BE49-F238E27FC236}">
                  <a16:creationId xmlns:a16="http://schemas.microsoft.com/office/drawing/2014/main" id="{16CE031F-2D24-4C42-97F1-F0E992DFCFE8}"/>
                </a:ext>
              </a:extLst>
            </p:cNvPr>
            <p:cNvSpPr/>
            <p:nvPr/>
          </p:nvSpPr>
          <p:spPr>
            <a:xfrm rot="10800000">
              <a:off x="6857912" y="1758930"/>
              <a:ext cx="389470" cy="1561299"/>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03;p34">
              <a:extLst>
                <a:ext uri="{FF2B5EF4-FFF2-40B4-BE49-F238E27FC236}">
                  <a16:creationId xmlns:a16="http://schemas.microsoft.com/office/drawing/2014/main" id="{D6315690-9E78-4C64-A212-8F090F3805DF}"/>
                </a:ext>
              </a:extLst>
            </p:cNvPr>
            <p:cNvSpPr/>
            <p:nvPr/>
          </p:nvSpPr>
          <p:spPr>
            <a:xfrm rot="10800000">
              <a:off x="7032363" y="1422266"/>
              <a:ext cx="39353" cy="50901"/>
            </a:xfrm>
            <a:custGeom>
              <a:avLst/>
              <a:gdLst/>
              <a:ahLst/>
              <a:cxnLst/>
              <a:rect l="l" t="t" r="r" b="b"/>
              <a:pathLst>
                <a:path w="811" h="1049" extrusionOk="0">
                  <a:moveTo>
                    <a:pt x="1" y="1"/>
                  </a:moveTo>
                  <a:lnTo>
                    <a:pt x="1" y="358"/>
                  </a:lnTo>
                  <a:cubicBezTo>
                    <a:pt x="1" y="525"/>
                    <a:pt x="191" y="1049"/>
                    <a:pt x="429" y="1049"/>
                  </a:cubicBezTo>
                  <a:cubicBezTo>
                    <a:pt x="644" y="1049"/>
                    <a:pt x="810" y="525"/>
                    <a:pt x="810" y="358"/>
                  </a:cubicBezTo>
                  <a:lnTo>
                    <a:pt x="81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904;p34">
              <a:extLst>
                <a:ext uri="{FF2B5EF4-FFF2-40B4-BE49-F238E27FC236}">
                  <a16:creationId xmlns:a16="http://schemas.microsoft.com/office/drawing/2014/main" id="{312A3492-6A9D-46C7-A094-D99331716EC9}"/>
                </a:ext>
              </a:extLst>
            </p:cNvPr>
            <p:cNvSpPr/>
            <p:nvPr/>
          </p:nvSpPr>
          <p:spPr>
            <a:xfrm rot="10800000">
              <a:off x="6882134" y="1501990"/>
              <a:ext cx="337481" cy="211514"/>
            </a:xfrm>
            <a:custGeom>
              <a:avLst/>
              <a:gdLst/>
              <a:ahLst/>
              <a:cxnLst/>
              <a:rect l="l" t="t" r="r" b="b"/>
              <a:pathLst>
                <a:path w="6955" h="4359" extrusionOk="0">
                  <a:moveTo>
                    <a:pt x="0" y="0"/>
                  </a:moveTo>
                  <a:lnTo>
                    <a:pt x="2549" y="4358"/>
                  </a:lnTo>
                  <a:lnTo>
                    <a:pt x="4358" y="4358"/>
                  </a:lnTo>
                  <a:lnTo>
                    <a:pt x="69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oogle Shape;905;p34">
              <a:extLst>
                <a:ext uri="{FF2B5EF4-FFF2-40B4-BE49-F238E27FC236}">
                  <a16:creationId xmlns:a16="http://schemas.microsoft.com/office/drawing/2014/main" id="{A1D6384E-9D6D-4C5A-BEF0-21A74D164E23}"/>
                </a:ext>
              </a:extLst>
            </p:cNvPr>
            <p:cNvGrpSpPr/>
            <p:nvPr/>
          </p:nvGrpSpPr>
          <p:grpSpPr>
            <a:xfrm>
              <a:off x="6857909" y="3358262"/>
              <a:ext cx="389476" cy="224227"/>
              <a:chOff x="4362531" y="3645360"/>
              <a:chExt cx="224546" cy="157264"/>
            </a:xfrm>
          </p:grpSpPr>
          <p:sp>
            <p:nvSpPr>
              <p:cNvPr id="47" name="Google Shape;906;p34">
                <a:extLst>
                  <a:ext uri="{FF2B5EF4-FFF2-40B4-BE49-F238E27FC236}">
                    <a16:creationId xmlns:a16="http://schemas.microsoft.com/office/drawing/2014/main" id="{3CF78E0C-DB89-450E-9DAF-680054E6B309}"/>
                  </a:ext>
                </a:extLst>
              </p:cNvPr>
              <p:cNvSpPr/>
              <p:nvPr/>
            </p:nvSpPr>
            <p:spPr>
              <a:xfrm>
                <a:off x="4362531" y="3700493"/>
                <a:ext cx="224546" cy="102132"/>
              </a:xfrm>
              <a:custGeom>
                <a:avLst/>
                <a:gdLst/>
                <a:ahLst/>
                <a:cxnLst/>
                <a:rect l="l" t="t" r="r" b="b"/>
                <a:pathLst>
                  <a:path w="6598" h="3001" extrusionOk="0">
                    <a:moveTo>
                      <a:pt x="1" y="0"/>
                    </a:moveTo>
                    <a:lnTo>
                      <a:pt x="1" y="1977"/>
                    </a:lnTo>
                    <a:cubicBezTo>
                      <a:pt x="1" y="2548"/>
                      <a:pt x="429" y="3001"/>
                      <a:pt x="1001" y="3001"/>
                    </a:cubicBezTo>
                    <a:lnTo>
                      <a:pt x="5621" y="3001"/>
                    </a:lnTo>
                    <a:cubicBezTo>
                      <a:pt x="6145" y="2977"/>
                      <a:pt x="6597" y="2525"/>
                      <a:pt x="6597" y="1977"/>
                    </a:cubicBezTo>
                    <a:lnTo>
                      <a:pt x="65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07;p34">
                <a:extLst>
                  <a:ext uri="{FF2B5EF4-FFF2-40B4-BE49-F238E27FC236}">
                    <a16:creationId xmlns:a16="http://schemas.microsoft.com/office/drawing/2014/main" id="{1C8379F9-034B-4F06-9FD5-F56323B62FCA}"/>
                  </a:ext>
                </a:extLst>
              </p:cNvPr>
              <p:cNvSpPr/>
              <p:nvPr/>
            </p:nvSpPr>
            <p:spPr>
              <a:xfrm>
                <a:off x="4362531" y="3645360"/>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08;p34">
                <a:extLst>
                  <a:ext uri="{FF2B5EF4-FFF2-40B4-BE49-F238E27FC236}">
                    <a16:creationId xmlns:a16="http://schemas.microsoft.com/office/drawing/2014/main" id="{19EBA1BB-2857-4179-864D-8FBBA6C0876C}"/>
                  </a:ext>
                </a:extLst>
              </p:cNvPr>
              <p:cNvSpPr/>
              <p:nvPr/>
            </p:nvSpPr>
            <p:spPr>
              <a:xfrm>
                <a:off x="4362531" y="3672927"/>
                <a:ext cx="224546" cy="13000"/>
              </a:xfrm>
              <a:custGeom>
                <a:avLst/>
                <a:gdLst/>
                <a:ahLst/>
                <a:cxnLst/>
                <a:rect l="l" t="t" r="r" b="b"/>
                <a:pathLst>
                  <a:path w="6598" h="382" extrusionOk="0">
                    <a:moveTo>
                      <a:pt x="1" y="1"/>
                    </a:moveTo>
                    <a:lnTo>
                      <a:pt x="1" y="382"/>
                    </a:lnTo>
                    <a:lnTo>
                      <a:pt x="6597" y="382"/>
                    </a:lnTo>
                    <a:lnTo>
                      <a:pt x="65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0" name="Google Shape;935;p34">
            <a:extLst>
              <a:ext uri="{FF2B5EF4-FFF2-40B4-BE49-F238E27FC236}">
                <a16:creationId xmlns:a16="http://schemas.microsoft.com/office/drawing/2014/main" id="{A51CCAAD-B2DF-41F7-A186-F89836BF08C4}"/>
              </a:ext>
            </a:extLst>
          </p:cNvPr>
          <p:cNvSpPr/>
          <p:nvPr/>
        </p:nvSpPr>
        <p:spPr>
          <a:xfrm rot="-5400000">
            <a:off x="1671585" y="3651782"/>
            <a:ext cx="389470" cy="1272182"/>
          </a:xfrm>
          <a:custGeom>
            <a:avLst/>
            <a:gdLst/>
            <a:ahLst/>
            <a:cxnLst/>
            <a:rect l="l" t="t" r="r" b="b"/>
            <a:pathLst>
              <a:path w="8027" h="5383" extrusionOk="0">
                <a:moveTo>
                  <a:pt x="382" y="0"/>
                </a:moveTo>
                <a:cubicBezTo>
                  <a:pt x="168" y="0"/>
                  <a:pt x="1" y="143"/>
                  <a:pt x="1" y="358"/>
                </a:cubicBezTo>
                <a:lnTo>
                  <a:pt x="1" y="5025"/>
                </a:lnTo>
                <a:cubicBezTo>
                  <a:pt x="1" y="5240"/>
                  <a:pt x="168" y="5382"/>
                  <a:pt x="382" y="5382"/>
                </a:cubicBezTo>
                <a:lnTo>
                  <a:pt x="7645" y="5382"/>
                </a:lnTo>
                <a:cubicBezTo>
                  <a:pt x="7860" y="5382"/>
                  <a:pt x="8026" y="5240"/>
                  <a:pt x="8026" y="5025"/>
                </a:cubicBezTo>
                <a:lnTo>
                  <a:pt x="8026" y="358"/>
                </a:lnTo>
                <a:cubicBezTo>
                  <a:pt x="8026" y="191"/>
                  <a:pt x="7860" y="0"/>
                  <a:pt x="7645" y="0"/>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900;p34">
            <a:extLst>
              <a:ext uri="{FF2B5EF4-FFF2-40B4-BE49-F238E27FC236}">
                <a16:creationId xmlns:a16="http://schemas.microsoft.com/office/drawing/2014/main" id="{8B7BD19B-32EF-475F-A8F5-1A7E51CC6C51}"/>
              </a:ext>
            </a:extLst>
          </p:cNvPr>
          <p:cNvSpPr/>
          <p:nvPr/>
        </p:nvSpPr>
        <p:spPr>
          <a:xfrm>
            <a:off x="3346328" y="4014990"/>
            <a:ext cx="3228900" cy="499200"/>
          </a:xfrm>
          <a:prstGeom prst="chevron">
            <a:avLst>
              <a:gd name="adj" fmla="val 34565"/>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17;p34">
            <a:extLst>
              <a:ext uri="{FF2B5EF4-FFF2-40B4-BE49-F238E27FC236}">
                <a16:creationId xmlns:a16="http://schemas.microsoft.com/office/drawing/2014/main" id="{9AB331EB-6C88-41DF-9628-EB05502945B3}"/>
              </a:ext>
            </a:extLst>
          </p:cNvPr>
          <p:cNvSpPr txBox="1"/>
          <p:nvPr/>
        </p:nvSpPr>
        <p:spPr>
          <a:xfrm>
            <a:off x="3875961" y="4077390"/>
            <a:ext cx="2368897"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b="1" dirty="0">
                <a:solidFill>
                  <a:schemeClr val="accent1">
                    <a:lumMod val="60000"/>
                    <a:lumOff val="40000"/>
                  </a:schemeClr>
                </a:solidFill>
                <a:latin typeface="Fira Sans Extra Condensed"/>
                <a:ea typeface="Fira Sans Extra Condensed"/>
                <a:cs typeface="Fira Sans Extra Condensed"/>
                <a:sym typeface="Fira Sans Extra Condensed"/>
              </a:rPr>
              <a:t>177.610.8 metric tons</a:t>
            </a:r>
            <a:endParaRPr sz="2000" b="1" dirty="0">
              <a:solidFill>
                <a:schemeClr val="accent1">
                  <a:lumMod val="60000"/>
                  <a:lumOff val="40000"/>
                </a:schemeClr>
              </a:solidFill>
              <a:latin typeface="Fira Sans Extra Condensed"/>
              <a:ea typeface="Fira Sans Extra Condensed"/>
              <a:cs typeface="Fira Sans Extra Condensed"/>
              <a:sym typeface="Fira Sans Extra Condensed"/>
            </a:endParaRPr>
          </a:p>
        </p:txBody>
      </p:sp>
      <p:sp>
        <p:nvSpPr>
          <p:cNvPr id="53" name="Google Shape;918;p34">
            <a:extLst>
              <a:ext uri="{FF2B5EF4-FFF2-40B4-BE49-F238E27FC236}">
                <a16:creationId xmlns:a16="http://schemas.microsoft.com/office/drawing/2014/main" id="{08CCC54B-D1CE-480A-8C96-E05E6662AF61}"/>
              </a:ext>
            </a:extLst>
          </p:cNvPr>
          <p:cNvSpPr txBox="1"/>
          <p:nvPr/>
        </p:nvSpPr>
        <p:spPr>
          <a:xfrm>
            <a:off x="6629675" y="4119238"/>
            <a:ext cx="1949568" cy="436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dirty="0">
                <a:latin typeface="Roboto"/>
                <a:ea typeface="Roboto"/>
                <a:cs typeface="Roboto"/>
                <a:sym typeface="Roboto"/>
              </a:rPr>
              <a:t>Oil production in 2019</a:t>
            </a:r>
            <a:endParaRPr sz="1200" dirty="0">
              <a:solidFill>
                <a:srgbClr val="000000"/>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43"/>
          <p:cNvSpPr/>
          <p:nvPr/>
        </p:nvSpPr>
        <p:spPr>
          <a:xfrm>
            <a:off x="5673248" y="1485700"/>
            <a:ext cx="2759400" cy="3118500"/>
          </a:xfrm>
          <a:prstGeom prst="roundRect">
            <a:avLst>
              <a:gd name="adj" fmla="val 5851"/>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08" name="Google Shape;1008;p43"/>
          <p:cNvSpPr/>
          <p:nvPr/>
        </p:nvSpPr>
        <p:spPr>
          <a:xfrm>
            <a:off x="738477" y="1527034"/>
            <a:ext cx="2759400" cy="3118500"/>
          </a:xfrm>
          <a:prstGeom prst="roundRect">
            <a:avLst>
              <a:gd name="adj" fmla="val 5851"/>
            </a:avLst>
          </a:pr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09" name="Google Shape;1009;p43"/>
          <p:cNvSpPr txBox="1">
            <a:spLocks noGrp="1"/>
          </p:cNvSpPr>
          <p:nvPr>
            <p:ph type="title"/>
          </p:nvPr>
        </p:nvSpPr>
        <p:spPr>
          <a:xfrm>
            <a:off x="720000" y="445025"/>
            <a:ext cx="7704000" cy="572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dirty="0"/>
              <a:t>The products of the olive pressing process</a:t>
            </a:r>
            <a:endParaRPr lang="ar-SA" dirty="0"/>
          </a:p>
        </p:txBody>
      </p:sp>
      <p:sp>
        <p:nvSpPr>
          <p:cNvPr id="1010" name="Google Shape;1010;p43"/>
          <p:cNvSpPr txBox="1">
            <a:spLocks noGrp="1"/>
          </p:cNvSpPr>
          <p:nvPr>
            <p:ph type="title" idx="2"/>
          </p:nvPr>
        </p:nvSpPr>
        <p:spPr>
          <a:xfrm>
            <a:off x="719024" y="1672772"/>
            <a:ext cx="2643106" cy="55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b="1" dirty="0">
                <a:solidFill>
                  <a:srgbClr val="FFC000"/>
                </a:solidFill>
              </a:rPr>
              <a:t>olive mill pomace</a:t>
            </a:r>
            <a:endParaRPr b="1" dirty="0">
              <a:solidFill>
                <a:srgbClr val="FFC000"/>
              </a:solidFill>
            </a:endParaRPr>
          </a:p>
        </p:txBody>
      </p:sp>
      <p:sp>
        <p:nvSpPr>
          <p:cNvPr id="1011" name="Google Shape;1011;p43"/>
          <p:cNvSpPr txBox="1">
            <a:spLocks noGrp="1"/>
          </p:cNvSpPr>
          <p:nvPr>
            <p:ph type="title" idx="3"/>
          </p:nvPr>
        </p:nvSpPr>
        <p:spPr>
          <a:xfrm>
            <a:off x="5971215" y="1726335"/>
            <a:ext cx="2147400" cy="5589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sz="3200" b="1" dirty="0" err="1">
                <a:solidFill>
                  <a:srgbClr val="FFC000"/>
                </a:solidFill>
              </a:rPr>
              <a:t>zebar</a:t>
            </a:r>
            <a:r>
              <a:rPr lang="en-US" sz="3200" b="1" dirty="0">
                <a:solidFill>
                  <a:srgbClr val="FFC000"/>
                </a:solidFill>
              </a:rPr>
              <a:t> </a:t>
            </a:r>
            <a:endParaRPr sz="3200" b="1" dirty="0">
              <a:solidFill>
                <a:srgbClr val="FFC000"/>
              </a:solidFill>
            </a:endParaRPr>
          </a:p>
        </p:txBody>
      </p:sp>
      <p:sp>
        <p:nvSpPr>
          <p:cNvPr id="1012" name="Google Shape;1012;p43"/>
          <p:cNvSpPr txBox="1">
            <a:spLocks noGrp="1"/>
          </p:cNvSpPr>
          <p:nvPr>
            <p:ph type="subTitle" idx="1"/>
          </p:nvPr>
        </p:nvSpPr>
        <p:spPr>
          <a:xfrm>
            <a:off x="5979253" y="2654202"/>
            <a:ext cx="2147400" cy="1340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dirty="0"/>
              <a:t>the amount of pomace  produced approximately </a:t>
            </a:r>
            <a:r>
              <a:rPr lang="en-US" b="1" i="1" dirty="0">
                <a:solidFill>
                  <a:srgbClr val="CC9900"/>
                </a:solidFill>
              </a:rPr>
              <a:t>(31.61 tons).</a:t>
            </a:r>
            <a:endParaRPr b="1" i="1" dirty="0">
              <a:solidFill>
                <a:srgbClr val="CC9900"/>
              </a:solidFill>
            </a:endParaRPr>
          </a:p>
        </p:txBody>
      </p:sp>
      <p:sp>
        <p:nvSpPr>
          <p:cNvPr id="1013" name="Google Shape;1013;p43"/>
          <p:cNvSpPr txBox="1">
            <a:spLocks noGrp="1"/>
          </p:cNvSpPr>
          <p:nvPr>
            <p:ph type="subTitle" idx="4"/>
          </p:nvPr>
        </p:nvSpPr>
        <p:spPr>
          <a:xfrm>
            <a:off x="840178" y="2486729"/>
            <a:ext cx="2369961" cy="1841599"/>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dirty="0"/>
              <a:t>the amount of wastewater (</a:t>
            </a:r>
            <a:r>
              <a:rPr lang="en-US" dirty="0" err="1"/>
              <a:t>Zebar</a:t>
            </a:r>
            <a:r>
              <a:rPr lang="en-US" dirty="0"/>
              <a:t>)</a:t>
            </a:r>
          </a:p>
          <a:p>
            <a:pPr marL="0" lvl="0" indent="0" algn="ctr" rtl="0">
              <a:spcBef>
                <a:spcPts val="0"/>
              </a:spcBef>
              <a:spcAft>
                <a:spcPts val="0"/>
              </a:spcAft>
              <a:buNone/>
            </a:pPr>
            <a:r>
              <a:rPr lang="en-US" b="1" i="1" dirty="0">
                <a:solidFill>
                  <a:srgbClr val="CC9900"/>
                </a:solidFill>
              </a:rPr>
              <a:t>1085.7 m3.</a:t>
            </a:r>
            <a:r>
              <a:rPr lang="en-US" dirty="0"/>
              <a:t> per ton </a:t>
            </a:r>
            <a:endParaRPr b="1" i="1" dirty="0">
              <a:solidFill>
                <a:srgbClr val="CC9900"/>
              </a:solidFill>
            </a:endParaRPr>
          </a:p>
        </p:txBody>
      </p:sp>
      <p:grpSp>
        <p:nvGrpSpPr>
          <p:cNvPr id="1014" name="Google Shape;1014;p43"/>
          <p:cNvGrpSpPr/>
          <p:nvPr/>
        </p:nvGrpSpPr>
        <p:grpSpPr>
          <a:xfrm>
            <a:off x="3314372" y="1928727"/>
            <a:ext cx="2515771" cy="2232433"/>
            <a:chOff x="3314372" y="1840240"/>
            <a:chExt cx="2515771" cy="2232433"/>
          </a:xfrm>
        </p:grpSpPr>
        <p:sp>
          <p:nvSpPr>
            <p:cNvPr id="1015" name="Google Shape;1015;p43"/>
            <p:cNvSpPr/>
            <p:nvPr/>
          </p:nvSpPr>
          <p:spPr>
            <a:xfrm>
              <a:off x="3653829" y="2972035"/>
              <a:ext cx="90516" cy="51524"/>
            </a:xfrm>
            <a:custGeom>
              <a:avLst/>
              <a:gdLst/>
              <a:ahLst/>
              <a:cxnLst/>
              <a:rect l="l" t="t" r="r" b="b"/>
              <a:pathLst>
                <a:path w="6342" h="3610" extrusionOk="0">
                  <a:moveTo>
                    <a:pt x="1" y="0"/>
                  </a:moveTo>
                  <a:lnTo>
                    <a:pt x="1" y="3609"/>
                  </a:lnTo>
                  <a:lnTo>
                    <a:pt x="6341" y="3609"/>
                  </a:lnTo>
                  <a:lnTo>
                    <a:pt x="6341" y="0"/>
                  </a:lnTo>
                  <a:close/>
                </a:path>
              </a:pathLst>
            </a:custGeom>
            <a:solidFill>
              <a:srgbClr val="B8D0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6" name="Google Shape;1016;p43"/>
            <p:cNvSpPr/>
            <p:nvPr/>
          </p:nvSpPr>
          <p:spPr>
            <a:xfrm>
              <a:off x="3653829" y="3043212"/>
              <a:ext cx="90516" cy="51167"/>
            </a:xfrm>
            <a:custGeom>
              <a:avLst/>
              <a:gdLst/>
              <a:ahLst/>
              <a:cxnLst/>
              <a:rect l="l" t="t" r="r" b="b"/>
              <a:pathLst>
                <a:path w="6342" h="3585" extrusionOk="0">
                  <a:moveTo>
                    <a:pt x="1" y="1"/>
                  </a:moveTo>
                  <a:lnTo>
                    <a:pt x="1" y="3585"/>
                  </a:lnTo>
                  <a:lnTo>
                    <a:pt x="6341" y="3585"/>
                  </a:lnTo>
                  <a:lnTo>
                    <a:pt x="6341" y="1"/>
                  </a:lnTo>
                  <a:close/>
                </a:path>
              </a:pathLst>
            </a:custGeom>
            <a:solidFill>
              <a:srgbClr val="B8D0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7" name="Google Shape;1017;p43"/>
            <p:cNvSpPr/>
            <p:nvPr/>
          </p:nvSpPr>
          <p:spPr>
            <a:xfrm>
              <a:off x="3887056" y="2990989"/>
              <a:ext cx="1370388" cy="568417"/>
            </a:xfrm>
            <a:custGeom>
              <a:avLst/>
              <a:gdLst/>
              <a:ahLst/>
              <a:cxnLst/>
              <a:rect l="l" t="t" r="r" b="b"/>
              <a:pathLst>
                <a:path w="96016" h="39826" extrusionOk="0">
                  <a:moveTo>
                    <a:pt x="48021" y="0"/>
                  </a:moveTo>
                  <a:lnTo>
                    <a:pt x="0" y="9650"/>
                  </a:lnTo>
                  <a:lnTo>
                    <a:pt x="48021" y="39825"/>
                  </a:lnTo>
                  <a:lnTo>
                    <a:pt x="96016" y="9650"/>
                  </a:lnTo>
                  <a:lnTo>
                    <a:pt x="48021"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8" name="Google Shape;1018;p43"/>
            <p:cNvSpPr/>
            <p:nvPr/>
          </p:nvSpPr>
          <p:spPr>
            <a:xfrm>
              <a:off x="4098817" y="2267701"/>
              <a:ext cx="946866" cy="1051341"/>
            </a:xfrm>
            <a:custGeom>
              <a:avLst/>
              <a:gdLst/>
              <a:ahLst/>
              <a:cxnLst/>
              <a:rect l="l" t="t" r="r" b="b"/>
              <a:pathLst>
                <a:path w="66342" h="73662" extrusionOk="0">
                  <a:moveTo>
                    <a:pt x="26016" y="1"/>
                  </a:moveTo>
                  <a:lnTo>
                    <a:pt x="2031" y="7219"/>
                  </a:lnTo>
                  <a:lnTo>
                    <a:pt x="11279" y="48171"/>
                  </a:lnTo>
                  <a:lnTo>
                    <a:pt x="9549" y="51705"/>
                  </a:lnTo>
                  <a:lnTo>
                    <a:pt x="1" y="56943"/>
                  </a:lnTo>
                  <a:lnTo>
                    <a:pt x="22256" y="72833"/>
                  </a:lnTo>
                  <a:cubicBezTo>
                    <a:pt x="23201" y="73399"/>
                    <a:pt x="24224" y="73661"/>
                    <a:pt x="25226" y="73661"/>
                  </a:cubicBezTo>
                  <a:cubicBezTo>
                    <a:pt x="27733" y="73661"/>
                    <a:pt x="30112" y="72017"/>
                    <a:pt x="30828" y="69349"/>
                  </a:cubicBezTo>
                  <a:lnTo>
                    <a:pt x="33184" y="60753"/>
                  </a:lnTo>
                  <a:lnTo>
                    <a:pt x="35514" y="69349"/>
                  </a:lnTo>
                  <a:cubicBezTo>
                    <a:pt x="36231" y="72017"/>
                    <a:pt x="38622" y="73661"/>
                    <a:pt x="41127" y="73661"/>
                  </a:cubicBezTo>
                  <a:cubicBezTo>
                    <a:pt x="42128" y="73661"/>
                    <a:pt x="43148" y="73399"/>
                    <a:pt x="44086" y="72833"/>
                  </a:cubicBezTo>
                  <a:lnTo>
                    <a:pt x="66342" y="56943"/>
                  </a:lnTo>
                  <a:lnTo>
                    <a:pt x="56793" y="51705"/>
                  </a:lnTo>
                  <a:lnTo>
                    <a:pt x="55063" y="48171"/>
                  </a:lnTo>
                  <a:lnTo>
                    <a:pt x="64311" y="7219"/>
                  </a:lnTo>
                  <a:lnTo>
                    <a:pt x="40352" y="1"/>
                  </a:lnTo>
                  <a:close/>
                </a:path>
              </a:pathLst>
            </a:custGeom>
            <a:solidFill>
              <a:srgbClr val="FFC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19" name="Google Shape;1019;p43"/>
            <p:cNvSpPr/>
            <p:nvPr/>
          </p:nvSpPr>
          <p:spPr>
            <a:xfrm>
              <a:off x="4470116" y="2281289"/>
              <a:ext cx="204268" cy="494014"/>
            </a:xfrm>
            <a:custGeom>
              <a:avLst/>
              <a:gdLst/>
              <a:ahLst/>
              <a:cxnLst/>
              <a:rect l="l" t="t" r="r" b="b"/>
              <a:pathLst>
                <a:path w="14312" h="34613" extrusionOk="0">
                  <a:moveTo>
                    <a:pt x="1" y="1"/>
                  </a:moveTo>
                  <a:lnTo>
                    <a:pt x="7169" y="34613"/>
                  </a:lnTo>
                  <a:lnTo>
                    <a:pt x="14311" y="1"/>
                  </a:lnTo>
                  <a:close/>
                </a:path>
              </a:pathLst>
            </a:custGeom>
            <a:solidFill>
              <a:schemeClr val="lt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0" name="Google Shape;1020;p43"/>
            <p:cNvSpPr/>
            <p:nvPr/>
          </p:nvSpPr>
          <p:spPr>
            <a:xfrm>
              <a:off x="4313447" y="2281289"/>
              <a:ext cx="517963" cy="578793"/>
            </a:xfrm>
            <a:custGeom>
              <a:avLst/>
              <a:gdLst/>
              <a:ahLst/>
              <a:cxnLst/>
              <a:rect l="l" t="t" r="r" b="b"/>
              <a:pathLst>
                <a:path w="36291" h="40553" extrusionOk="0">
                  <a:moveTo>
                    <a:pt x="10978" y="1"/>
                  </a:moveTo>
                  <a:cubicBezTo>
                    <a:pt x="4461" y="3585"/>
                    <a:pt x="0" y="11580"/>
                    <a:pt x="0" y="11580"/>
                  </a:cubicBezTo>
                  <a:lnTo>
                    <a:pt x="6441" y="15339"/>
                  </a:lnTo>
                  <a:lnTo>
                    <a:pt x="0" y="15214"/>
                  </a:lnTo>
                  <a:lnTo>
                    <a:pt x="0" y="15214"/>
                  </a:lnTo>
                  <a:cubicBezTo>
                    <a:pt x="0" y="15214"/>
                    <a:pt x="5740" y="28247"/>
                    <a:pt x="19674" y="40553"/>
                  </a:cubicBezTo>
                  <a:cubicBezTo>
                    <a:pt x="23208" y="36568"/>
                    <a:pt x="31930" y="26041"/>
                    <a:pt x="36291" y="15214"/>
                  </a:cubicBezTo>
                  <a:lnTo>
                    <a:pt x="36291" y="15214"/>
                  </a:lnTo>
                  <a:lnTo>
                    <a:pt x="29825" y="15339"/>
                  </a:lnTo>
                  <a:lnTo>
                    <a:pt x="36291" y="11580"/>
                  </a:lnTo>
                  <a:cubicBezTo>
                    <a:pt x="36291" y="11580"/>
                    <a:pt x="31805" y="3585"/>
                    <a:pt x="25288" y="1"/>
                  </a:cubicBezTo>
                  <a:lnTo>
                    <a:pt x="18146" y="34613"/>
                  </a:lnTo>
                  <a:lnTo>
                    <a:pt x="10978"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1" name="Google Shape;1021;p43"/>
            <p:cNvSpPr/>
            <p:nvPr/>
          </p:nvSpPr>
          <p:spPr>
            <a:xfrm>
              <a:off x="4477995" y="2243024"/>
              <a:ext cx="188169" cy="89431"/>
            </a:xfrm>
            <a:custGeom>
              <a:avLst/>
              <a:gdLst/>
              <a:ahLst/>
              <a:cxnLst/>
              <a:rect l="l" t="t" r="r" b="b"/>
              <a:pathLst>
                <a:path w="13184" h="6266" extrusionOk="0">
                  <a:moveTo>
                    <a:pt x="0" y="0"/>
                  </a:moveTo>
                  <a:lnTo>
                    <a:pt x="6592" y="6266"/>
                  </a:lnTo>
                  <a:lnTo>
                    <a:pt x="13183" y="0"/>
                  </a:ln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2" name="Google Shape;1022;p43"/>
            <p:cNvSpPr/>
            <p:nvPr/>
          </p:nvSpPr>
          <p:spPr>
            <a:xfrm>
              <a:off x="4411813" y="1840240"/>
              <a:ext cx="291188" cy="240392"/>
            </a:xfrm>
            <a:custGeom>
              <a:avLst/>
              <a:gdLst/>
              <a:ahLst/>
              <a:cxnLst/>
              <a:rect l="l" t="t" r="r" b="b"/>
              <a:pathLst>
                <a:path w="20402" h="16843" extrusionOk="0">
                  <a:moveTo>
                    <a:pt x="10727" y="0"/>
                  </a:moveTo>
                  <a:cubicBezTo>
                    <a:pt x="10452" y="0"/>
                    <a:pt x="10326" y="376"/>
                    <a:pt x="10577" y="527"/>
                  </a:cubicBezTo>
                  <a:cubicBezTo>
                    <a:pt x="11780" y="1329"/>
                    <a:pt x="12281" y="2457"/>
                    <a:pt x="12281" y="2457"/>
                  </a:cubicBezTo>
                  <a:cubicBezTo>
                    <a:pt x="12281" y="2457"/>
                    <a:pt x="11450" y="2260"/>
                    <a:pt x="10165" y="2260"/>
                  </a:cubicBezTo>
                  <a:cubicBezTo>
                    <a:pt x="8584" y="2260"/>
                    <a:pt x="6315" y="2558"/>
                    <a:pt x="4061" y="3885"/>
                  </a:cubicBezTo>
                  <a:cubicBezTo>
                    <a:pt x="0" y="6266"/>
                    <a:pt x="727" y="8021"/>
                    <a:pt x="2657" y="9123"/>
                  </a:cubicBezTo>
                  <a:cubicBezTo>
                    <a:pt x="2657" y="9123"/>
                    <a:pt x="2807" y="12908"/>
                    <a:pt x="3860" y="16717"/>
                  </a:cubicBezTo>
                  <a:lnTo>
                    <a:pt x="18396" y="16843"/>
                  </a:lnTo>
                  <a:cubicBezTo>
                    <a:pt x="18396" y="16843"/>
                    <a:pt x="19224" y="13785"/>
                    <a:pt x="19800" y="11128"/>
                  </a:cubicBezTo>
                  <a:cubicBezTo>
                    <a:pt x="20401" y="8447"/>
                    <a:pt x="19098" y="7194"/>
                    <a:pt x="18071" y="6742"/>
                  </a:cubicBezTo>
                  <a:cubicBezTo>
                    <a:pt x="17193" y="1980"/>
                    <a:pt x="13935" y="0"/>
                    <a:pt x="10727"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3" name="Google Shape;1023;p43"/>
            <p:cNvSpPr/>
            <p:nvPr/>
          </p:nvSpPr>
          <p:spPr>
            <a:xfrm>
              <a:off x="4572421" y="2775289"/>
              <a:ext cx="50096" cy="344852"/>
            </a:xfrm>
            <a:custGeom>
              <a:avLst/>
              <a:gdLst/>
              <a:ahLst/>
              <a:cxnLst/>
              <a:rect l="l" t="t" r="r" b="b"/>
              <a:pathLst>
                <a:path w="3510" h="24162" fill="none" extrusionOk="0">
                  <a:moveTo>
                    <a:pt x="1" y="1"/>
                  </a:moveTo>
                  <a:cubicBezTo>
                    <a:pt x="1103" y="5640"/>
                    <a:pt x="3509" y="11755"/>
                    <a:pt x="3509" y="11755"/>
                  </a:cubicBezTo>
                  <a:lnTo>
                    <a:pt x="276" y="24161"/>
                  </a:lnTo>
                </a:path>
              </a:pathLst>
            </a:custGeom>
            <a:noFill/>
            <a:ln w="8150" cap="flat" cmpd="sng">
              <a:solidFill>
                <a:srgbClr val="141D30"/>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4" name="Google Shape;1024;p43"/>
            <p:cNvSpPr/>
            <p:nvPr/>
          </p:nvSpPr>
          <p:spPr>
            <a:xfrm>
              <a:off x="4554181" y="2922666"/>
              <a:ext cx="37565" cy="37579"/>
            </a:xfrm>
            <a:custGeom>
              <a:avLst/>
              <a:gdLst/>
              <a:ahLst/>
              <a:cxnLst/>
              <a:rect l="l" t="t" r="r" b="b"/>
              <a:pathLst>
                <a:path w="2632" h="2633" extrusionOk="0">
                  <a:moveTo>
                    <a:pt x="1304" y="0"/>
                  </a:moveTo>
                  <a:cubicBezTo>
                    <a:pt x="577" y="0"/>
                    <a:pt x="0" y="602"/>
                    <a:pt x="0" y="1329"/>
                  </a:cubicBezTo>
                  <a:cubicBezTo>
                    <a:pt x="0" y="2056"/>
                    <a:pt x="577" y="2632"/>
                    <a:pt x="1304" y="2632"/>
                  </a:cubicBezTo>
                  <a:cubicBezTo>
                    <a:pt x="2030" y="2632"/>
                    <a:pt x="2632" y="2056"/>
                    <a:pt x="2632" y="1329"/>
                  </a:cubicBezTo>
                  <a:cubicBezTo>
                    <a:pt x="2632" y="602"/>
                    <a:pt x="2030" y="0"/>
                    <a:pt x="1304"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5" name="Google Shape;1025;p43"/>
            <p:cNvSpPr/>
            <p:nvPr/>
          </p:nvSpPr>
          <p:spPr>
            <a:xfrm>
              <a:off x="4515902" y="3091153"/>
              <a:ext cx="37579" cy="37565"/>
            </a:xfrm>
            <a:custGeom>
              <a:avLst/>
              <a:gdLst/>
              <a:ahLst/>
              <a:cxnLst/>
              <a:rect l="l" t="t" r="r" b="b"/>
              <a:pathLst>
                <a:path w="2633" h="2632" extrusionOk="0">
                  <a:moveTo>
                    <a:pt x="1304" y="0"/>
                  </a:moveTo>
                  <a:cubicBezTo>
                    <a:pt x="577" y="0"/>
                    <a:pt x="1" y="602"/>
                    <a:pt x="1" y="1328"/>
                  </a:cubicBezTo>
                  <a:cubicBezTo>
                    <a:pt x="1" y="2030"/>
                    <a:pt x="577" y="2632"/>
                    <a:pt x="1304" y="2632"/>
                  </a:cubicBezTo>
                  <a:cubicBezTo>
                    <a:pt x="2031" y="2632"/>
                    <a:pt x="2632" y="2030"/>
                    <a:pt x="2632" y="1328"/>
                  </a:cubicBezTo>
                  <a:cubicBezTo>
                    <a:pt x="2632" y="602"/>
                    <a:pt x="2031" y="0"/>
                    <a:pt x="1304"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6" name="Google Shape;1026;p43"/>
            <p:cNvSpPr/>
            <p:nvPr/>
          </p:nvSpPr>
          <p:spPr>
            <a:xfrm>
              <a:off x="4492652" y="2834676"/>
              <a:ext cx="90159" cy="79055"/>
            </a:xfrm>
            <a:custGeom>
              <a:avLst/>
              <a:gdLst/>
              <a:ahLst/>
              <a:cxnLst/>
              <a:rect l="l" t="t" r="r" b="b"/>
              <a:pathLst>
                <a:path w="6317" h="5539" fill="none" extrusionOk="0">
                  <a:moveTo>
                    <a:pt x="1" y="0"/>
                  </a:moveTo>
                  <a:lnTo>
                    <a:pt x="6316" y="5539"/>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7" name="Google Shape;1027;p43"/>
            <p:cNvSpPr/>
            <p:nvPr/>
          </p:nvSpPr>
          <p:spPr>
            <a:xfrm>
              <a:off x="4499446" y="2970237"/>
              <a:ext cx="63684" cy="41519"/>
            </a:xfrm>
            <a:custGeom>
              <a:avLst/>
              <a:gdLst/>
              <a:ahLst/>
              <a:cxnLst/>
              <a:rect l="l" t="t" r="r" b="b"/>
              <a:pathLst>
                <a:path w="4462" h="2909" fill="none" extrusionOk="0">
                  <a:moveTo>
                    <a:pt x="4462" y="1"/>
                  </a:moveTo>
                  <a:lnTo>
                    <a:pt x="1" y="2908"/>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8" name="Google Shape;1028;p43"/>
            <p:cNvSpPr/>
            <p:nvPr/>
          </p:nvSpPr>
          <p:spPr>
            <a:xfrm>
              <a:off x="4279821" y="3012098"/>
              <a:ext cx="179220" cy="69407"/>
            </a:xfrm>
            <a:custGeom>
              <a:avLst/>
              <a:gdLst/>
              <a:ahLst/>
              <a:cxnLst/>
              <a:rect l="l" t="t" r="r" b="b"/>
              <a:pathLst>
                <a:path w="12557" h="4863" extrusionOk="0">
                  <a:moveTo>
                    <a:pt x="426" y="0"/>
                  </a:moveTo>
                  <a:lnTo>
                    <a:pt x="0" y="1679"/>
                  </a:lnTo>
                  <a:lnTo>
                    <a:pt x="12106" y="4862"/>
                  </a:lnTo>
                  <a:lnTo>
                    <a:pt x="12557" y="3208"/>
                  </a:lnTo>
                  <a:lnTo>
                    <a:pt x="426" y="0"/>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29" name="Google Shape;1029;p43"/>
            <p:cNvSpPr/>
            <p:nvPr/>
          </p:nvSpPr>
          <p:spPr>
            <a:xfrm>
              <a:off x="4685816" y="3012098"/>
              <a:ext cx="178863" cy="69407"/>
            </a:xfrm>
            <a:custGeom>
              <a:avLst/>
              <a:gdLst/>
              <a:ahLst/>
              <a:cxnLst/>
              <a:rect l="l" t="t" r="r" b="b"/>
              <a:pathLst>
                <a:path w="12532" h="4863" extrusionOk="0">
                  <a:moveTo>
                    <a:pt x="12106" y="0"/>
                  </a:moveTo>
                  <a:lnTo>
                    <a:pt x="0" y="3208"/>
                  </a:lnTo>
                  <a:lnTo>
                    <a:pt x="427" y="4862"/>
                  </a:lnTo>
                  <a:lnTo>
                    <a:pt x="12532" y="1679"/>
                  </a:lnTo>
                  <a:lnTo>
                    <a:pt x="12106" y="0"/>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0" name="Google Shape;1030;p43"/>
            <p:cNvSpPr/>
            <p:nvPr/>
          </p:nvSpPr>
          <p:spPr>
            <a:xfrm>
              <a:off x="4769525" y="3613755"/>
              <a:ext cx="188525" cy="229316"/>
            </a:xfrm>
            <a:custGeom>
              <a:avLst/>
              <a:gdLst/>
              <a:ahLst/>
              <a:cxnLst/>
              <a:rect l="l" t="t" r="r" b="b"/>
              <a:pathLst>
                <a:path w="13209" h="16067" extrusionOk="0">
                  <a:moveTo>
                    <a:pt x="4135" y="1"/>
                  </a:moveTo>
                  <a:lnTo>
                    <a:pt x="0" y="9224"/>
                  </a:lnTo>
                  <a:lnTo>
                    <a:pt x="11479" y="16066"/>
                  </a:lnTo>
                  <a:lnTo>
                    <a:pt x="13208" y="5164"/>
                  </a:lnTo>
                  <a:lnTo>
                    <a:pt x="4135"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1" name="Google Shape;1031;p43"/>
            <p:cNvSpPr/>
            <p:nvPr/>
          </p:nvSpPr>
          <p:spPr>
            <a:xfrm>
              <a:off x="4837133" y="3656159"/>
              <a:ext cx="221780" cy="416514"/>
            </a:xfrm>
            <a:custGeom>
              <a:avLst/>
              <a:gdLst/>
              <a:ahLst/>
              <a:cxnLst/>
              <a:rect l="l" t="t" r="r" b="b"/>
              <a:pathLst>
                <a:path w="15539" h="29183" extrusionOk="0">
                  <a:moveTo>
                    <a:pt x="6770" y="1"/>
                  </a:moveTo>
                  <a:cubicBezTo>
                    <a:pt x="6412" y="1"/>
                    <a:pt x="6043" y="20"/>
                    <a:pt x="5664" y="62"/>
                  </a:cubicBezTo>
                  <a:lnTo>
                    <a:pt x="6266" y="8684"/>
                  </a:lnTo>
                  <a:lnTo>
                    <a:pt x="6266" y="8684"/>
                  </a:lnTo>
                  <a:lnTo>
                    <a:pt x="4160" y="7030"/>
                  </a:lnTo>
                  <a:lnTo>
                    <a:pt x="0" y="10664"/>
                  </a:lnTo>
                  <a:lnTo>
                    <a:pt x="4461" y="13596"/>
                  </a:lnTo>
                  <a:lnTo>
                    <a:pt x="7945" y="22769"/>
                  </a:lnTo>
                  <a:lnTo>
                    <a:pt x="9474" y="28433"/>
                  </a:lnTo>
                  <a:cubicBezTo>
                    <a:pt x="9600" y="28908"/>
                    <a:pt x="10016" y="29182"/>
                    <a:pt x="10444" y="29182"/>
                  </a:cubicBezTo>
                  <a:cubicBezTo>
                    <a:pt x="10694" y="29182"/>
                    <a:pt x="10949" y="29088"/>
                    <a:pt x="11153" y="28885"/>
                  </a:cubicBezTo>
                  <a:cubicBezTo>
                    <a:pt x="12431" y="27631"/>
                    <a:pt x="14211" y="25200"/>
                    <a:pt x="14361" y="21366"/>
                  </a:cubicBezTo>
                  <a:cubicBezTo>
                    <a:pt x="14586" y="15125"/>
                    <a:pt x="13308" y="10063"/>
                    <a:pt x="13308" y="10062"/>
                  </a:cubicBezTo>
                  <a:lnTo>
                    <a:pt x="13308" y="10062"/>
                  </a:lnTo>
                  <a:lnTo>
                    <a:pt x="14937" y="10313"/>
                  </a:lnTo>
                  <a:lnTo>
                    <a:pt x="15539" y="2970"/>
                  </a:lnTo>
                  <a:lnTo>
                    <a:pt x="13810" y="2844"/>
                  </a:lnTo>
                  <a:cubicBezTo>
                    <a:pt x="13810" y="2844"/>
                    <a:pt x="11094" y="1"/>
                    <a:pt x="6770"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2" name="Google Shape;1032;p43"/>
            <p:cNvSpPr/>
            <p:nvPr/>
          </p:nvSpPr>
          <p:spPr>
            <a:xfrm>
              <a:off x="3712132" y="3122324"/>
              <a:ext cx="1155773" cy="733621"/>
            </a:xfrm>
            <a:custGeom>
              <a:avLst/>
              <a:gdLst/>
              <a:ahLst/>
              <a:cxnLst/>
              <a:rect l="l" t="t" r="r" b="b"/>
              <a:pathLst>
                <a:path w="80979" h="51401" extrusionOk="0">
                  <a:moveTo>
                    <a:pt x="15558" y="1"/>
                  </a:moveTo>
                  <a:cubicBezTo>
                    <a:pt x="8515" y="1"/>
                    <a:pt x="2842" y="3581"/>
                    <a:pt x="1705" y="9445"/>
                  </a:cubicBezTo>
                  <a:cubicBezTo>
                    <a:pt x="1" y="18368"/>
                    <a:pt x="6567" y="28518"/>
                    <a:pt x="18798" y="32779"/>
                  </a:cubicBezTo>
                  <a:cubicBezTo>
                    <a:pt x="21805" y="33806"/>
                    <a:pt x="27720" y="35836"/>
                    <a:pt x="34587" y="38167"/>
                  </a:cubicBezTo>
                  <a:cubicBezTo>
                    <a:pt x="38673" y="39546"/>
                    <a:pt x="42783" y="39120"/>
                    <a:pt x="47169" y="40648"/>
                  </a:cubicBezTo>
                  <a:cubicBezTo>
                    <a:pt x="49951" y="41601"/>
                    <a:pt x="51530" y="43405"/>
                    <a:pt x="56342" y="45034"/>
                  </a:cubicBezTo>
                  <a:cubicBezTo>
                    <a:pt x="58656" y="45830"/>
                    <a:pt x="60066" y="45918"/>
                    <a:pt x="61244" y="45918"/>
                  </a:cubicBezTo>
                  <a:cubicBezTo>
                    <a:pt x="61580" y="45918"/>
                    <a:pt x="61897" y="45911"/>
                    <a:pt x="62210" y="45911"/>
                  </a:cubicBezTo>
                  <a:cubicBezTo>
                    <a:pt x="63083" y="45911"/>
                    <a:pt x="63931" y="45967"/>
                    <a:pt x="65089" y="46388"/>
                  </a:cubicBezTo>
                  <a:cubicBezTo>
                    <a:pt x="68773" y="47741"/>
                    <a:pt x="69249" y="49871"/>
                    <a:pt x="73836" y="51400"/>
                  </a:cubicBezTo>
                  <a:lnTo>
                    <a:pt x="80978" y="32779"/>
                  </a:lnTo>
                  <a:cubicBezTo>
                    <a:pt x="80978" y="32779"/>
                    <a:pt x="38848" y="9345"/>
                    <a:pt x="27244" y="3104"/>
                  </a:cubicBezTo>
                  <a:cubicBezTo>
                    <a:pt x="23276" y="974"/>
                    <a:pt x="19231" y="1"/>
                    <a:pt x="15558"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3" name="Google Shape;1033;p43"/>
            <p:cNvSpPr/>
            <p:nvPr/>
          </p:nvSpPr>
          <p:spPr>
            <a:xfrm>
              <a:off x="5023133" y="3707839"/>
              <a:ext cx="7522" cy="77628"/>
            </a:xfrm>
            <a:custGeom>
              <a:avLst/>
              <a:gdLst/>
              <a:ahLst/>
              <a:cxnLst/>
              <a:rect l="l" t="t" r="r" b="b"/>
              <a:pathLst>
                <a:path w="527" h="5439" fill="none" extrusionOk="0">
                  <a:moveTo>
                    <a:pt x="527" y="0"/>
                  </a:moveTo>
                  <a:lnTo>
                    <a:pt x="1" y="5439"/>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4" name="Google Shape;1034;p43"/>
            <p:cNvSpPr/>
            <p:nvPr/>
          </p:nvSpPr>
          <p:spPr>
            <a:xfrm>
              <a:off x="4705841" y="3559391"/>
              <a:ext cx="162064" cy="296554"/>
            </a:xfrm>
            <a:custGeom>
              <a:avLst/>
              <a:gdLst/>
              <a:ahLst/>
              <a:cxnLst/>
              <a:rect l="l" t="t" r="r" b="b"/>
              <a:pathLst>
                <a:path w="11355" h="20778" extrusionOk="0">
                  <a:moveTo>
                    <a:pt x="7520" y="0"/>
                  </a:moveTo>
                  <a:lnTo>
                    <a:pt x="1" y="18572"/>
                  </a:lnTo>
                  <a:cubicBezTo>
                    <a:pt x="1029" y="19349"/>
                    <a:pt x="2257" y="20126"/>
                    <a:pt x="4212" y="20777"/>
                  </a:cubicBezTo>
                  <a:lnTo>
                    <a:pt x="11354" y="2156"/>
                  </a:lnTo>
                  <a:cubicBezTo>
                    <a:pt x="11354" y="2156"/>
                    <a:pt x="9926" y="1354"/>
                    <a:pt x="7520" y="0"/>
                  </a:cubicBezTo>
                  <a:close/>
                </a:path>
              </a:pathLst>
            </a:custGeom>
            <a:solidFill>
              <a:srgbClr val="FFC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5" name="Google Shape;1035;p43"/>
            <p:cNvSpPr/>
            <p:nvPr/>
          </p:nvSpPr>
          <p:spPr>
            <a:xfrm>
              <a:off x="4276595" y="3122324"/>
              <a:ext cx="1156130" cy="733621"/>
            </a:xfrm>
            <a:custGeom>
              <a:avLst/>
              <a:gdLst/>
              <a:ahLst/>
              <a:cxnLst/>
              <a:rect l="l" t="t" r="r" b="b"/>
              <a:pathLst>
                <a:path w="81004" h="51401" extrusionOk="0">
                  <a:moveTo>
                    <a:pt x="65432" y="1"/>
                  </a:moveTo>
                  <a:cubicBezTo>
                    <a:pt x="61760" y="1"/>
                    <a:pt x="57712" y="974"/>
                    <a:pt x="53735" y="3104"/>
                  </a:cubicBezTo>
                  <a:cubicBezTo>
                    <a:pt x="42156" y="9345"/>
                    <a:pt x="1" y="32779"/>
                    <a:pt x="1" y="32779"/>
                  </a:cubicBezTo>
                  <a:lnTo>
                    <a:pt x="7144" y="51400"/>
                  </a:lnTo>
                  <a:cubicBezTo>
                    <a:pt x="11730" y="49871"/>
                    <a:pt x="12206" y="47741"/>
                    <a:pt x="15890" y="46388"/>
                  </a:cubicBezTo>
                  <a:cubicBezTo>
                    <a:pt x="17048" y="45967"/>
                    <a:pt x="17896" y="45911"/>
                    <a:pt x="18769" y="45911"/>
                  </a:cubicBezTo>
                  <a:cubicBezTo>
                    <a:pt x="19083" y="45911"/>
                    <a:pt x="19400" y="45918"/>
                    <a:pt x="19736" y="45918"/>
                  </a:cubicBezTo>
                  <a:cubicBezTo>
                    <a:pt x="20913" y="45918"/>
                    <a:pt x="22323" y="45830"/>
                    <a:pt x="24637" y="45034"/>
                  </a:cubicBezTo>
                  <a:cubicBezTo>
                    <a:pt x="29449" y="43405"/>
                    <a:pt x="31028" y="41601"/>
                    <a:pt x="33810" y="40648"/>
                  </a:cubicBezTo>
                  <a:cubicBezTo>
                    <a:pt x="38221" y="39120"/>
                    <a:pt x="42307" y="39546"/>
                    <a:pt x="46392" y="38167"/>
                  </a:cubicBezTo>
                  <a:cubicBezTo>
                    <a:pt x="53259" y="35836"/>
                    <a:pt x="59199" y="33806"/>
                    <a:pt x="62206" y="32779"/>
                  </a:cubicBezTo>
                  <a:cubicBezTo>
                    <a:pt x="74412" y="28518"/>
                    <a:pt x="81003" y="18368"/>
                    <a:pt x="79274" y="9445"/>
                  </a:cubicBezTo>
                  <a:cubicBezTo>
                    <a:pt x="78137" y="3581"/>
                    <a:pt x="72475" y="1"/>
                    <a:pt x="65432"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6" name="Google Shape;1036;p43"/>
            <p:cNvSpPr/>
            <p:nvPr/>
          </p:nvSpPr>
          <p:spPr>
            <a:xfrm>
              <a:off x="4186450" y="3613755"/>
              <a:ext cx="188525" cy="229316"/>
            </a:xfrm>
            <a:custGeom>
              <a:avLst/>
              <a:gdLst/>
              <a:ahLst/>
              <a:cxnLst/>
              <a:rect l="l" t="t" r="r" b="b"/>
              <a:pathLst>
                <a:path w="13209" h="16067" extrusionOk="0">
                  <a:moveTo>
                    <a:pt x="9074" y="1"/>
                  </a:moveTo>
                  <a:lnTo>
                    <a:pt x="1" y="5164"/>
                  </a:lnTo>
                  <a:lnTo>
                    <a:pt x="1730" y="16066"/>
                  </a:lnTo>
                  <a:lnTo>
                    <a:pt x="13209" y="9224"/>
                  </a:lnTo>
                  <a:lnTo>
                    <a:pt x="9074"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7" name="Google Shape;1037;p43"/>
            <p:cNvSpPr/>
            <p:nvPr/>
          </p:nvSpPr>
          <p:spPr>
            <a:xfrm>
              <a:off x="4085586" y="3656159"/>
              <a:ext cx="221795" cy="416514"/>
            </a:xfrm>
            <a:custGeom>
              <a:avLst/>
              <a:gdLst/>
              <a:ahLst/>
              <a:cxnLst/>
              <a:rect l="l" t="t" r="r" b="b"/>
              <a:pathLst>
                <a:path w="15540" h="29183" extrusionOk="0">
                  <a:moveTo>
                    <a:pt x="8770" y="1"/>
                  </a:moveTo>
                  <a:cubicBezTo>
                    <a:pt x="4445" y="1"/>
                    <a:pt x="1730" y="2844"/>
                    <a:pt x="1730" y="2844"/>
                  </a:cubicBezTo>
                  <a:lnTo>
                    <a:pt x="0" y="2970"/>
                  </a:lnTo>
                  <a:lnTo>
                    <a:pt x="602" y="10313"/>
                  </a:lnTo>
                  <a:lnTo>
                    <a:pt x="2231" y="10062"/>
                  </a:lnTo>
                  <a:lnTo>
                    <a:pt x="2231" y="10062"/>
                  </a:lnTo>
                  <a:cubicBezTo>
                    <a:pt x="2231" y="10063"/>
                    <a:pt x="953" y="15125"/>
                    <a:pt x="1178" y="21366"/>
                  </a:cubicBezTo>
                  <a:cubicBezTo>
                    <a:pt x="1329" y="25200"/>
                    <a:pt x="3108" y="27631"/>
                    <a:pt x="4386" y="28885"/>
                  </a:cubicBezTo>
                  <a:cubicBezTo>
                    <a:pt x="4590" y="29088"/>
                    <a:pt x="4845" y="29182"/>
                    <a:pt x="5097" y="29182"/>
                  </a:cubicBezTo>
                  <a:cubicBezTo>
                    <a:pt x="5527" y="29182"/>
                    <a:pt x="5948" y="28908"/>
                    <a:pt x="6090" y="28433"/>
                  </a:cubicBezTo>
                  <a:lnTo>
                    <a:pt x="7619" y="22769"/>
                  </a:lnTo>
                  <a:lnTo>
                    <a:pt x="11078" y="13596"/>
                  </a:lnTo>
                  <a:lnTo>
                    <a:pt x="15539" y="10664"/>
                  </a:lnTo>
                  <a:lnTo>
                    <a:pt x="11379" y="7030"/>
                  </a:lnTo>
                  <a:lnTo>
                    <a:pt x="9273" y="8684"/>
                  </a:lnTo>
                  <a:lnTo>
                    <a:pt x="9875" y="62"/>
                  </a:lnTo>
                  <a:cubicBezTo>
                    <a:pt x="9496" y="20"/>
                    <a:pt x="9127" y="1"/>
                    <a:pt x="8770"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8" name="Google Shape;1038;p43"/>
            <p:cNvSpPr/>
            <p:nvPr/>
          </p:nvSpPr>
          <p:spPr>
            <a:xfrm>
              <a:off x="4114203" y="3707839"/>
              <a:ext cx="7165" cy="77628"/>
            </a:xfrm>
            <a:custGeom>
              <a:avLst/>
              <a:gdLst/>
              <a:ahLst/>
              <a:cxnLst/>
              <a:rect l="l" t="t" r="r" b="b"/>
              <a:pathLst>
                <a:path w="502" h="5439" fill="none" extrusionOk="0">
                  <a:moveTo>
                    <a:pt x="0" y="0"/>
                  </a:moveTo>
                  <a:lnTo>
                    <a:pt x="502" y="5439"/>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9" name="Google Shape;1039;p43"/>
            <p:cNvSpPr/>
            <p:nvPr/>
          </p:nvSpPr>
          <p:spPr>
            <a:xfrm>
              <a:off x="4276595" y="3559391"/>
              <a:ext cx="162064" cy="296554"/>
            </a:xfrm>
            <a:custGeom>
              <a:avLst/>
              <a:gdLst/>
              <a:ahLst/>
              <a:cxnLst/>
              <a:rect l="l" t="t" r="r" b="b"/>
              <a:pathLst>
                <a:path w="11355" h="20778" extrusionOk="0">
                  <a:moveTo>
                    <a:pt x="3835" y="0"/>
                  </a:moveTo>
                  <a:cubicBezTo>
                    <a:pt x="1454" y="1354"/>
                    <a:pt x="1" y="2156"/>
                    <a:pt x="1" y="2156"/>
                  </a:cubicBezTo>
                  <a:lnTo>
                    <a:pt x="7144" y="20777"/>
                  </a:lnTo>
                  <a:cubicBezTo>
                    <a:pt x="9099" y="20126"/>
                    <a:pt x="10327" y="19349"/>
                    <a:pt x="11354" y="18572"/>
                  </a:cubicBezTo>
                  <a:lnTo>
                    <a:pt x="3835" y="0"/>
                  </a:lnTo>
                  <a:close/>
                </a:path>
              </a:pathLst>
            </a:custGeom>
            <a:solidFill>
              <a:srgbClr val="FFC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0" name="Google Shape;1040;p43"/>
            <p:cNvSpPr/>
            <p:nvPr/>
          </p:nvSpPr>
          <p:spPr>
            <a:xfrm>
              <a:off x="3501085" y="2768138"/>
              <a:ext cx="129865" cy="184586"/>
            </a:xfrm>
            <a:custGeom>
              <a:avLst/>
              <a:gdLst/>
              <a:ahLst/>
              <a:cxnLst/>
              <a:rect l="l" t="t" r="r" b="b"/>
              <a:pathLst>
                <a:path w="9099" h="12933" extrusionOk="0">
                  <a:moveTo>
                    <a:pt x="4938" y="0"/>
                  </a:moveTo>
                  <a:cubicBezTo>
                    <a:pt x="4938" y="0"/>
                    <a:pt x="1" y="11529"/>
                    <a:pt x="2407" y="12833"/>
                  </a:cubicBezTo>
                  <a:cubicBezTo>
                    <a:pt x="2529" y="12900"/>
                    <a:pt x="2657" y="12932"/>
                    <a:pt x="2788" y="12932"/>
                  </a:cubicBezTo>
                  <a:cubicBezTo>
                    <a:pt x="5238" y="12932"/>
                    <a:pt x="9099" y="1780"/>
                    <a:pt x="9099" y="1780"/>
                  </a:cubicBezTo>
                  <a:lnTo>
                    <a:pt x="4938"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1" name="Google Shape;1041;p43"/>
            <p:cNvSpPr/>
            <p:nvPr/>
          </p:nvSpPr>
          <p:spPr>
            <a:xfrm>
              <a:off x="3314372" y="2649020"/>
              <a:ext cx="341255" cy="274731"/>
            </a:xfrm>
            <a:custGeom>
              <a:avLst/>
              <a:gdLst/>
              <a:ahLst/>
              <a:cxnLst/>
              <a:rect l="l" t="t" r="r" b="b"/>
              <a:pathLst>
                <a:path w="23910" h="19249" extrusionOk="0">
                  <a:moveTo>
                    <a:pt x="10551" y="0"/>
                  </a:moveTo>
                  <a:lnTo>
                    <a:pt x="9599" y="878"/>
                  </a:lnTo>
                  <a:lnTo>
                    <a:pt x="11228" y="2807"/>
                  </a:lnTo>
                  <a:lnTo>
                    <a:pt x="11178" y="5239"/>
                  </a:lnTo>
                  <a:lnTo>
                    <a:pt x="6767" y="5239"/>
                  </a:lnTo>
                  <a:lnTo>
                    <a:pt x="1604" y="3660"/>
                  </a:lnTo>
                  <a:lnTo>
                    <a:pt x="1228" y="4888"/>
                  </a:lnTo>
                  <a:lnTo>
                    <a:pt x="652" y="4612"/>
                  </a:lnTo>
                  <a:lnTo>
                    <a:pt x="0" y="6391"/>
                  </a:lnTo>
                  <a:lnTo>
                    <a:pt x="1103" y="7043"/>
                  </a:lnTo>
                  <a:lnTo>
                    <a:pt x="576" y="8321"/>
                  </a:lnTo>
                  <a:lnTo>
                    <a:pt x="2807" y="9950"/>
                  </a:lnTo>
                  <a:lnTo>
                    <a:pt x="5288" y="10477"/>
                  </a:lnTo>
                  <a:lnTo>
                    <a:pt x="2506" y="10502"/>
                  </a:lnTo>
                  <a:lnTo>
                    <a:pt x="902" y="9524"/>
                  </a:lnTo>
                  <a:lnTo>
                    <a:pt x="576" y="10502"/>
                  </a:lnTo>
                  <a:lnTo>
                    <a:pt x="2582" y="11655"/>
                  </a:lnTo>
                  <a:cubicBezTo>
                    <a:pt x="2582" y="11655"/>
                    <a:pt x="5061" y="12638"/>
                    <a:pt x="8424" y="12638"/>
                  </a:cubicBezTo>
                  <a:cubicBezTo>
                    <a:pt x="9585" y="12638"/>
                    <a:pt x="10850" y="12521"/>
                    <a:pt x="12155" y="12206"/>
                  </a:cubicBezTo>
                  <a:lnTo>
                    <a:pt x="20476" y="19249"/>
                  </a:lnTo>
                  <a:lnTo>
                    <a:pt x="23910" y="10878"/>
                  </a:lnTo>
                  <a:lnTo>
                    <a:pt x="14812" y="6943"/>
                  </a:lnTo>
                  <a:cubicBezTo>
                    <a:pt x="14812" y="6943"/>
                    <a:pt x="15389" y="4286"/>
                    <a:pt x="13283" y="2281"/>
                  </a:cubicBezTo>
                  <a:cubicBezTo>
                    <a:pt x="12080" y="1128"/>
                    <a:pt x="10551" y="0"/>
                    <a:pt x="10551" y="0"/>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2" name="Google Shape;1042;p43"/>
            <p:cNvSpPr/>
            <p:nvPr/>
          </p:nvSpPr>
          <p:spPr>
            <a:xfrm>
              <a:off x="3517184" y="2941620"/>
              <a:ext cx="142382" cy="107743"/>
            </a:xfrm>
            <a:custGeom>
              <a:avLst/>
              <a:gdLst/>
              <a:ahLst/>
              <a:cxnLst/>
              <a:rect l="l" t="t" r="r" b="b"/>
              <a:pathLst>
                <a:path w="9976" h="7549" extrusionOk="0">
                  <a:moveTo>
                    <a:pt x="3209" y="1"/>
                  </a:moveTo>
                  <a:cubicBezTo>
                    <a:pt x="3209" y="1"/>
                    <a:pt x="1" y="6241"/>
                    <a:pt x="2081" y="7369"/>
                  </a:cubicBezTo>
                  <a:cubicBezTo>
                    <a:pt x="2308" y="7493"/>
                    <a:pt x="2567" y="7548"/>
                    <a:pt x="2849" y="7548"/>
                  </a:cubicBezTo>
                  <a:cubicBezTo>
                    <a:pt x="5433" y="7548"/>
                    <a:pt x="9976" y="2883"/>
                    <a:pt x="9976" y="2883"/>
                  </a:cubicBezTo>
                  <a:lnTo>
                    <a:pt x="3209"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3" name="Google Shape;1043;p43"/>
            <p:cNvSpPr/>
            <p:nvPr/>
          </p:nvSpPr>
          <p:spPr>
            <a:xfrm>
              <a:off x="3535424" y="2782082"/>
              <a:ext cx="142382" cy="259003"/>
            </a:xfrm>
            <a:custGeom>
              <a:avLst/>
              <a:gdLst/>
              <a:ahLst/>
              <a:cxnLst/>
              <a:rect l="l" t="t" r="r" b="b"/>
              <a:pathLst>
                <a:path w="9976" h="18147" extrusionOk="0">
                  <a:moveTo>
                    <a:pt x="4913" y="1"/>
                  </a:moveTo>
                  <a:cubicBezTo>
                    <a:pt x="4913" y="1"/>
                    <a:pt x="3485" y="10577"/>
                    <a:pt x="1" y="11856"/>
                  </a:cubicBezTo>
                  <a:lnTo>
                    <a:pt x="9976" y="18146"/>
                  </a:lnTo>
                  <a:lnTo>
                    <a:pt x="9976" y="1981"/>
                  </a:lnTo>
                  <a:lnTo>
                    <a:pt x="4913" y="1"/>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4" name="Google Shape;1044;p43"/>
            <p:cNvSpPr/>
            <p:nvPr/>
          </p:nvSpPr>
          <p:spPr>
            <a:xfrm>
              <a:off x="3546871" y="2370720"/>
              <a:ext cx="668210" cy="823238"/>
            </a:xfrm>
            <a:custGeom>
              <a:avLst/>
              <a:gdLst/>
              <a:ahLst/>
              <a:cxnLst/>
              <a:rect l="l" t="t" r="r" b="b"/>
              <a:pathLst>
                <a:path w="46818" h="57680" extrusionOk="0">
                  <a:moveTo>
                    <a:pt x="40703" y="1"/>
                  </a:moveTo>
                  <a:cubicBezTo>
                    <a:pt x="35364" y="5940"/>
                    <a:pt x="35364" y="10477"/>
                    <a:pt x="35364" y="10477"/>
                  </a:cubicBezTo>
                  <a:lnTo>
                    <a:pt x="21755" y="36216"/>
                  </a:lnTo>
                  <a:lnTo>
                    <a:pt x="9174" y="30803"/>
                  </a:lnTo>
                  <a:cubicBezTo>
                    <a:pt x="5036" y="46467"/>
                    <a:pt x="1055" y="47385"/>
                    <a:pt x="179" y="47385"/>
                  </a:cubicBezTo>
                  <a:cubicBezTo>
                    <a:pt x="62" y="47385"/>
                    <a:pt x="1" y="47369"/>
                    <a:pt x="1" y="47369"/>
                  </a:cubicBezTo>
                  <a:lnTo>
                    <a:pt x="1" y="47369"/>
                  </a:lnTo>
                  <a:lnTo>
                    <a:pt x="18422" y="56191"/>
                  </a:lnTo>
                  <a:cubicBezTo>
                    <a:pt x="20545" y="57204"/>
                    <a:pt x="22776" y="57680"/>
                    <a:pt x="24966" y="57680"/>
                  </a:cubicBezTo>
                  <a:cubicBezTo>
                    <a:pt x="31127" y="57680"/>
                    <a:pt x="36975" y="53914"/>
                    <a:pt x="39249" y="47720"/>
                  </a:cubicBezTo>
                  <a:lnTo>
                    <a:pt x="46818" y="27068"/>
                  </a:lnTo>
                  <a:lnTo>
                    <a:pt x="40703" y="1"/>
                  </a:lnTo>
                  <a:close/>
                </a:path>
              </a:pathLst>
            </a:custGeom>
            <a:solidFill>
              <a:srgbClr val="FFC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5" name="Google Shape;1045;p43"/>
            <p:cNvSpPr/>
            <p:nvPr/>
          </p:nvSpPr>
          <p:spPr>
            <a:xfrm>
              <a:off x="3617349" y="2977758"/>
              <a:ext cx="191737" cy="94441"/>
            </a:xfrm>
            <a:custGeom>
              <a:avLst/>
              <a:gdLst/>
              <a:ahLst/>
              <a:cxnLst/>
              <a:rect l="l" t="t" r="r" b="b"/>
              <a:pathLst>
                <a:path w="13434" h="6617" fill="none" extrusionOk="0">
                  <a:moveTo>
                    <a:pt x="0" y="0"/>
                  </a:moveTo>
                  <a:lnTo>
                    <a:pt x="13434" y="6617"/>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6" name="Google Shape;1046;p43"/>
            <p:cNvSpPr/>
            <p:nvPr/>
          </p:nvSpPr>
          <p:spPr>
            <a:xfrm>
              <a:off x="3667416" y="2950569"/>
              <a:ext cx="25776" cy="25762"/>
            </a:xfrm>
            <a:custGeom>
              <a:avLst/>
              <a:gdLst/>
              <a:ahLst/>
              <a:cxnLst/>
              <a:rect l="l" t="t" r="r" b="b"/>
              <a:pathLst>
                <a:path w="1806" h="1805" extrusionOk="0">
                  <a:moveTo>
                    <a:pt x="903" y="0"/>
                  </a:moveTo>
                  <a:cubicBezTo>
                    <a:pt x="402" y="0"/>
                    <a:pt x="1" y="401"/>
                    <a:pt x="1" y="903"/>
                  </a:cubicBezTo>
                  <a:cubicBezTo>
                    <a:pt x="1" y="1404"/>
                    <a:pt x="402" y="1805"/>
                    <a:pt x="903" y="1805"/>
                  </a:cubicBezTo>
                  <a:cubicBezTo>
                    <a:pt x="1404" y="1805"/>
                    <a:pt x="1805" y="1404"/>
                    <a:pt x="1805" y="903"/>
                  </a:cubicBezTo>
                  <a:cubicBezTo>
                    <a:pt x="1805" y="401"/>
                    <a:pt x="1404" y="0"/>
                    <a:pt x="90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7" name="Google Shape;1047;p43"/>
            <p:cNvSpPr/>
            <p:nvPr/>
          </p:nvSpPr>
          <p:spPr>
            <a:xfrm>
              <a:off x="3742547" y="2990989"/>
              <a:ext cx="25762" cy="26133"/>
            </a:xfrm>
            <a:custGeom>
              <a:avLst/>
              <a:gdLst/>
              <a:ahLst/>
              <a:cxnLst/>
              <a:rect l="l" t="t" r="r" b="b"/>
              <a:pathLst>
                <a:path w="1805" h="1831" extrusionOk="0">
                  <a:moveTo>
                    <a:pt x="902" y="0"/>
                  </a:moveTo>
                  <a:cubicBezTo>
                    <a:pt x="401" y="0"/>
                    <a:pt x="0" y="401"/>
                    <a:pt x="0" y="903"/>
                  </a:cubicBezTo>
                  <a:cubicBezTo>
                    <a:pt x="0" y="1404"/>
                    <a:pt x="401" y="1830"/>
                    <a:pt x="902" y="1830"/>
                  </a:cubicBezTo>
                  <a:cubicBezTo>
                    <a:pt x="1404" y="1830"/>
                    <a:pt x="1805" y="1404"/>
                    <a:pt x="1805" y="903"/>
                  </a:cubicBezTo>
                  <a:cubicBezTo>
                    <a:pt x="1805" y="401"/>
                    <a:pt x="1404" y="0"/>
                    <a:pt x="902"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8" name="Google Shape;1048;p43"/>
            <p:cNvSpPr/>
            <p:nvPr/>
          </p:nvSpPr>
          <p:spPr>
            <a:xfrm>
              <a:off x="3857369" y="2887613"/>
              <a:ext cx="114837" cy="51524"/>
            </a:xfrm>
            <a:custGeom>
              <a:avLst/>
              <a:gdLst/>
              <a:ahLst/>
              <a:cxnLst/>
              <a:rect l="l" t="t" r="r" b="b"/>
              <a:pathLst>
                <a:path w="8046" h="3610" fill="none" extrusionOk="0">
                  <a:moveTo>
                    <a:pt x="0" y="0"/>
                  </a:moveTo>
                  <a:lnTo>
                    <a:pt x="8045" y="3609"/>
                  </a:lnTo>
                </a:path>
              </a:pathLst>
            </a:custGeom>
            <a:noFill/>
            <a:ln w="8150" cap="flat" cmpd="sng">
              <a:solidFill>
                <a:srgbClr val="141D30"/>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9" name="Google Shape;1049;p43"/>
            <p:cNvSpPr/>
            <p:nvPr/>
          </p:nvSpPr>
          <p:spPr>
            <a:xfrm>
              <a:off x="3887056" y="2882603"/>
              <a:ext cx="118419" cy="5024"/>
            </a:xfrm>
            <a:custGeom>
              <a:avLst/>
              <a:gdLst/>
              <a:ahLst/>
              <a:cxnLst/>
              <a:rect l="l" t="t" r="r" b="b"/>
              <a:pathLst>
                <a:path w="8297" h="352" fill="none" extrusionOk="0">
                  <a:moveTo>
                    <a:pt x="0" y="0"/>
                  </a:moveTo>
                  <a:lnTo>
                    <a:pt x="8296" y="351"/>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0" name="Google Shape;1050;p43"/>
            <p:cNvSpPr/>
            <p:nvPr/>
          </p:nvSpPr>
          <p:spPr>
            <a:xfrm>
              <a:off x="3419175" y="2737010"/>
              <a:ext cx="15400" cy="54749"/>
            </a:xfrm>
            <a:custGeom>
              <a:avLst/>
              <a:gdLst/>
              <a:ahLst/>
              <a:cxnLst/>
              <a:rect l="l" t="t" r="r" b="b"/>
              <a:pathLst>
                <a:path w="1079" h="3836" fill="none" extrusionOk="0">
                  <a:moveTo>
                    <a:pt x="1078" y="1"/>
                  </a:moveTo>
                  <a:lnTo>
                    <a:pt x="0" y="3836"/>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1" name="Google Shape;1051;p43"/>
            <p:cNvSpPr/>
            <p:nvPr/>
          </p:nvSpPr>
          <p:spPr>
            <a:xfrm>
              <a:off x="3430978" y="2759903"/>
              <a:ext cx="73703" cy="26490"/>
            </a:xfrm>
            <a:custGeom>
              <a:avLst/>
              <a:gdLst/>
              <a:ahLst/>
              <a:cxnLst/>
              <a:rect l="l" t="t" r="r" b="b"/>
              <a:pathLst>
                <a:path w="5164" h="1856" fill="none" extrusionOk="0">
                  <a:moveTo>
                    <a:pt x="1" y="1856"/>
                  </a:moveTo>
                  <a:cubicBezTo>
                    <a:pt x="1128" y="978"/>
                    <a:pt x="3234" y="1"/>
                    <a:pt x="5163" y="1279"/>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2" name="Google Shape;1052;p43"/>
            <p:cNvSpPr/>
            <p:nvPr/>
          </p:nvSpPr>
          <p:spPr>
            <a:xfrm>
              <a:off x="5513550" y="2768138"/>
              <a:ext cx="129865" cy="184586"/>
            </a:xfrm>
            <a:custGeom>
              <a:avLst/>
              <a:gdLst/>
              <a:ahLst/>
              <a:cxnLst/>
              <a:rect l="l" t="t" r="r" b="b"/>
              <a:pathLst>
                <a:path w="9099" h="12933" extrusionOk="0">
                  <a:moveTo>
                    <a:pt x="4161" y="0"/>
                  </a:moveTo>
                  <a:lnTo>
                    <a:pt x="1" y="1780"/>
                  </a:lnTo>
                  <a:cubicBezTo>
                    <a:pt x="1" y="1780"/>
                    <a:pt x="3884" y="12932"/>
                    <a:pt x="6336" y="12932"/>
                  </a:cubicBezTo>
                  <a:cubicBezTo>
                    <a:pt x="6467" y="12932"/>
                    <a:pt x="6595" y="12900"/>
                    <a:pt x="6717" y="12833"/>
                  </a:cubicBezTo>
                  <a:cubicBezTo>
                    <a:pt x="9098" y="11529"/>
                    <a:pt x="4161" y="0"/>
                    <a:pt x="4161" y="0"/>
                  </a:cubicBezTo>
                  <a:close/>
                </a:path>
              </a:pathLst>
            </a:cu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3" name="Google Shape;1053;p43"/>
            <p:cNvSpPr/>
            <p:nvPr/>
          </p:nvSpPr>
          <p:spPr>
            <a:xfrm>
              <a:off x="5488873" y="2649020"/>
              <a:ext cx="341270" cy="274731"/>
            </a:xfrm>
            <a:custGeom>
              <a:avLst/>
              <a:gdLst/>
              <a:ahLst/>
              <a:cxnLst/>
              <a:rect l="l" t="t" r="r" b="b"/>
              <a:pathLst>
                <a:path w="23911" h="19249" extrusionOk="0">
                  <a:moveTo>
                    <a:pt x="13384" y="0"/>
                  </a:moveTo>
                  <a:cubicBezTo>
                    <a:pt x="13384" y="0"/>
                    <a:pt x="11855" y="1128"/>
                    <a:pt x="10652" y="2281"/>
                  </a:cubicBezTo>
                  <a:cubicBezTo>
                    <a:pt x="8522" y="4286"/>
                    <a:pt x="9123" y="6943"/>
                    <a:pt x="9123" y="6943"/>
                  </a:cubicBezTo>
                  <a:lnTo>
                    <a:pt x="0" y="10878"/>
                  </a:lnTo>
                  <a:lnTo>
                    <a:pt x="3434" y="19249"/>
                  </a:lnTo>
                  <a:lnTo>
                    <a:pt x="11755" y="12206"/>
                  </a:lnTo>
                  <a:cubicBezTo>
                    <a:pt x="13060" y="12521"/>
                    <a:pt x="14326" y="12638"/>
                    <a:pt x="15486" y="12638"/>
                  </a:cubicBezTo>
                  <a:cubicBezTo>
                    <a:pt x="18849" y="12638"/>
                    <a:pt x="21329" y="11655"/>
                    <a:pt x="21329" y="11655"/>
                  </a:cubicBezTo>
                  <a:lnTo>
                    <a:pt x="23334" y="10502"/>
                  </a:lnTo>
                  <a:lnTo>
                    <a:pt x="23008" y="9524"/>
                  </a:lnTo>
                  <a:lnTo>
                    <a:pt x="21429" y="10502"/>
                  </a:lnTo>
                  <a:lnTo>
                    <a:pt x="18622" y="10477"/>
                  </a:lnTo>
                  <a:lnTo>
                    <a:pt x="21103" y="9950"/>
                  </a:lnTo>
                  <a:lnTo>
                    <a:pt x="23334" y="8321"/>
                  </a:lnTo>
                  <a:lnTo>
                    <a:pt x="22832" y="7043"/>
                  </a:lnTo>
                  <a:lnTo>
                    <a:pt x="23910" y="6391"/>
                  </a:lnTo>
                  <a:lnTo>
                    <a:pt x="23284" y="4612"/>
                  </a:lnTo>
                  <a:lnTo>
                    <a:pt x="22682" y="4888"/>
                  </a:lnTo>
                  <a:lnTo>
                    <a:pt x="22306" y="3660"/>
                  </a:lnTo>
                  <a:lnTo>
                    <a:pt x="17168" y="5239"/>
                  </a:lnTo>
                  <a:lnTo>
                    <a:pt x="12732" y="5239"/>
                  </a:lnTo>
                  <a:lnTo>
                    <a:pt x="12682" y="2807"/>
                  </a:lnTo>
                  <a:lnTo>
                    <a:pt x="14311" y="878"/>
                  </a:lnTo>
                  <a:lnTo>
                    <a:pt x="13384"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4" name="Google Shape;1054;p43"/>
            <p:cNvSpPr/>
            <p:nvPr/>
          </p:nvSpPr>
          <p:spPr>
            <a:xfrm>
              <a:off x="5484934" y="2941620"/>
              <a:ext cx="142382" cy="107743"/>
            </a:xfrm>
            <a:custGeom>
              <a:avLst/>
              <a:gdLst/>
              <a:ahLst/>
              <a:cxnLst/>
              <a:rect l="l" t="t" r="r" b="b"/>
              <a:pathLst>
                <a:path w="9976" h="7549" extrusionOk="0">
                  <a:moveTo>
                    <a:pt x="6767" y="1"/>
                  </a:moveTo>
                  <a:lnTo>
                    <a:pt x="1" y="2883"/>
                  </a:lnTo>
                  <a:cubicBezTo>
                    <a:pt x="1" y="2883"/>
                    <a:pt x="4543" y="7548"/>
                    <a:pt x="7128" y="7548"/>
                  </a:cubicBezTo>
                  <a:cubicBezTo>
                    <a:pt x="7410" y="7548"/>
                    <a:pt x="7668" y="7493"/>
                    <a:pt x="7895" y="7369"/>
                  </a:cubicBezTo>
                  <a:cubicBezTo>
                    <a:pt x="9976" y="6241"/>
                    <a:pt x="6767" y="1"/>
                    <a:pt x="6767"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5" name="Google Shape;1055;p43"/>
            <p:cNvSpPr/>
            <p:nvPr/>
          </p:nvSpPr>
          <p:spPr>
            <a:xfrm>
              <a:off x="5466693" y="2782082"/>
              <a:ext cx="142739" cy="259003"/>
            </a:xfrm>
            <a:custGeom>
              <a:avLst/>
              <a:gdLst/>
              <a:ahLst/>
              <a:cxnLst/>
              <a:rect l="l" t="t" r="r" b="b"/>
              <a:pathLst>
                <a:path w="10001" h="18147" extrusionOk="0">
                  <a:moveTo>
                    <a:pt x="5063" y="1"/>
                  </a:moveTo>
                  <a:lnTo>
                    <a:pt x="0" y="1981"/>
                  </a:lnTo>
                  <a:lnTo>
                    <a:pt x="0" y="18146"/>
                  </a:lnTo>
                  <a:lnTo>
                    <a:pt x="10000" y="11856"/>
                  </a:lnTo>
                  <a:cubicBezTo>
                    <a:pt x="6517" y="10577"/>
                    <a:pt x="5063" y="1"/>
                    <a:pt x="5063" y="1"/>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6" name="Google Shape;1056;p43"/>
            <p:cNvSpPr/>
            <p:nvPr/>
          </p:nvSpPr>
          <p:spPr>
            <a:xfrm>
              <a:off x="4929419" y="2370720"/>
              <a:ext cx="668210" cy="823238"/>
            </a:xfrm>
            <a:custGeom>
              <a:avLst/>
              <a:gdLst/>
              <a:ahLst/>
              <a:cxnLst/>
              <a:rect l="l" t="t" r="r" b="b"/>
              <a:pathLst>
                <a:path w="46818" h="57680" extrusionOk="0">
                  <a:moveTo>
                    <a:pt x="6115" y="1"/>
                  </a:moveTo>
                  <a:lnTo>
                    <a:pt x="0" y="27068"/>
                  </a:lnTo>
                  <a:lnTo>
                    <a:pt x="7569" y="47720"/>
                  </a:lnTo>
                  <a:cubicBezTo>
                    <a:pt x="9862" y="53914"/>
                    <a:pt x="15714" y="57680"/>
                    <a:pt x="21866" y="57680"/>
                  </a:cubicBezTo>
                  <a:cubicBezTo>
                    <a:pt x="24054" y="57680"/>
                    <a:pt x="26279" y="57204"/>
                    <a:pt x="28396" y="56191"/>
                  </a:cubicBezTo>
                  <a:lnTo>
                    <a:pt x="46817" y="47369"/>
                  </a:lnTo>
                  <a:lnTo>
                    <a:pt x="46817" y="47369"/>
                  </a:lnTo>
                  <a:cubicBezTo>
                    <a:pt x="46817" y="47369"/>
                    <a:pt x="46756" y="47385"/>
                    <a:pt x="46640" y="47385"/>
                  </a:cubicBezTo>
                  <a:cubicBezTo>
                    <a:pt x="45768" y="47385"/>
                    <a:pt x="41804" y="46467"/>
                    <a:pt x="37644" y="30803"/>
                  </a:cubicBezTo>
                  <a:lnTo>
                    <a:pt x="25088" y="36216"/>
                  </a:lnTo>
                  <a:lnTo>
                    <a:pt x="11454" y="10477"/>
                  </a:lnTo>
                  <a:cubicBezTo>
                    <a:pt x="11454" y="10477"/>
                    <a:pt x="11454" y="5940"/>
                    <a:pt x="6115" y="1"/>
                  </a:cubicBezTo>
                  <a:close/>
                </a:path>
              </a:pathLst>
            </a:custGeom>
            <a:solidFill>
              <a:srgbClr val="FFC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7" name="Google Shape;1057;p43"/>
            <p:cNvSpPr/>
            <p:nvPr/>
          </p:nvSpPr>
          <p:spPr>
            <a:xfrm>
              <a:off x="5335415" y="2977758"/>
              <a:ext cx="191737" cy="94441"/>
            </a:xfrm>
            <a:custGeom>
              <a:avLst/>
              <a:gdLst/>
              <a:ahLst/>
              <a:cxnLst/>
              <a:rect l="l" t="t" r="r" b="b"/>
              <a:pathLst>
                <a:path w="13434" h="6617" fill="none" extrusionOk="0">
                  <a:moveTo>
                    <a:pt x="13434" y="0"/>
                  </a:moveTo>
                  <a:lnTo>
                    <a:pt x="0" y="6617"/>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8" name="Google Shape;1058;p43"/>
            <p:cNvSpPr/>
            <p:nvPr/>
          </p:nvSpPr>
          <p:spPr>
            <a:xfrm>
              <a:off x="5451308" y="2950569"/>
              <a:ext cx="26133" cy="25762"/>
            </a:xfrm>
            <a:custGeom>
              <a:avLst/>
              <a:gdLst/>
              <a:ahLst/>
              <a:cxnLst/>
              <a:rect l="l" t="t" r="r" b="b"/>
              <a:pathLst>
                <a:path w="1831" h="1805" extrusionOk="0">
                  <a:moveTo>
                    <a:pt x="903" y="0"/>
                  </a:moveTo>
                  <a:cubicBezTo>
                    <a:pt x="402" y="0"/>
                    <a:pt x="1" y="401"/>
                    <a:pt x="1" y="903"/>
                  </a:cubicBezTo>
                  <a:cubicBezTo>
                    <a:pt x="1" y="1404"/>
                    <a:pt x="402" y="1805"/>
                    <a:pt x="903" y="1805"/>
                  </a:cubicBezTo>
                  <a:cubicBezTo>
                    <a:pt x="1404" y="1805"/>
                    <a:pt x="1830" y="1404"/>
                    <a:pt x="1830" y="903"/>
                  </a:cubicBezTo>
                  <a:cubicBezTo>
                    <a:pt x="1830" y="401"/>
                    <a:pt x="1404" y="0"/>
                    <a:pt x="90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9" name="Google Shape;1059;p43"/>
            <p:cNvSpPr/>
            <p:nvPr/>
          </p:nvSpPr>
          <p:spPr>
            <a:xfrm>
              <a:off x="5376192" y="2990989"/>
              <a:ext cx="26133" cy="26133"/>
            </a:xfrm>
            <a:custGeom>
              <a:avLst/>
              <a:gdLst/>
              <a:ahLst/>
              <a:cxnLst/>
              <a:rect l="l" t="t" r="r" b="b"/>
              <a:pathLst>
                <a:path w="1831" h="1831" extrusionOk="0">
                  <a:moveTo>
                    <a:pt x="903" y="0"/>
                  </a:moveTo>
                  <a:cubicBezTo>
                    <a:pt x="402" y="0"/>
                    <a:pt x="1" y="401"/>
                    <a:pt x="1" y="903"/>
                  </a:cubicBezTo>
                  <a:cubicBezTo>
                    <a:pt x="1" y="1404"/>
                    <a:pt x="402" y="1830"/>
                    <a:pt x="903" y="1830"/>
                  </a:cubicBezTo>
                  <a:cubicBezTo>
                    <a:pt x="1404" y="1830"/>
                    <a:pt x="1830" y="1404"/>
                    <a:pt x="1830" y="903"/>
                  </a:cubicBezTo>
                  <a:cubicBezTo>
                    <a:pt x="1830" y="401"/>
                    <a:pt x="1404" y="0"/>
                    <a:pt x="903"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0" name="Google Shape;1060;p43"/>
            <p:cNvSpPr/>
            <p:nvPr/>
          </p:nvSpPr>
          <p:spPr>
            <a:xfrm>
              <a:off x="5172295" y="2887613"/>
              <a:ext cx="115193" cy="51524"/>
            </a:xfrm>
            <a:custGeom>
              <a:avLst/>
              <a:gdLst/>
              <a:ahLst/>
              <a:cxnLst/>
              <a:rect l="l" t="t" r="r" b="b"/>
              <a:pathLst>
                <a:path w="8071" h="3610" fill="none" extrusionOk="0">
                  <a:moveTo>
                    <a:pt x="8071" y="0"/>
                  </a:moveTo>
                  <a:lnTo>
                    <a:pt x="1" y="3609"/>
                  </a:lnTo>
                </a:path>
              </a:pathLst>
            </a:custGeom>
            <a:noFill/>
            <a:ln w="8150" cap="flat" cmpd="sng">
              <a:solidFill>
                <a:srgbClr val="141D30"/>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1" name="Google Shape;1061;p43"/>
            <p:cNvSpPr/>
            <p:nvPr/>
          </p:nvSpPr>
          <p:spPr>
            <a:xfrm>
              <a:off x="5139025" y="2882603"/>
              <a:ext cx="118419" cy="5024"/>
            </a:xfrm>
            <a:custGeom>
              <a:avLst/>
              <a:gdLst/>
              <a:ahLst/>
              <a:cxnLst/>
              <a:rect l="l" t="t" r="r" b="b"/>
              <a:pathLst>
                <a:path w="8297" h="352" fill="none" extrusionOk="0">
                  <a:moveTo>
                    <a:pt x="8297" y="0"/>
                  </a:moveTo>
                  <a:lnTo>
                    <a:pt x="1" y="351"/>
                  </a:lnTo>
                </a:path>
              </a:pathLst>
            </a:custGeom>
            <a:noFill/>
            <a:ln w="8150"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2" name="Google Shape;1062;p43"/>
            <p:cNvSpPr/>
            <p:nvPr/>
          </p:nvSpPr>
          <p:spPr>
            <a:xfrm>
              <a:off x="5713508" y="2718769"/>
              <a:ext cx="99094" cy="28631"/>
            </a:xfrm>
            <a:custGeom>
              <a:avLst/>
              <a:gdLst/>
              <a:ahLst/>
              <a:cxnLst/>
              <a:rect l="l" t="t" r="r" b="b"/>
              <a:pathLst>
                <a:path w="6943" h="2006" fill="none" extrusionOk="0">
                  <a:moveTo>
                    <a:pt x="6943" y="1"/>
                  </a:moveTo>
                  <a:lnTo>
                    <a:pt x="1805" y="1855"/>
                  </a:lnTo>
                  <a:lnTo>
                    <a:pt x="1" y="2006"/>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3" name="Google Shape;1063;p43"/>
            <p:cNvSpPr/>
            <p:nvPr/>
          </p:nvSpPr>
          <p:spPr>
            <a:xfrm>
              <a:off x="5722100" y="2749541"/>
              <a:ext cx="92657" cy="25405"/>
            </a:xfrm>
            <a:custGeom>
              <a:avLst/>
              <a:gdLst/>
              <a:ahLst/>
              <a:cxnLst/>
              <a:rect l="l" t="t" r="r" b="b"/>
              <a:pathLst>
                <a:path w="6492" h="1780" fill="none" extrusionOk="0">
                  <a:moveTo>
                    <a:pt x="6491" y="0"/>
                  </a:moveTo>
                  <a:lnTo>
                    <a:pt x="3033" y="1504"/>
                  </a:lnTo>
                  <a:lnTo>
                    <a:pt x="0" y="1780"/>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4" name="Google Shape;1064;p43"/>
            <p:cNvSpPr/>
            <p:nvPr/>
          </p:nvSpPr>
          <p:spPr>
            <a:xfrm>
              <a:off x="5709940" y="2737010"/>
              <a:ext cx="15743" cy="54749"/>
            </a:xfrm>
            <a:custGeom>
              <a:avLst/>
              <a:gdLst/>
              <a:ahLst/>
              <a:cxnLst/>
              <a:rect l="l" t="t" r="r" b="b"/>
              <a:pathLst>
                <a:path w="1103" h="3836" fill="none" extrusionOk="0">
                  <a:moveTo>
                    <a:pt x="0" y="1"/>
                  </a:moveTo>
                  <a:lnTo>
                    <a:pt x="1103" y="3836"/>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5" name="Google Shape;1065;p43"/>
            <p:cNvSpPr/>
            <p:nvPr/>
          </p:nvSpPr>
          <p:spPr>
            <a:xfrm>
              <a:off x="5640176" y="2759903"/>
              <a:ext cx="73346" cy="26490"/>
            </a:xfrm>
            <a:custGeom>
              <a:avLst/>
              <a:gdLst/>
              <a:ahLst/>
              <a:cxnLst/>
              <a:rect l="l" t="t" r="r" b="b"/>
              <a:pathLst>
                <a:path w="5139" h="1856" fill="none" extrusionOk="0">
                  <a:moveTo>
                    <a:pt x="5139" y="1856"/>
                  </a:moveTo>
                  <a:cubicBezTo>
                    <a:pt x="4011" y="978"/>
                    <a:pt x="1906" y="1"/>
                    <a:pt x="1" y="1279"/>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6" name="Google Shape;1066;p43"/>
            <p:cNvSpPr/>
            <p:nvPr/>
          </p:nvSpPr>
          <p:spPr>
            <a:xfrm>
              <a:off x="4494793" y="2135709"/>
              <a:ext cx="154557" cy="176365"/>
            </a:xfrm>
            <a:custGeom>
              <a:avLst/>
              <a:gdLst/>
              <a:ahLst/>
              <a:cxnLst/>
              <a:rect l="l" t="t" r="r" b="b"/>
              <a:pathLst>
                <a:path w="10829" h="12357" extrusionOk="0">
                  <a:moveTo>
                    <a:pt x="527" y="0"/>
                  </a:moveTo>
                  <a:lnTo>
                    <a:pt x="1" y="9173"/>
                  </a:lnTo>
                  <a:lnTo>
                    <a:pt x="5415" y="12356"/>
                  </a:lnTo>
                  <a:lnTo>
                    <a:pt x="10828" y="9173"/>
                  </a:lnTo>
                  <a:lnTo>
                    <a:pt x="10302" y="0"/>
                  </a:ln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7" name="Google Shape;1067;p43"/>
            <p:cNvSpPr/>
            <p:nvPr/>
          </p:nvSpPr>
          <p:spPr>
            <a:xfrm>
              <a:off x="4535584" y="2288810"/>
              <a:ext cx="72975" cy="60101"/>
            </a:xfrm>
            <a:custGeom>
              <a:avLst/>
              <a:gdLst/>
              <a:ahLst/>
              <a:cxnLst/>
              <a:rect l="l" t="t" r="r" b="b"/>
              <a:pathLst>
                <a:path w="5113" h="4211" extrusionOk="0">
                  <a:moveTo>
                    <a:pt x="0" y="0"/>
                  </a:moveTo>
                  <a:lnTo>
                    <a:pt x="1253" y="4211"/>
                  </a:lnTo>
                  <a:lnTo>
                    <a:pt x="3860" y="4211"/>
                  </a:lnTo>
                  <a:lnTo>
                    <a:pt x="5113"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8" name="Google Shape;1068;p43"/>
            <p:cNvSpPr/>
            <p:nvPr/>
          </p:nvSpPr>
          <p:spPr>
            <a:xfrm>
              <a:off x="4430410" y="2053386"/>
              <a:ext cx="71206" cy="67880"/>
            </a:xfrm>
            <a:custGeom>
              <a:avLst/>
              <a:gdLst/>
              <a:ahLst/>
              <a:cxnLst/>
              <a:rect l="l" t="t" r="r" b="b"/>
              <a:pathLst>
                <a:path w="4989" h="4756" extrusionOk="0">
                  <a:moveTo>
                    <a:pt x="2235" y="1"/>
                  </a:moveTo>
                  <a:cubicBezTo>
                    <a:pt x="1941" y="1"/>
                    <a:pt x="1649" y="66"/>
                    <a:pt x="1379" y="204"/>
                  </a:cubicBezTo>
                  <a:cubicBezTo>
                    <a:pt x="352" y="756"/>
                    <a:pt x="1" y="2159"/>
                    <a:pt x="627" y="3362"/>
                  </a:cubicBezTo>
                  <a:cubicBezTo>
                    <a:pt x="1088" y="4228"/>
                    <a:pt x="1927" y="4755"/>
                    <a:pt x="2747" y="4755"/>
                  </a:cubicBezTo>
                  <a:cubicBezTo>
                    <a:pt x="3044" y="4755"/>
                    <a:pt x="3337" y="4686"/>
                    <a:pt x="3610" y="4540"/>
                  </a:cubicBezTo>
                  <a:cubicBezTo>
                    <a:pt x="4662" y="4014"/>
                    <a:pt x="4988" y="2610"/>
                    <a:pt x="4362" y="1407"/>
                  </a:cubicBezTo>
                  <a:cubicBezTo>
                    <a:pt x="3918" y="520"/>
                    <a:pt x="3065" y="1"/>
                    <a:pt x="2235"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69" name="Google Shape;1069;p43"/>
            <p:cNvSpPr/>
            <p:nvPr/>
          </p:nvSpPr>
          <p:spPr>
            <a:xfrm>
              <a:off x="4449007" y="2062020"/>
              <a:ext cx="41162" cy="21480"/>
            </a:xfrm>
            <a:custGeom>
              <a:avLst/>
              <a:gdLst/>
              <a:ahLst/>
              <a:cxnLst/>
              <a:rect l="l" t="t" r="r" b="b"/>
              <a:pathLst>
                <a:path w="2884" h="1505" fill="none" extrusionOk="0">
                  <a:moveTo>
                    <a:pt x="1" y="1429"/>
                  </a:moveTo>
                  <a:cubicBezTo>
                    <a:pt x="277" y="126"/>
                    <a:pt x="1705" y="0"/>
                    <a:pt x="2883" y="1504"/>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0" name="Google Shape;1070;p43"/>
            <p:cNvSpPr/>
            <p:nvPr/>
          </p:nvSpPr>
          <p:spPr>
            <a:xfrm>
              <a:off x="4642528" y="2053386"/>
              <a:ext cx="71206" cy="67880"/>
            </a:xfrm>
            <a:custGeom>
              <a:avLst/>
              <a:gdLst/>
              <a:ahLst/>
              <a:cxnLst/>
              <a:rect l="l" t="t" r="r" b="b"/>
              <a:pathLst>
                <a:path w="4989" h="4756" extrusionOk="0">
                  <a:moveTo>
                    <a:pt x="2754" y="1"/>
                  </a:moveTo>
                  <a:cubicBezTo>
                    <a:pt x="1924" y="1"/>
                    <a:pt x="1071" y="520"/>
                    <a:pt x="627" y="1407"/>
                  </a:cubicBezTo>
                  <a:cubicBezTo>
                    <a:pt x="1" y="2610"/>
                    <a:pt x="327" y="4014"/>
                    <a:pt x="1379" y="4540"/>
                  </a:cubicBezTo>
                  <a:cubicBezTo>
                    <a:pt x="1652" y="4686"/>
                    <a:pt x="1945" y="4755"/>
                    <a:pt x="2242" y="4755"/>
                  </a:cubicBezTo>
                  <a:cubicBezTo>
                    <a:pt x="3062" y="4755"/>
                    <a:pt x="3901" y="4228"/>
                    <a:pt x="4362" y="3362"/>
                  </a:cubicBezTo>
                  <a:cubicBezTo>
                    <a:pt x="4988" y="2159"/>
                    <a:pt x="4637" y="756"/>
                    <a:pt x="3610" y="204"/>
                  </a:cubicBezTo>
                  <a:cubicBezTo>
                    <a:pt x="3340" y="66"/>
                    <a:pt x="3048" y="1"/>
                    <a:pt x="2754"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1" name="Google Shape;1071;p43"/>
            <p:cNvSpPr/>
            <p:nvPr/>
          </p:nvSpPr>
          <p:spPr>
            <a:xfrm>
              <a:off x="4653974" y="2062020"/>
              <a:ext cx="41162" cy="21480"/>
            </a:xfrm>
            <a:custGeom>
              <a:avLst/>
              <a:gdLst/>
              <a:ahLst/>
              <a:cxnLst/>
              <a:rect l="l" t="t" r="r" b="b"/>
              <a:pathLst>
                <a:path w="2884" h="1505" fill="none" extrusionOk="0">
                  <a:moveTo>
                    <a:pt x="2883" y="1429"/>
                  </a:moveTo>
                  <a:cubicBezTo>
                    <a:pt x="2607" y="126"/>
                    <a:pt x="1179" y="0"/>
                    <a:pt x="1" y="1504"/>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2" name="Google Shape;1072;p43"/>
            <p:cNvSpPr/>
            <p:nvPr/>
          </p:nvSpPr>
          <p:spPr>
            <a:xfrm>
              <a:off x="4469759" y="1970448"/>
              <a:ext cx="204625" cy="216785"/>
            </a:xfrm>
            <a:custGeom>
              <a:avLst/>
              <a:gdLst/>
              <a:ahLst/>
              <a:cxnLst/>
              <a:rect l="l" t="t" r="r" b="b"/>
              <a:pathLst>
                <a:path w="14337" h="15189" extrusionOk="0">
                  <a:moveTo>
                    <a:pt x="2507" y="0"/>
                  </a:moveTo>
                  <a:cubicBezTo>
                    <a:pt x="1955" y="0"/>
                    <a:pt x="1529" y="477"/>
                    <a:pt x="1630" y="1028"/>
                  </a:cubicBezTo>
                  <a:cubicBezTo>
                    <a:pt x="1805" y="2306"/>
                    <a:pt x="1429" y="3609"/>
                    <a:pt x="577" y="4587"/>
                  </a:cubicBezTo>
                  <a:lnTo>
                    <a:pt x="1" y="5238"/>
                  </a:lnTo>
                  <a:cubicBezTo>
                    <a:pt x="402" y="13384"/>
                    <a:pt x="5164" y="15188"/>
                    <a:pt x="7169" y="15188"/>
                  </a:cubicBezTo>
                  <a:cubicBezTo>
                    <a:pt x="9174" y="15188"/>
                    <a:pt x="13935" y="13384"/>
                    <a:pt x="14336" y="5238"/>
                  </a:cubicBezTo>
                  <a:lnTo>
                    <a:pt x="13760" y="4587"/>
                  </a:lnTo>
                  <a:cubicBezTo>
                    <a:pt x="12908" y="3609"/>
                    <a:pt x="12532" y="2306"/>
                    <a:pt x="12707" y="1028"/>
                  </a:cubicBezTo>
                  <a:cubicBezTo>
                    <a:pt x="12808" y="477"/>
                    <a:pt x="12382" y="0"/>
                    <a:pt x="11830" y="0"/>
                  </a:cubicBezTo>
                  <a:close/>
                </a:path>
              </a:pathLst>
            </a:custGeom>
            <a:solidFill>
              <a:schemeClr val="lt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3" name="Google Shape;1073;p43"/>
            <p:cNvSpPr/>
            <p:nvPr/>
          </p:nvSpPr>
          <p:spPr>
            <a:xfrm>
              <a:off x="4509822" y="2048790"/>
              <a:ext cx="40791" cy="12888"/>
            </a:xfrm>
            <a:custGeom>
              <a:avLst/>
              <a:gdLst/>
              <a:ahLst/>
              <a:cxnLst/>
              <a:rect l="l" t="t" r="r" b="b"/>
              <a:pathLst>
                <a:path w="2858" h="903" fill="none" extrusionOk="0">
                  <a:moveTo>
                    <a:pt x="1" y="75"/>
                  </a:moveTo>
                  <a:cubicBezTo>
                    <a:pt x="627" y="902"/>
                    <a:pt x="1981" y="877"/>
                    <a:pt x="2858" y="0"/>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4" name="Google Shape;1074;p43"/>
            <p:cNvSpPr/>
            <p:nvPr/>
          </p:nvSpPr>
          <p:spPr>
            <a:xfrm>
              <a:off x="4503029" y="2012295"/>
              <a:ext cx="49740" cy="10034"/>
            </a:xfrm>
            <a:custGeom>
              <a:avLst/>
              <a:gdLst/>
              <a:ahLst/>
              <a:cxnLst/>
              <a:rect l="l" t="t" r="r" b="b"/>
              <a:pathLst>
                <a:path w="3485" h="703" fill="none" extrusionOk="0">
                  <a:moveTo>
                    <a:pt x="0" y="702"/>
                  </a:moveTo>
                  <a:cubicBezTo>
                    <a:pt x="1128" y="101"/>
                    <a:pt x="2381" y="1"/>
                    <a:pt x="3484" y="702"/>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5" name="Google Shape;1075;p43"/>
            <p:cNvSpPr/>
            <p:nvPr/>
          </p:nvSpPr>
          <p:spPr>
            <a:xfrm>
              <a:off x="4593530" y="2048790"/>
              <a:ext cx="40791" cy="12888"/>
            </a:xfrm>
            <a:custGeom>
              <a:avLst/>
              <a:gdLst/>
              <a:ahLst/>
              <a:cxnLst/>
              <a:rect l="l" t="t" r="r" b="b"/>
              <a:pathLst>
                <a:path w="2858" h="903" fill="none" extrusionOk="0">
                  <a:moveTo>
                    <a:pt x="2857" y="75"/>
                  </a:moveTo>
                  <a:cubicBezTo>
                    <a:pt x="2231" y="902"/>
                    <a:pt x="877" y="877"/>
                    <a:pt x="0" y="0"/>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6" name="Google Shape;1076;p43"/>
            <p:cNvSpPr/>
            <p:nvPr/>
          </p:nvSpPr>
          <p:spPr>
            <a:xfrm>
              <a:off x="4591375" y="2012295"/>
              <a:ext cx="49740" cy="10034"/>
            </a:xfrm>
            <a:custGeom>
              <a:avLst/>
              <a:gdLst/>
              <a:ahLst/>
              <a:cxnLst/>
              <a:rect l="l" t="t" r="r" b="b"/>
              <a:pathLst>
                <a:path w="3485" h="703" fill="none" extrusionOk="0">
                  <a:moveTo>
                    <a:pt x="3485" y="702"/>
                  </a:moveTo>
                  <a:cubicBezTo>
                    <a:pt x="2357" y="101"/>
                    <a:pt x="1104" y="1"/>
                    <a:pt x="1" y="702"/>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7" name="Google Shape;1077;p43"/>
            <p:cNvSpPr/>
            <p:nvPr/>
          </p:nvSpPr>
          <p:spPr>
            <a:xfrm>
              <a:off x="4567412" y="2036615"/>
              <a:ext cx="19339" cy="42946"/>
            </a:xfrm>
            <a:custGeom>
              <a:avLst/>
              <a:gdLst/>
              <a:ahLst/>
              <a:cxnLst/>
              <a:rect l="l" t="t" r="r" b="b"/>
              <a:pathLst>
                <a:path w="1355" h="3009" fill="none" extrusionOk="0">
                  <a:moveTo>
                    <a:pt x="1" y="1"/>
                  </a:moveTo>
                  <a:lnTo>
                    <a:pt x="1" y="3008"/>
                  </a:lnTo>
                  <a:lnTo>
                    <a:pt x="1354" y="2733"/>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8" name="Google Shape;1078;p43"/>
            <p:cNvSpPr/>
            <p:nvPr/>
          </p:nvSpPr>
          <p:spPr>
            <a:xfrm>
              <a:off x="4538795" y="2093491"/>
              <a:ext cx="66553" cy="18269"/>
            </a:xfrm>
            <a:custGeom>
              <a:avLst/>
              <a:gdLst/>
              <a:ahLst/>
              <a:cxnLst/>
              <a:rect l="l" t="t" r="r" b="b"/>
              <a:pathLst>
                <a:path w="4663" h="1280" fill="none" extrusionOk="0">
                  <a:moveTo>
                    <a:pt x="1" y="1"/>
                  </a:moveTo>
                  <a:cubicBezTo>
                    <a:pt x="1" y="1"/>
                    <a:pt x="1830" y="1279"/>
                    <a:pt x="4662" y="1"/>
                  </a:cubicBez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79" name="Google Shape;1079;p43"/>
            <p:cNvSpPr/>
            <p:nvPr/>
          </p:nvSpPr>
          <p:spPr>
            <a:xfrm>
              <a:off x="4560618" y="2119610"/>
              <a:ext cx="22907" cy="14"/>
            </a:xfrm>
            <a:custGeom>
              <a:avLst/>
              <a:gdLst/>
              <a:ahLst/>
              <a:cxnLst/>
              <a:rect l="l" t="t" r="r" b="b"/>
              <a:pathLst>
                <a:path w="1605" h="1" fill="none" extrusionOk="0">
                  <a:moveTo>
                    <a:pt x="1" y="1"/>
                  </a:moveTo>
                  <a:lnTo>
                    <a:pt x="1605" y="1"/>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0" name="Google Shape;1080;p43"/>
            <p:cNvSpPr/>
            <p:nvPr/>
          </p:nvSpPr>
          <p:spPr>
            <a:xfrm>
              <a:off x="4457242" y="2243024"/>
              <a:ext cx="105888" cy="99094"/>
            </a:xfrm>
            <a:custGeom>
              <a:avLst/>
              <a:gdLst/>
              <a:ahLst/>
              <a:cxnLst/>
              <a:rect l="l" t="t" r="r" b="b"/>
              <a:pathLst>
                <a:path w="7419" h="6943" extrusionOk="0">
                  <a:moveTo>
                    <a:pt x="1454" y="0"/>
                  </a:moveTo>
                  <a:lnTo>
                    <a:pt x="0" y="2682"/>
                  </a:lnTo>
                  <a:lnTo>
                    <a:pt x="5665" y="6943"/>
                  </a:lnTo>
                  <a:lnTo>
                    <a:pt x="7419" y="3208"/>
                  </a:lnTo>
                  <a:lnTo>
                    <a:pt x="1454"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1" name="Google Shape;1081;p43"/>
            <p:cNvSpPr/>
            <p:nvPr/>
          </p:nvSpPr>
          <p:spPr>
            <a:xfrm>
              <a:off x="4581013" y="2243024"/>
              <a:ext cx="105888" cy="99094"/>
            </a:xfrm>
            <a:custGeom>
              <a:avLst/>
              <a:gdLst/>
              <a:ahLst/>
              <a:cxnLst/>
              <a:rect l="l" t="t" r="r" b="b"/>
              <a:pathLst>
                <a:path w="7419" h="6943" extrusionOk="0">
                  <a:moveTo>
                    <a:pt x="5965" y="0"/>
                  </a:moveTo>
                  <a:lnTo>
                    <a:pt x="0" y="3208"/>
                  </a:lnTo>
                  <a:lnTo>
                    <a:pt x="1754" y="6943"/>
                  </a:lnTo>
                  <a:lnTo>
                    <a:pt x="7419" y="2682"/>
                  </a:lnTo>
                  <a:lnTo>
                    <a:pt x="5965" y="0"/>
                  </a:ln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2" name="Google Shape;1082;p43"/>
            <p:cNvSpPr/>
            <p:nvPr/>
          </p:nvSpPr>
          <p:spPr>
            <a:xfrm>
              <a:off x="4553468" y="2348898"/>
              <a:ext cx="520118" cy="370514"/>
            </a:xfrm>
            <a:custGeom>
              <a:avLst/>
              <a:gdLst/>
              <a:ahLst/>
              <a:cxnLst/>
              <a:rect l="l" t="t" r="r" b="b"/>
              <a:pathLst>
                <a:path w="36442" h="25960" extrusionOk="0">
                  <a:moveTo>
                    <a:pt x="0" y="1"/>
                  </a:moveTo>
                  <a:cubicBezTo>
                    <a:pt x="0" y="1"/>
                    <a:pt x="201" y="7119"/>
                    <a:pt x="2281" y="10878"/>
                  </a:cubicBezTo>
                  <a:cubicBezTo>
                    <a:pt x="5990" y="17595"/>
                    <a:pt x="14136" y="16216"/>
                    <a:pt x="16216" y="19299"/>
                  </a:cubicBezTo>
                  <a:cubicBezTo>
                    <a:pt x="18031" y="21990"/>
                    <a:pt x="19962" y="25959"/>
                    <a:pt x="26988" y="25959"/>
                  </a:cubicBezTo>
                  <a:cubicBezTo>
                    <a:pt x="28013" y="25959"/>
                    <a:pt x="29145" y="25875"/>
                    <a:pt x="30401" y="25690"/>
                  </a:cubicBezTo>
                  <a:lnTo>
                    <a:pt x="36441" y="19775"/>
                  </a:lnTo>
                  <a:lnTo>
                    <a:pt x="30176" y="16868"/>
                  </a:lnTo>
                  <a:cubicBezTo>
                    <a:pt x="30176" y="16868"/>
                    <a:pt x="28975" y="17374"/>
                    <a:pt x="27428" y="17374"/>
                  </a:cubicBezTo>
                  <a:cubicBezTo>
                    <a:pt x="26052" y="17374"/>
                    <a:pt x="24404" y="16974"/>
                    <a:pt x="23083" y="15465"/>
                  </a:cubicBezTo>
                  <a:cubicBezTo>
                    <a:pt x="20401" y="12427"/>
                    <a:pt x="18079" y="11344"/>
                    <a:pt x="14499" y="11344"/>
                  </a:cubicBezTo>
                  <a:cubicBezTo>
                    <a:pt x="14299" y="11344"/>
                    <a:pt x="14094" y="11348"/>
                    <a:pt x="13885" y="11354"/>
                  </a:cubicBezTo>
                  <a:cubicBezTo>
                    <a:pt x="13781" y="11357"/>
                    <a:pt x="13676" y="11359"/>
                    <a:pt x="13569" y="11359"/>
                  </a:cubicBezTo>
                  <a:cubicBezTo>
                    <a:pt x="9588" y="11359"/>
                    <a:pt x="3388" y="9031"/>
                    <a:pt x="2607" y="1"/>
                  </a:cubicBezTo>
                  <a:close/>
                </a:path>
              </a:pathLst>
            </a:cu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3" name="Google Shape;1083;p43"/>
            <p:cNvSpPr/>
            <p:nvPr/>
          </p:nvSpPr>
          <p:spPr>
            <a:xfrm>
              <a:off x="3330935" y="2718769"/>
              <a:ext cx="99094" cy="28631"/>
            </a:xfrm>
            <a:custGeom>
              <a:avLst/>
              <a:gdLst/>
              <a:ahLst/>
              <a:cxnLst/>
              <a:rect l="l" t="t" r="r" b="b"/>
              <a:pathLst>
                <a:path w="6943" h="2006" fill="none" extrusionOk="0">
                  <a:moveTo>
                    <a:pt x="0" y="1"/>
                  </a:moveTo>
                  <a:lnTo>
                    <a:pt x="5138" y="1855"/>
                  </a:lnTo>
                  <a:lnTo>
                    <a:pt x="6943" y="2006"/>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84" name="Google Shape;1084;p43"/>
            <p:cNvSpPr/>
            <p:nvPr/>
          </p:nvSpPr>
          <p:spPr>
            <a:xfrm>
              <a:off x="3329137" y="2749541"/>
              <a:ext cx="92300" cy="25405"/>
            </a:xfrm>
            <a:custGeom>
              <a:avLst/>
              <a:gdLst/>
              <a:ahLst/>
              <a:cxnLst/>
              <a:rect l="l" t="t" r="r" b="b"/>
              <a:pathLst>
                <a:path w="6467" h="1780" fill="none" extrusionOk="0">
                  <a:moveTo>
                    <a:pt x="1" y="0"/>
                  </a:moveTo>
                  <a:lnTo>
                    <a:pt x="3434" y="1504"/>
                  </a:lnTo>
                  <a:lnTo>
                    <a:pt x="6467" y="1780"/>
                  </a:lnTo>
                </a:path>
              </a:pathLst>
            </a:custGeom>
            <a:noFill/>
            <a:ln w="9525" cap="rnd" cmpd="sng">
              <a:solidFill>
                <a:schemeClr val="dk1"/>
              </a:solidFill>
              <a:prstDash val="solid"/>
              <a:miter lim="25062"/>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 name="TextBox 1">
            <a:extLst>
              <a:ext uri="{FF2B5EF4-FFF2-40B4-BE49-F238E27FC236}">
                <a16:creationId xmlns:a16="http://schemas.microsoft.com/office/drawing/2014/main" id="{B331522B-9911-43DF-A4C3-630E0FC752D6}"/>
              </a:ext>
            </a:extLst>
          </p:cNvPr>
          <p:cNvSpPr txBox="1"/>
          <p:nvPr/>
        </p:nvSpPr>
        <p:spPr>
          <a:xfrm>
            <a:off x="2774708" y="1071561"/>
            <a:ext cx="4728634" cy="307777"/>
          </a:xfrm>
          <a:prstGeom prst="rect">
            <a:avLst/>
          </a:prstGeom>
          <a:noFill/>
        </p:spPr>
        <p:txBody>
          <a:bodyPr wrap="square" rtlCol="0">
            <a:spAutoFit/>
          </a:bodyPr>
          <a:lstStyle/>
          <a:p>
            <a:r>
              <a:rPr lang="en-US"/>
              <a:t>Which could turn into a disaster if not exploited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3"/>
        <p:cNvGrpSpPr/>
        <p:nvPr/>
      </p:nvGrpSpPr>
      <p:grpSpPr>
        <a:xfrm>
          <a:off x="0" y="0"/>
          <a:ext cx="0" cy="0"/>
          <a:chOff x="0" y="0"/>
          <a:chExt cx="0" cy="0"/>
        </a:xfrm>
      </p:grpSpPr>
      <p:grpSp>
        <p:nvGrpSpPr>
          <p:cNvPr id="1394" name="Google Shape;1394;p39"/>
          <p:cNvGrpSpPr/>
          <p:nvPr/>
        </p:nvGrpSpPr>
        <p:grpSpPr>
          <a:xfrm>
            <a:off x="277259" y="539992"/>
            <a:ext cx="3633176" cy="2603871"/>
            <a:chOff x="504213" y="540000"/>
            <a:chExt cx="3206969" cy="2298412"/>
          </a:xfrm>
        </p:grpSpPr>
        <p:sp>
          <p:nvSpPr>
            <p:cNvPr id="1395" name="Google Shape;1395;p39"/>
            <p:cNvSpPr/>
            <p:nvPr/>
          </p:nvSpPr>
          <p:spPr>
            <a:xfrm>
              <a:off x="504213" y="540000"/>
              <a:ext cx="3206969" cy="2298412"/>
            </a:xfrm>
            <a:custGeom>
              <a:avLst/>
              <a:gdLst/>
              <a:ahLst/>
              <a:cxnLst/>
              <a:rect l="l" t="t" r="r" b="b"/>
              <a:pathLst>
                <a:path w="58516" h="41938" extrusionOk="0">
                  <a:moveTo>
                    <a:pt x="40643" y="456"/>
                  </a:moveTo>
                  <a:cubicBezTo>
                    <a:pt x="50245" y="456"/>
                    <a:pt x="58055" y="8266"/>
                    <a:pt x="58055" y="17869"/>
                  </a:cubicBezTo>
                  <a:lnTo>
                    <a:pt x="58055" y="41478"/>
                  </a:lnTo>
                  <a:lnTo>
                    <a:pt x="460" y="41478"/>
                  </a:lnTo>
                  <a:lnTo>
                    <a:pt x="460" y="17869"/>
                  </a:lnTo>
                  <a:cubicBezTo>
                    <a:pt x="460" y="8266"/>
                    <a:pt x="8270" y="456"/>
                    <a:pt x="17873" y="456"/>
                  </a:cubicBezTo>
                  <a:close/>
                  <a:moveTo>
                    <a:pt x="17873" y="0"/>
                  </a:moveTo>
                  <a:cubicBezTo>
                    <a:pt x="8020" y="0"/>
                    <a:pt x="1" y="8016"/>
                    <a:pt x="1" y="17869"/>
                  </a:cubicBezTo>
                  <a:lnTo>
                    <a:pt x="1" y="41938"/>
                  </a:lnTo>
                  <a:lnTo>
                    <a:pt x="58516" y="41938"/>
                  </a:lnTo>
                  <a:lnTo>
                    <a:pt x="58516" y="17869"/>
                  </a:lnTo>
                  <a:cubicBezTo>
                    <a:pt x="58516" y="8016"/>
                    <a:pt x="50500" y="0"/>
                    <a:pt x="40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9"/>
            <p:cNvSpPr/>
            <p:nvPr/>
          </p:nvSpPr>
          <p:spPr>
            <a:xfrm>
              <a:off x="2108071" y="548495"/>
              <a:ext cx="18195" cy="2277367"/>
            </a:xfrm>
            <a:custGeom>
              <a:avLst/>
              <a:gdLst/>
              <a:ahLst/>
              <a:cxnLst/>
              <a:rect l="l" t="t" r="r" b="b"/>
              <a:pathLst>
                <a:path w="332" h="41554" extrusionOk="0">
                  <a:moveTo>
                    <a:pt x="0" y="1"/>
                  </a:moveTo>
                  <a:lnTo>
                    <a:pt x="0" y="41553"/>
                  </a:lnTo>
                  <a:lnTo>
                    <a:pt x="331" y="41553"/>
                  </a:lnTo>
                  <a:lnTo>
                    <a:pt x="3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9"/>
            <p:cNvSpPr/>
            <p:nvPr/>
          </p:nvSpPr>
          <p:spPr>
            <a:xfrm>
              <a:off x="1474639" y="552386"/>
              <a:ext cx="18195" cy="2273476"/>
            </a:xfrm>
            <a:custGeom>
              <a:avLst/>
              <a:gdLst/>
              <a:ahLst/>
              <a:cxnLst/>
              <a:rect l="l" t="t" r="r" b="b"/>
              <a:pathLst>
                <a:path w="332" h="41483" extrusionOk="0">
                  <a:moveTo>
                    <a:pt x="0" y="1"/>
                  </a:moveTo>
                  <a:lnTo>
                    <a:pt x="0" y="41482"/>
                  </a:lnTo>
                  <a:lnTo>
                    <a:pt x="331" y="41482"/>
                  </a:lnTo>
                  <a:lnTo>
                    <a:pt x="3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9"/>
            <p:cNvSpPr/>
            <p:nvPr/>
          </p:nvSpPr>
          <p:spPr>
            <a:xfrm>
              <a:off x="922591" y="730337"/>
              <a:ext cx="18250" cy="2095524"/>
            </a:xfrm>
            <a:custGeom>
              <a:avLst/>
              <a:gdLst/>
              <a:ahLst/>
              <a:cxnLst/>
              <a:rect l="l" t="t" r="r" b="b"/>
              <a:pathLst>
                <a:path w="333" h="38236" extrusionOk="0">
                  <a:moveTo>
                    <a:pt x="1" y="1"/>
                  </a:moveTo>
                  <a:lnTo>
                    <a:pt x="1" y="38235"/>
                  </a:lnTo>
                  <a:lnTo>
                    <a:pt x="332" y="38235"/>
                  </a:lnTo>
                  <a:lnTo>
                    <a:pt x="33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9"/>
            <p:cNvSpPr/>
            <p:nvPr/>
          </p:nvSpPr>
          <p:spPr>
            <a:xfrm>
              <a:off x="2737338" y="552386"/>
              <a:ext cx="18250" cy="2273476"/>
            </a:xfrm>
            <a:custGeom>
              <a:avLst/>
              <a:gdLst/>
              <a:ahLst/>
              <a:cxnLst/>
              <a:rect l="l" t="t" r="r" b="b"/>
              <a:pathLst>
                <a:path w="333" h="41483" extrusionOk="0">
                  <a:moveTo>
                    <a:pt x="1" y="1"/>
                  </a:moveTo>
                  <a:lnTo>
                    <a:pt x="1" y="41482"/>
                  </a:lnTo>
                  <a:lnTo>
                    <a:pt x="333" y="41482"/>
                  </a:lnTo>
                  <a:lnTo>
                    <a:pt x="33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9"/>
            <p:cNvSpPr/>
            <p:nvPr/>
          </p:nvSpPr>
          <p:spPr>
            <a:xfrm>
              <a:off x="3289605" y="730337"/>
              <a:ext cx="18031" cy="2095524"/>
            </a:xfrm>
            <a:custGeom>
              <a:avLst/>
              <a:gdLst/>
              <a:ahLst/>
              <a:cxnLst/>
              <a:rect l="l" t="t" r="r" b="b"/>
              <a:pathLst>
                <a:path w="329" h="38236" extrusionOk="0">
                  <a:moveTo>
                    <a:pt x="0" y="1"/>
                  </a:moveTo>
                  <a:lnTo>
                    <a:pt x="0" y="38235"/>
                  </a:lnTo>
                  <a:lnTo>
                    <a:pt x="328" y="38235"/>
                  </a:lnTo>
                  <a:lnTo>
                    <a:pt x="32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9"/>
            <p:cNvSpPr/>
            <p:nvPr/>
          </p:nvSpPr>
          <p:spPr>
            <a:xfrm>
              <a:off x="523120" y="2139914"/>
              <a:ext cx="3175511" cy="18031"/>
            </a:xfrm>
            <a:custGeom>
              <a:avLst/>
              <a:gdLst/>
              <a:ahLst/>
              <a:cxnLst/>
              <a:rect l="l" t="t" r="r" b="b"/>
              <a:pathLst>
                <a:path w="57942" h="329" extrusionOk="0">
                  <a:moveTo>
                    <a:pt x="1" y="0"/>
                  </a:moveTo>
                  <a:lnTo>
                    <a:pt x="1" y="329"/>
                  </a:lnTo>
                  <a:lnTo>
                    <a:pt x="57941" y="329"/>
                  </a:lnTo>
                  <a:lnTo>
                    <a:pt x="5794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9"/>
            <p:cNvSpPr/>
            <p:nvPr/>
          </p:nvSpPr>
          <p:spPr>
            <a:xfrm>
              <a:off x="557647" y="1249228"/>
              <a:ext cx="3105361" cy="18195"/>
            </a:xfrm>
            <a:custGeom>
              <a:avLst/>
              <a:gdLst/>
              <a:ahLst/>
              <a:cxnLst/>
              <a:rect l="l" t="t" r="r" b="b"/>
              <a:pathLst>
                <a:path w="56662" h="332" extrusionOk="0">
                  <a:moveTo>
                    <a:pt x="0" y="0"/>
                  </a:moveTo>
                  <a:lnTo>
                    <a:pt x="0" y="332"/>
                  </a:lnTo>
                  <a:lnTo>
                    <a:pt x="56662" y="332"/>
                  </a:lnTo>
                  <a:lnTo>
                    <a:pt x="566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3" name="Google Shape;1403;p39"/>
          <p:cNvSpPr txBox="1">
            <a:spLocks noGrp="1"/>
          </p:cNvSpPr>
          <p:nvPr>
            <p:ph type="title"/>
          </p:nvPr>
        </p:nvSpPr>
        <p:spPr>
          <a:xfrm>
            <a:off x="623484" y="654538"/>
            <a:ext cx="8120465" cy="348303"/>
          </a:xfrm>
          <a:prstGeom prst="rect">
            <a:avLst/>
          </a:prstGeom>
          <a:solidFill>
            <a:schemeClr val="accent5">
              <a:lumMod val="75000"/>
            </a:schemeClr>
          </a:solidFill>
        </p:spPr>
        <p:txBody>
          <a:bodyPr spcFirstLastPara="1" wrap="square" lIns="0" tIns="0" rIns="0" bIns="0" anchor="ctr" anchorCtr="0">
            <a:noAutofit/>
          </a:bodyPr>
          <a:lstStyle/>
          <a:p>
            <a:pPr marL="0" lvl="0" indent="0" algn="ctr" rtl="0">
              <a:spcBef>
                <a:spcPts val="0"/>
              </a:spcBef>
              <a:spcAft>
                <a:spcPts val="0"/>
              </a:spcAft>
              <a:buNone/>
            </a:pPr>
            <a:r>
              <a:rPr lang="en-US" sz="2000" dirty="0"/>
              <a:t>in this project, we chose peat to try to find a way to use it As fuel, for example.</a:t>
            </a:r>
            <a:endParaRPr sz="2000" dirty="0"/>
          </a:p>
        </p:txBody>
      </p:sp>
      <p:grpSp>
        <p:nvGrpSpPr>
          <p:cNvPr id="1404" name="Google Shape;1404;p39"/>
          <p:cNvGrpSpPr/>
          <p:nvPr/>
        </p:nvGrpSpPr>
        <p:grpSpPr>
          <a:xfrm>
            <a:off x="703742" y="1948163"/>
            <a:ext cx="1279581" cy="2708927"/>
            <a:chOff x="3759256" y="3295556"/>
            <a:chExt cx="629498" cy="1332674"/>
          </a:xfrm>
        </p:grpSpPr>
        <p:sp>
          <p:nvSpPr>
            <p:cNvPr id="1405" name="Google Shape;1405;p39"/>
            <p:cNvSpPr/>
            <p:nvPr/>
          </p:nvSpPr>
          <p:spPr>
            <a:xfrm>
              <a:off x="3761255" y="4538552"/>
              <a:ext cx="627499" cy="89678"/>
            </a:xfrm>
            <a:custGeom>
              <a:avLst/>
              <a:gdLst/>
              <a:ahLst/>
              <a:cxnLst/>
              <a:rect l="l" t="t" r="r" b="b"/>
              <a:pathLst>
                <a:path w="17577" h="2512" extrusionOk="0">
                  <a:moveTo>
                    <a:pt x="17577" y="1256"/>
                  </a:moveTo>
                  <a:cubicBezTo>
                    <a:pt x="17577" y="558"/>
                    <a:pt x="13643" y="0"/>
                    <a:pt x="8789" y="0"/>
                  </a:cubicBezTo>
                  <a:cubicBezTo>
                    <a:pt x="3962" y="0"/>
                    <a:pt x="1" y="558"/>
                    <a:pt x="1" y="1256"/>
                  </a:cubicBezTo>
                  <a:cubicBezTo>
                    <a:pt x="1" y="1953"/>
                    <a:pt x="3962" y="2511"/>
                    <a:pt x="8789" y="2511"/>
                  </a:cubicBezTo>
                  <a:cubicBezTo>
                    <a:pt x="13643" y="2511"/>
                    <a:pt x="17577" y="1953"/>
                    <a:pt x="17577" y="1256"/>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9"/>
            <p:cNvSpPr/>
            <p:nvPr/>
          </p:nvSpPr>
          <p:spPr>
            <a:xfrm>
              <a:off x="4119824" y="4309466"/>
              <a:ext cx="123522" cy="115561"/>
            </a:xfrm>
            <a:custGeom>
              <a:avLst/>
              <a:gdLst/>
              <a:ahLst/>
              <a:cxnLst/>
              <a:rect l="l" t="t" r="r" b="b"/>
              <a:pathLst>
                <a:path w="3460" h="3237" extrusionOk="0">
                  <a:moveTo>
                    <a:pt x="3460" y="0"/>
                  </a:moveTo>
                  <a:cubicBezTo>
                    <a:pt x="2623" y="196"/>
                    <a:pt x="893" y="698"/>
                    <a:pt x="0" y="726"/>
                  </a:cubicBezTo>
                  <a:cubicBezTo>
                    <a:pt x="0" y="1423"/>
                    <a:pt x="56" y="2204"/>
                    <a:pt x="112" y="2902"/>
                  </a:cubicBezTo>
                  <a:cubicBezTo>
                    <a:pt x="1060" y="3209"/>
                    <a:pt x="2009" y="3237"/>
                    <a:pt x="2985" y="3237"/>
                  </a:cubicBezTo>
                  <a:cubicBezTo>
                    <a:pt x="3153" y="2232"/>
                    <a:pt x="3320" y="1144"/>
                    <a:pt x="3460" y="0"/>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9"/>
            <p:cNvSpPr/>
            <p:nvPr/>
          </p:nvSpPr>
          <p:spPr>
            <a:xfrm>
              <a:off x="4123786" y="4413031"/>
              <a:ext cx="102638" cy="80718"/>
            </a:xfrm>
            <a:custGeom>
              <a:avLst/>
              <a:gdLst/>
              <a:ahLst/>
              <a:cxnLst/>
              <a:rect l="l" t="t" r="r" b="b"/>
              <a:pathLst>
                <a:path w="2875" h="2261" extrusionOk="0">
                  <a:moveTo>
                    <a:pt x="2874" y="336"/>
                  </a:moveTo>
                  <a:cubicBezTo>
                    <a:pt x="1870" y="364"/>
                    <a:pt x="894" y="336"/>
                    <a:pt x="1" y="1"/>
                  </a:cubicBezTo>
                  <a:cubicBezTo>
                    <a:pt x="84" y="838"/>
                    <a:pt x="140" y="1591"/>
                    <a:pt x="224" y="2261"/>
                  </a:cubicBezTo>
                  <a:cubicBezTo>
                    <a:pt x="1061" y="2121"/>
                    <a:pt x="1814" y="1954"/>
                    <a:pt x="2623" y="1703"/>
                  </a:cubicBezTo>
                  <a:cubicBezTo>
                    <a:pt x="2679" y="1312"/>
                    <a:pt x="2791" y="838"/>
                    <a:pt x="2874" y="336"/>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9"/>
            <p:cNvSpPr/>
            <p:nvPr/>
          </p:nvSpPr>
          <p:spPr>
            <a:xfrm>
              <a:off x="4129784" y="4474792"/>
              <a:ext cx="179285" cy="134518"/>
            </a:xfrm>
            <a:custGeom>
              <a:avLst/>
              <a:gdLst/>
              <a:ahLst/>
              <a:cxnLst/>
              <a:rect l="l" t="t" r="r" b="b"/>
              <a:pathLst>
                <a:path w="5022" h="3768" extrusionOk="0">
                  <a:moveTo>
                    <a:pt x="5022" y="3098"/>
                  </a:moveTo>
                  <a:cubicBezTo>
                    <a:pt x="5022" y="2595"/>
                    <a:pt x="2065" y="1675"/>
                    <a:pt x="2065" y="1675"/>
                  </a:cubicBezTo>
                  <a:cubicBezTo>
                    <a:pt x="2176" y="1256"/>
                    <a:pt x="2316" y="670"/>
                    <a:pt x="2399" y="1"/>
                  </a:cubicBezTo>
                  <a:lnTo>
                    <a:pt x="2399" y="1"/>
                  </a:lnTo>
                  <a:cubicBezTo>
                    <a:pt x="1646" y="224"/>
                    <a:pt x="837" y="419"/>
                    <a:pt x="0" y="559"/>
                  </a:cubicBezTo>
                  <a:cubicBezTo>
                    <a:pt x="112" y="1535"/>
                    <a:pt x="223" y="2177"/>
                    <a:pt x="223" y="2177"/>
                  </a:cubicBezTo>
                  <a:cubicBezTo>
                    <a:pt x="140" y="2372"/>
                    <a:pt x="112" y="2595"/>
                    <a:pt x="112" y="2735"/>
                  </a:cubicBezTo>
                  <a:cubicBezTo>
                    <a:pt x="112" y="3767"/>
                    <a:pt x="1618" y="3376"/>
                    <a:pt x="1618" y="3376"/>
                  </a:cubicBezTo>
                  <a:cubicBezTo>
                    <a:pt x="1618" y="3376"/>
                    <a:pt x="5022" y="3628"/>
                    <a:pt x="5022" y="309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9"/>
            <p:cNvSpPr/>
            <p:nvPr/>
          </p:nvSpPr>
          <p:spPr>
            <a:xfrm>
              <a:off x="4133747" y="4579393"/>
              <a:ext cx="177322" cy="22919"/>
            </a:xfrm>
            <a:custGeom>
              <a:avLst/>
              <a:gdLst/>
              <a:ahLst/>
              <a:cxnLst/>
              <a:rect l="l" t="t" r="r" b="b"/>
              <a:pathLst>
                <a:path w="4967" h="642" extrusionOk="0">
                  <a:moveTo>
                    <a:pt x="4967" y="307"/>
                  </a:moveTo>
                  <a:cubicBezTo>
                    <a:pt x="4967" y="279"/>
                    <a:pt x="4967" y="223"/>
                    <a:pt x="4911" y="112"/>
                  </a:cubicBezTo>
                  <a:cubicBezTo>
                    <a:pt x="2707" y="530"/>
                    <a:pt x="949" y="251"/>
                    <a:pt x="1" y="0"/>
                  </a:cubicBezTo>
                  <a:cubicBezTo>
                    <a:pt x="1" y="112"/>
                    <a:pt x="29" y="251"/>
                    <a:pt x="29" y="391"/>
                  </a:cubicBezTo>
                  <a:cubicBezTo>
                    <a:pt x="29" y="391"/>
                    <a:pt x="726" y="642"/>
                    <a:pt x="2595" y="642"/>
                  </a:cubicBezTo>
                  <a:cubicBezTo>
                    <a:pt x="4688" y="642"/>
                    <a:pt x="4911" y="363"/>
                    <a:pt x="4911" y="363"/>
                  </a:cubicBezTo>
                  <a:cubicBezTo>
                    <a:pt x="4911" y="363"/>
                    <a:pt x="4967" y="363"/>
                    <a:pt x="4967" y="307"/>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9"/>
            <p:cNvSpPr/>
            <p:nvPr/>
          </p:nvSpPr>
          <p:spPr>
            <a:xfrm>
              <a:off x="4193508" y="4539552"/>
              <a:ext cx="45875" cy="55799"/>
            </a:xfrm>
            <a:custGeom>
              <a:avLst/>
              <a:gdLst/>
              <a:ahLst/>
              <a:cxnLst/>
              <a:rect l="l" t="t" r="r" b="b"/>
              <a:pathLst>
                <a:path w="1285" h="1563" extrusionOk="0">
                  <a:moveTo>
                    <a:pt x="1284" y="168"/>
                  </a:moveTo>
                  <a:lnTo>
                    <a:pt x="810" y="0"/>
                  </a:lnTo>
                  <a:cubicBezTo>
                    <a:pt x="363" y="419"/>
                    <a:pt x="1" y="1535"/>
                    <a:pt x="1" y="1535"/>
                  </a:cubicBezTo>
                  <a:lnTo>
                    <a:pt x="698" y="1562"/>
                  </a:lnTo>
                  <a:cubicBezTo>
                    <a:pt x="782" y="949"/>
                    <a:pt x="1284" y="168"/>
                    <a:pt x="1284" y="168"/>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9"/>
            <p:cNvSpPr/>
            <p:nvPr/>
          </p:nvSpPr>
          <p:spPr>
            <a:xfrm>
              <a:off x="4236348" y="4553475"/>
              <a:ext cx="36878" cy="43875"/>
            </a:xfrm>
            <a:custGeom>
              <a:avLst/>
              <a:gdLst/>
              <a:ahLst/>
              <a:cxnLst/>
              <a:rect l="l" t="t" r="r" b="b"/>
              <a:pathLst>
                <a:path w="1033" h="1229" extrusionOk="0">
                  <a:moveTo>
                    <a:pt x="1033" y="168"/>
                  </a:moveTo>
                  <a:lnTo>
                    <a:pt x="586" y="1"/>
                  </a:lnTo>
                  <a:cubicBezTo>
                    <a:pt x="112" y="419"/>
                    <a:pt x="0" y="1172"/>
                    <a:pt x="0" y="1172"/>
                  </a:cubicBezTo>
                  <a:lnTo>
                    <a:pt x="698" y="1228"/>
                  </a:lnTo>
                  <a:cubicBezTo>
                    <a:pt x="726" y="559"/>
                    <a:pt x="1033" y="168"/>
                    <a:pt x="1033" y="168"/>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9"/>
            <p:cNvSpPr/>
            <p:nvPr/>
          </p:nvSpPr>
          <p:spPr>
            <a:xfrm>
              <a:off x="3930579" y="4405070"/>
              <a:ext cx="104601" cy="98639"/>
            </a:xfrm>
            <a:custGeom>
              <a:avLst/>
              <a:gdLst/>
              <a:ahLst/>
              <a:cxnLst/>
              <a:rect l="l" t="t" r="r" b="b"/>
              <a:pathLst>
                <a:path w="2930" h="2763" extrusionOk="0">
                  <a:moveTo>
                    <a:pt x="2930" y="1"/>
                  </a:moveTo>
                  <a:cubicBezTo>
                    <a:pt x="2009" y="308"/>
                    <a:pt x="977" y="503"/>
                    <a:pt x="0" y="224"/>
                  </a:cubicBezTo>
                  <a:cubicBezTo>
                    <a:pt x="140" y="1089"/>
                    <a:pt x="279" y="1898"/>
                    <a:pt x="419" y="2540"/>
                  </a:cubicBezTo>
                  <a:cubicBezTo>
                    <a:pt x="1172" y="2679"/>
                    <a:pt x="1925" y="2763"/>
                    <a:pt x="2651" y="2735"/>
                  </a:cubicBezTo>
                  <a:cubicBezTo>
                    <a:pt x="2762" y="2037"/>
                    <a:pt x="2874" y="1061"/>
                    <a:pt x="2930" y="1"/>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9"/>
            <p:cNvSpPr/>
            <p:nvPr/>
          </p:nvSpPr>
          <p:spPr>
            <a:xfrm>
              <a:off x="3848898" y="4497711"/>
              <a:ext cx="176322" cy="111598"/>
            </a:xfrm>
            <a:custGeom>
              <a:avLst/>
              <a:gdLst/>
              <a:ahLst/>
              <a:cxnLst/>
              <a:rect l="l" t="t" r="r" b="b"/>
              <a:pathLst>
                <a:path w="4939" h="3126" extrusionOk="0">
                  <a:moveTo>
                    <a:pt x="4939" y="168"/>
                  </a:moveTo>
                  <a:cubicBezTo>
                    <a:pt x="4213" y="196"/>
                    <a:pt x="3460" y="140"/>
                    <a:pt x="2707" y="0"/>
                  </a:cubicBezTo>
                  <a:cubicBezTo>
                    <a:pt x="2791" y="419"/>
                    <a:pt x="2902" y="754"/>
                    <a:pt x="2958" y="1033"/>
                  </a:cubicBezTo>
                  <a:cubicBezTo>
                    <a:pt x="2958" y="1033"/>
                    <a:pt x="1" y="1953"/>
                    <a:pt x="1" y="2456"/>
                  </a:cubicBezTo>
                  <a:cubicBezTo>
                    <a:pt x="1" y="2986"/>
                    <a:pt x="3376" y="2707"/>
                    <a:pt x="3376" y="2707"/>
                  </a:cubicBezTo>
                  <a:cubicBezTo>
                    <a:pt x="3376" y="2707"/>
                    <a:pt x="4883" y="3125"/>
                    <a:pt x="4883" y="2037"/>
                  </a:cubicBezTo>
                  <a:cubicBezTo>
                    <a:pt x="4883" y="1898"/>
                    <a:pt x="4855" y="1702"/>
                    <a:pt x="4771" y="1479"/>
                  </a:cubicBezTo>
                  <a:cubicBezTo>
                    <a:pt x="4743" y="1535"/>
                    <a:pt x="4855" y="977"/>
                    <a:pt x="4939" y="16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9"/>
            <p:cNvSpPr/>
            <p:nvPr/>
          </p:nvSpPr>
          <p:spPr>
            <a:xfrm>
              <a:off x="3915621" y="4310466"/>
              <a:ext cx="122558" cy="113562"/>
            </a:xfrm>
            <a:custGeom>
              <a:avLst/>
              <a:gdLst/>
              <a:ahLst/>
              <a:cxnLst/>
              <a:rect l="l" t="t" r="r" b="b"/>
              <a:pathLst>
                <a:path w="3433" h="3181" extrusionOk="0">
                  <a:moveTo>
                    <a:pt x="3432" y="726"/>
                  </a:moveTo>
                  <a:cubicBezTo>
                    <a:pt x="2568" y="698"/>
                    <a:pt x="838" y="224"/>
                    <a:pt x="1" y="0"/>
                  </a:cubicBezTo>
                  <a:cubicBezTo>
                    <a:pt x="112" y="977"/>
                    <a:pt x="280" y="1981"/>
                    <a:pt x="419" y="2902"/>
                  </a:cubicBezTo>
                  <a:cubicBezTo>
                    <a:pt x="1396" y="3181"/>
                    <a:pt x="2456" y="3013"/>
                    <a:pt x="3349" y="2679"/>
                  </a:cubicBezTo>
                  <a:cubicBezTo>
                    <a:pt x="3405" y="2037"/>
                    <a:pt x="3432" y="1367"/>
                    <a:pt x="3432" y="726"/>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9"/>
            <p:cNvSpPr/>
            <p:nvPr/>
          </p:nvSpPr>
          <p:spPr>
            <a:xfrm>
              <a:off x="3845899" y="4580392"/>
              <a:ext cx="177322" cy="22919"/>
            </a:xfrm>
            <a:custGeom>
              <a:avLst/>
              <a:gdLst/>
              <a:ahLst/>
              <a:cxnLst/>
              <a:rect l="l" t="t" r="r" b="b"/>
              <a:pathLst>
                <a:path w="4967" h="642" extrusionOk="0">
                  <a:moveTo>
                    <a:pt x="4967" y="0"/>
                  </a:moveTo>
                  <a:lnTo>
                    <a:pt x="4967" y="0"/>
                  </a:lnTo>
                  <a:cubicBezTo>
                    <a:pt x="4018" y="251"/>
                    <a:pt x="2233" y="530"/>
                    <a:pt x="29" y="112"/>
                  </a:cubicBezTo>
                  <a:cubicBezTo>
                    <a:pt x="1" y="223"/>
                    <a:pt x="1" y="279"/>
                    <a:pt x="1" y="335"/>
                  </a:cubicBezTo>
                  <a:lnTo>
                    <a:pt x="1" y="363"/>
                  </a:lnTo>
                  <a:cubicBezTo>
                    <a:pt x="1" y="363"/>
                    <a:pt x="280" y="642"/>
                    <a:pt x="2344" y="642"/>
                  </a:cubicBezTo>
                  <a:cubicBezTo>
                    <a:pt x="4186" y="642"/>
                    <a:pt x="4883" y="391"/>
                    <a:pt x="4883" y="391"/>
                  </a:cubicBezTo>
                  <a:cubicBezTo>
                    <a:pt x="4967" y="251"/>
                    <a:pt x="4967" y="112"/>
                    <a:pt x="4967"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9"/>
            <p:cNvSpPr/>
            <p:nvPr/>
          </p:nvSpPr>
          <p:spPr>
            <a:xfrm>
              <a:off x="3917620" y="4539552"/>
              <a:ext cx="45875" cy="55799"/>
            </a:xfrm>
            <a:custGeom>
              <a:avLst/>
              <a:gdLst/>
              <a:ahLst/>
              <a:cxnLst/>
              <a:rect l="l" t="t" r="r" b="b"/>
              <a:pathLst>
                <a:path w="1285" h="1563" extrusionOk="0">
                  <a:moveTo>
                    <a:pt x="1284" y="1535"/>
                  </a:moveTo>
                  <a:cubicBezTo>
                    <a:pt x="1284" y="1535"/>
                    <a:pt x="921" y="419"/>
                    <a:pt x="475" y="0"/>
                  </a:cubicBezTo>
                  <a:lnTo>
                    <a:pt x="1" y="168"/>
                  </a:lnTo>
                  <a:cubicBezTo>
                    <a:pt x="1" y="168"/>
                    <a:pt x="559" y="949"/>
                    <a:pt x="587" y="1562"/>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9"/>
            <p:cNvSpPr/>
            <p:nvPr/>
          </p:nvSpPr>
          <p:spPr>
            <a:xfrm>
              <a:off x="3884776" y="4552475"/>
              <a:ext cx="37878" cy="41876"/>
            </a:xfrm>
            <a:custGeom>
              <a:avLst/>
              <a:gdLst/>
              <a:ahLst/>
              <a:cxnLst/>
              <a:rect l="l" t="t" r="r" b="b"/>
              <a:pathLst>
                <a:path w="1061" h="1173" extrusionOk="0">
                  <a:moveTo>
                    <a:pt x="1060" y="1173"/>
                  </a:moveTo>
                  <a:cubicBezTo>
                    <a:pt x="1060" y="1173"/>
                    <a:pt x="921" y="391"/>
                    <a:pt x="446" y="1"/>
                  </a:cubicBezTo>
                  <a:lnTo>
                    <a:pt x="0" y="168"/>
                  </a:lnTo>
                  <a:cubicBezTo>
                    <a:pt x="0" y="168"/>
                    <a:pt x="307" y="559"/>
                    <a:pt x="363" y="1173"/>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9"/>
            <p:cNvSpPr/>
            <p:nvPr/>
          </p:nvSpPr>
          <p:spPr>
            <a:xfrm>
              <a:off x="4190545" y="3497724"/>
              <a:ext cx="111563" cy="395449"/>
            </a:xfrm>
            <a:custGeom>
              <a:avLst/>
              <a:gdLst/>
              <a:ahLst/>
              <a:cxnLst/>
              <a:rect l="l" t="t" r="r" b="b"/>
              <a:pathLst>
                <a:path w="3125" h="11077" extrusionOk="0">
                  <a:moveTo>
                    <a:pt x="3125" y="9933"/>
                  </a:moveTo>
                  <a:lnTo>
                    <a:pt x="3125" y="9793"/>
                  </a:lnTo>
                  <a:cubicBezTo>
                    <a:pt x="3041" y="9263"/>
                    <a:pt x="2818" y="8817"/>
                    <a:pt x="2567" y="8398"/>
                  </a:cubicBezTo>
                  <a:cubicBezTo>
                    <a:pt x="2316" y="7980"/>
                    <a:pt x="2065" y="7533"/>
                    <a:pt x="2009" y="7031"/>
                  </a:cubicBezTo>
                  <a:lnTo>
                    <a:pt x="2009" y="6808"/>
                  </a:lnTo>
                  <a:cubicBezTo>
                    <a:pt x="2009" y="6445"/>
                    <a:pt x="2065" y="6111"/>
                    <a:pt x="2176" y="5776"/>
                  </a:cubicBezTo>
                  <a:cubicBezTo>
                    <a:pt x="2204" y="5581"/>
                    <a:pt x="2288" y="5357"/>
                    <a:pt x="2316" y="5162"/>
                  </a:cubicBezTo>
                  <a:cubicBezTo>
                    <a:pt x="2344" y="4995"/>
                    <a:pt x="2344" y="4771"/>
                    <a:pt x="2344" y="4604"/>
                  </a:cubicBezTo>
                  <a:cubicBezTo>
                    <a:pt x="2344" y="3683"/>
                    <a:pt x="2037" y="2819"/>
                    <a:pt x="1479" y="2093"/>
                  </a:cubicBezTo>
                  <a:cubicBezTo>
                    <a:pt x="1339" y="1926"/>
                    <a:pt x="1200" y="1730"/>
                    <a:pt x="1032" y="1591"/>
                  </a:cubicBezTo>
                  <a:cubicBezTo>
                    <a:pt x="558" y="1117"/>
                    <a:pt x="112" y="614"/>
                    <a:pt x="84" y="1"/>
                  </a:cubicBezTo>
                  <a:lnTo>
                    <a:pt x="0" y="1"/>
                  </a:lnTo>
                  <a:cubicBezTo>
                    <a:pt x="56" y="614"/>
                    <a:pt x="502" y="1145"/>
                    <a:pt x="949" y="1647"/>
                  </a:cubicBezTo>
                  <a:cubicBezTo>
                    <a:pt x="1088" y="1814"/>
                    <a:pt x="1255" y="1954"/>
                    <a:pt x="1395" y="2121"/>
                  </a:cubicBezTo>
                  <a:cubicBezTo>
                    <a:pt x="1981" y="2819"/>
                    <a:pt x="2288" y="3683"/>
                    <a:pt x="2288" y="4604"/>
                  </a:cubicBezTo>
                  <a:cubicBezTo>
                    <a:pt x="2288" y="4771"/>
                    <a:pt x="2288" y="4995"/>
                    <a:pt x="2232" y="5162"/>
                  </a:cubicBezTo>
                  <a:cubicBezTo>
                    <a:pt x="2204" y="5357"/>
                    <a:pt x="2176" y="5581"/>
                    <a:pt x="2092" y="5776"/>
                  </a:cubicBezTo>
                  <a:cubicBezTo>
                    <a:pt x="2037" y="6139"/>
                    <a:pt x="1925" y="6473"/>
                    <a:pt x="1925" y="6836"/>
                  </a:cubicBezTo>
                  <a:lnTo>
                    <a:pt x="1925" y="7087"/>
                  </a:lnTo>
                  <a:cubicBezTo>
                    <a:pt x="2009" y="7561"/>
                    <a:pt x="2232" y="8008"/>
                    <a:pt x="2483" y="8426"/>
                  </a:cubicBezTo>
                  <a:cubicBezTo>
                    <a:pt x="2706" y="8845"/>
                    <a:pt x="2985" y="9319"/>
                    <a:pt x="3013" y="9793"/>
                  </a:cubicBezTo>
                  <a:lnTo>
                    <a:pt x="3013" y="9933"/>
                  </a:lnTo>
                  <a:cubicBezTo>
                    <a:pt x="3013" y="10351"/>
                    <a:pt x="2846" y="10798"/>
                    <a:pt x="2427" y="11049"/>
                  </a:cubicBezTo>
                  <a:lnTo>
                    <a:pt x="2455" y="11077"/>
                  </a:lnTo>
                  <a:cubicBezTo>
                    <a:pt x="2957" y="10853"/>
                    <a:pt x="3125" y="10351"/>
                    <a:pt x="3125" y="9933"/>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9"/>
            <p:cNvSpPr/>
            <p:nvPr/>
          </p:nvSpPr>
          <p:spPr>
            <a:xfrm>
              <a:off x="3764254" y="3492762"/>
              <a:ext cx="537856" cy="438253"/>
            </a:xfrm>
            <a:custGeom>
              <a:avLst/>
              <a:gdLst/>
              <a:ahLst/>
              <a:cxnLst/>
              <a:rect l="l" t="t" r="r" b="b"/>
              <a:pathLst>
                <a:path w="15066" h="12276" extrusionOk="0">
                  <a:moveTo>
                    <a:pt x="15066" y="10379"/>
                  </a:moveTo>
                  <a:cubicBezTo>
                    <a:pt x="15066" y="9932"/>
                    <a:pt x="14926" y="9319"/>
                    <a:pt x="14508" y="8621"/>
                  </a:cubicBezTo>
                  <a:cubicBezTo>
                    <a:pt x="14033" y="7924"/>
                    <a:pt x="13727" y="7031"/>
                    <a:pt x="13727" y="6529"/>
                  </a:cubicBezTo>
                  <a:lnTo>
                    <a:pt x="13727" y="6473"/>
                  </a:lnTo>
                  <a:cubicBezTo>
                    <a:pt x="13727" y="5915"/>
                    <a:pt x="14089" y="5273"/>
                    <a:pt x="14089" y="4464"/>
                  </a:cubicBezTo>
                  <a:cubicBezTo>
                    <a:pt x="14089" y="3934"/>
                    <a:pt x="13922" y="3292"/>
                    <a:pt x="13392" y="2595"/>
                  </a:cubicBezTo>
                  <a:cubicBezTo>
                    <a:pt x="12443" y="1311"/>
                    <a:pt x="12415" y="0"/>
                    <a:pt x="12415" y="0"/>
                  </a:cubicBezTo>
                  <a:lnTo>
                    <a:pt x="3209" y="196"/>
                  </a:lnTo>
                  <a:cubicBezTo>
                    <a:pt x="3209" y="196"/>
                    <a:pt x="2902" y="1590"/>
                    <a:pt x="2344" y="2344"/>
                  </a:cubicBezTo>
                  <a:cubicBezTo>
                    <a:pt x="1842" y="2930"/>
                    <a:pt x="1144" y="3376"/>
                    <a:pt x="1144" y="4380"/>
                  </a:cubicBezTo>
                  <a:cubicBezTo>
                    <a:pt x="1144" y="4631"/>
                    <a:pt x="1172" y="4883"/>
                    <a:pt x="1284" y="5189"/>
                  </a:cubicBezTo>
                  <a:cubicBezTo>
                    <a:pt x="1367" y="5413"/>
                    <a:pt x="1395" y="5608"/>
                    <a:pt x="1395" y="5831"/>
                  </a:cubicBezTo>
                  <a:cubicBezTo>
                    <a:pt x="1395" y="6863"/>
                    <a:pt x="698" y="7840"/>
                    <a:pt x="279" y="8398"/>
                  </a:cubicBezTo>
                  <a:cubicBezTo>
                    <a:pt x="56" y="8677"/>
                    <a:pt x="0" y="8956"/>
                    <a:pt x="0" y="9263"/>
                  </a:cubicBezTo>
                  <a:cubicBezTo>
                    <a:pt x="0" y="9793"/>
                    <a:pt x="196" y="10490"/>
                    <a:pt x="558" y="11550"/>
                  </a:cubicBezTo>
                  <a:cubicBezTo>
                    <a:pt x="558" y="11550"/>
                    <a:pt x="977" y="11774"/>
                    <a:pt x="1284" y="11969"/>
                  </a:cubicBezTo>
                  <a:lnTo>
                    <a:pt x="1423" y="11216"/>
                  </a:lnTo>
                  <a:cubicBezTo>
                    <a:pt x="1563" y="11299"/>
                    <a:pt x="1674" y="12081"/>
                    <a:pt x="1814" y="12164"/>
                  </a:cubicBezTo>
                  <a:cubicBezTo>
                    <a:pt x="1953" y="12192"/>
                    <a:pt x="2121" y="12220"/>
                    <a:pt x="2288" y="12276"/>
                  </a:cubicBezTo>
                  <a:lnTo>
                    <a:pt x="2288" y="12276"/>
                  </a:lnTo>
                  <a:cubicBezTo>
                    <a:pt x="2148" y="11969"/>
                    <a:pt x="2093" y="11634"/>
                    <a:pt x="2093" y="11327"/>
                  </a:cubicBezTo>
                  <a:cubicBezTo>
                    <a:pt x="2093" y="11076"/>
                    <a:pt x="2121" y="10853"/>
                    <a:pt x="2260" y="10630"/>
                  </a:cubicBezTo>
                  <a:cubicBezTo>
                    <a:pt x="2902" y="9263"/>
                    <a:pt x="3376" y="7868"/>
                    <a:pt x="3376" y="6445"/>
                  </a:cubicBezTo>
                  <a:cubicBezTo>
                    <a:pt x="3376" y="5859"/>
                    <a:pt x="3320" y="5273"/>
                    <a:pt x="3097" y="4631"/>
                  </a:cubicBezTo>
                  <a:cubicBezTo>
                    <a:pt x="3041" y="4380"/>
                    <a:pt x="2985" y="4185"/>
                    <a:pt x="2985" y="3962"/>
                  </a:cubicBezTo>
                  <a:cubicBezTo>
                    <a:pt x="2985" y="2706"/>
                    <a:pt x="4073" y="1786"/>
                    <a:pt x="5273" y="1535"/>
                  </a:cubicBezTo>
                  <a:cubicBezTo>
                    <a:pt x="7170" y="1144"/>
                    <a:pt x="8705" y="2204"/>
                    <a:pt x="10351" y="2902"/>
                  </a:cubicBezTo>
                  <a:cubicBezTo>
                    <a:pt x="10909" y="3069"/>
                    <a:pt x="11634" y="3237"/>
                    <a:pt x="11913" y="3767"/>
                  </a:cubicBezTo>
                  <a:cubicBezTo>
                    <a:pt x="12053" y="3962"/>
                    <a:pt x="12108" y="4213"/>
                    <a:pt x="12108" y="4464"/>
                  </a:cubicBezTo>
                  <a:cubicBezTo>
                    <a:pt x="12108" y="5050"/>
                    <a:pt x="11829" y="5692"/>
                    <a:pt x="11829" y="6278"/>
                  </a:cubicBezTo>
                  <a:cubicBezTo>
                    <a:pt x="11829" y="6473"/>
                    <a:pt x="11857" y="6696"/>
                    <a:pt x="11941" y="6919"/>
                  </a:cubicBezTo>
                  <a:cubicBezTo>
                    <a:pt x="12248" y="7617"/>
                    <a:pt x="12973" y="8230"/>
                    <a:pt x="13252" y="9012"/>
                  </a:cubicBezTo>
                  <a:cubicBezTo>
                    <a:pt x="13420" y="9486"/>
                    <a:pt x="13531" y="9960"/>
                    <a:pt x="13531" y="10407"/>
                  </a:cubicBezTo>
                  <a:cubicBezTo>
                    <a:pt x="13531" y="10769"/>
                    <a:pt x="13475" y="11104"/>
                    <a:pt x="13392" y="11467"/>
                  </a:cubicBezTo>
                  <a:lnTo>
                    <a:pt x="13420" y="11523"/>
                  </a:lnTo>
                  <a:cubicBezTo>
                    <a:pt x="13420" y="11523"/>
                    <a:pt x="14285" y="11746"/>
                    <a:pt x="14982" y="11076"/>
                  </a:cubicBezTo>
                  <a:cubicBezTo>
                    <a:pt x="14982" y="11020"/>
                    <a:pt x="15066" y="10769"/>
                    <a:pt x="15066" y="10379"/>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9"/>
            <p:cNvSpPr/>
            <p:nvPr/>
          </p:nvSpPr>
          <p:spPr>
            <a:xfrm>
              <a:off x="3835939" y="3536565"/>
              <a:ext cx="408408" cy="415369"/>
            </a:xfrm>
            <a:custGeom>
              <a:avLst/>
              <a:gdLst/>
              <a:ahLst/>
              <a:cxnLst/>
              <a:rect l="l" t="t" r="r" b="b"/>
              <a:pathLst>
                <a:path w="11440" h="11635" extrusionOk="0">
                  <a:moveTo>
                    <a:pt x="11440" y="9235"/>
                  </a:moveTo>
                  <a:cubicBezTo>
                    <a:pt x="11440" y="8733"/>
                    <a:pt x="11384" y="8287"/>
                    <a:pt x="11161" y="7840"/>
                  </a:cubicBezTo>
                  <a:cubicBezTo>
                    <a:pt x="10882" y="7031"/>
                    <a:pt x="10156" y="6445"/>
                    <a:pt x="9877" y="5748"/>
                  </a:cubicBezTo>
                  <a:cubicBezTo>
                    <a:pt x="9766" y="5525"/>
                    <a:pt x="9738" y="5329"/>
                    <a:pt x="9738" y="5078"/>
                  </a:cubicBezTo>
                  <a:cubicBezTo>
                    <a:pt x="9738" y="4493"/>
                    <a:pt x="10017" y="3851"/>
                    <a:pt x="10017" y="3265"/>
                  </a:cubicBezTo>
                  <a:cubicBezTo>
                    <a:pt x="10017" y="3014"/>
                    <a:pt x="9989" y="2791"/>
                    <a:pt x="9849" y="2567"/>
                  </a:cubicBezTo>
                  <a:cubicBezTo>
                    <a:pt x="9570" y="2037"/>
                    <a:pt x="8845" y="1870"/>
                    <a:pt x="8287" y="1703"/>
                  </a:cubicBezTo>
                  <a:cubicBezTo>
                    <a:pt x="6641" y="1005"/>
                    <a:pt x="5079" y="1"/>
                    <a:pt x="3181" y="336"/>
                  </a:cubicBezTo>
                  <a:cubicBezTo>
                    <a:pt x="2038" y="587"/>
                    <a:pt x="922" y="1535"/>
                    <a:pt x="922" y="2791"/>
                  </a:cubicBezTo>
                  <a:cubicBezTo>
                    <a:pt x="922" y="2986"/>
                    <a:pt x="950" y="3237"/>
                    <a:pt x="1033" y="3432"/>
                  </a:cubicBezTo>
                  <a:cubicBezTo>
                    <a:pt x="1229" y="4074"/>
                    <a:pt x="1312" y="4660"/>
                    <a:pt x="1312" y="5246"/>
                  </a:cubicBezTo>
                  <a:cubicBezTo>
                    <a:pt x="1312" y="6697"/>
                    <a:pt x="810" y="8036"/>
                    <a:pt x="196" y="9431"/>
                  </a:cubicBezTo>
                  <a:cubicBezTo>
                    <a:pt x="85" y="9654"/>
                    <a:pt x="1" y="9905"/>
                    <a:pt x="1" y="10128"/>
                  </a:cubicBezTo>
                  <a:cubicBezTo>
                    <a:pt x="1" y="10463"/>
                    <a:pt x="85" y="10770"/>
                    <a:pt x="224" y="11077"/>
                  </a:cubicBezTo>
                  <a:cubicBezTo>
                    <a:pt x="503" y="11105"/>
                    <a:pt x="810" y="11160"/>
                    <a:pt x="1173" y="11160"/>
                  </a:cubicBezTo>
                  <a:lnTo>
                    <a:pt x="1396" y="9570"/>
                  </a:lnTo>
                  <a:lnTo>
                    <a:pt x="1814" y="11160"/>
                  </a:lnTo>
                  <a:cubicBezTo>
                    <a:pt x="1814" y="11160"/>
                    <a:pt x="2763" y="11635"/>
                    <a:pt x="6111" y="10937"/>
                  </a:cubicBezTo>
                  <a:cubicBezTo>
                    <a:pt x="9459" y="10240"/>
                    <a:pt x="10045" y="10770"/>
                    <a:pt x="10296" y="10212"/>
                  </a:cubicBezTo>
                  <a:cubicBezTo>
                    <a:pt x="10324" y="10100"/>
                    <a:pt x="10379" y="9961"/>
                    <a:pt x="10379" y="9821"/>
                  </a:cubicBezTo>
                  <a:cubicBezTo>
                    <a:pt x="10379" y="9040"/>
                    <a:pt x="9961" y="7701"/>
                    <a:pt x="9961" y="7701"/>
                  </a:cubicBezTo>
                  <a:lnTo>
                    <a:pt x="11300" y="10268"/>
                  </a:lnTo>
                  <a:cubicBezTo>
                    <a:pt x="11412" y="9933"/>
                    <a:pt x="11440" y="9570"/>
                    <a:pt x="11440" y="9235"/>
                  </a:cubicBezTo>
                  <a:close/>
                </a:path>
              </a:pathLst>
            </a:custGeom>
            <a:solidFill>
              <a:srgbClr val="281B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9"/>
            <p:cNvSpPr/>
            <p:nvPr/>
          </p:nvSpPr>
          <p:spPr>
            <a:xfrm>
              <a:off x="3759256" y="3491762"/>
              <a:ext cx="119559" cy="409372"/>
            </a:xfrm>
            <a:custGeom>
              <a:avLst/>
              <a:gdLst/>
              <a:ahLst/>
              <a:cxnLst/>
              <a:rect l="l" t="t" r="r" b="b"/>
              <a:pathLst>
                <a:path w="3349" h="11467" extrusionOk="0">
                  <a:moveTo>
                    <a:pt x="3349" y="224"/>
                  </a:moveTo>
                  <a:lnTo>
                    <a:pt x="3349" y="0"/>
                  </a:lnTo>
                  <a:lnTo>
                    <a:pt x="3265" y="0"/>
                  </a:lnTo>
                  <a:lnTo>
                    <a:pt x="3265" y="224"/>
                  </a:lnTo>
                  <a:cubicBezTo>
                    <a:pt x="3265" y="837"/>
                    <a:pt x="3042" y="1451"/>
                    <a:pt x="2623" y="1897"/>
                  </a:cubicBezTo>
                  <a:cubicBezTo>
                    <a:pt x="2428" y="2093"/>
                    <a:pt x="2233" y="2260"/>
                    <a:pt x="2065" y="2428"/>
                  </a:cubicBezTo>
                  <a:cubicBezTo>
                    <a:pt x="1703" y="2707"/>
                    <a:pt x="1368" y="3013"/>
                    <a:pt x="1145" y="3432"/>
                  </a:cubicBezTo>
                  <a:cubicBezTo>
                    <a:pt x="1033" y="3683"/>
                    <a:pt x="1005" y="3934"/>
                    <a:pt x="1005" y="4185"/>
                  </a:cubicBezTo>
                  <a:cubicBezTo>
                    <a:pt x="1005" y="4464"/>
                    <a:pt x="1033" y="4771"/>
                    <a:pt x="1117" y="5050"/>
                  </a:cubicBezTo>
                  <a:cubicBezTo>
                    <a:pt x="1145" y="5329"/>
                    <a:pt x="1228" y="5636"/>
                    <a:pt x="1228" y="5915"/>
                  </a:cubicBezTo>
                  <a:cubicBezTo>
                    <a:pt x="1228" y="6027"/>
                    <a:pt x="1228" y="6138"/>
                    <a:pt x="1172" y="6222"/>
                  </a:cubicBezTo>
                  <a:cubicBezTo>
                    <a:pt x="1117" y="6696"/>
                    <a:pt x="866" y="7142"/>
                    <a:pt x="615" y="7561"/>
                  </a:cubicBezTo>
                  <a:cubicBezTo>
                    <a:pt x="475" y="7812"/>
                    <a:pt x="336" y="8091"/>
                    <a:pt x="224" y="8314"/>
                  </a:cubicBezTo>
                  <a:cubicBezTo>
                    <a:pt x="112" y="8705"/>
                    <a:pt x="1" y="9123"/>
                    <a:pt x="1" y="9542"/>
                  </a:cubicBezTo>
                  <a:cubicBezTo>
                    <a:pt x="1" y="10211"/>
                    <a:pt x="196" y="10909"/>
                    <a:pt x="615" y="11467"/>
                  </a:cubicBezTo>
                  <a:lnTo>
                    <a:pt x="670" y="11411"/>
                  </a:lnTo>
                  <a:cubicBezTo>
                    <a:pt x="280" y="10853"/>
                    <a:pt x="57" y="10211"/>
                    <a:pt x="57" y="9542"/>
                  </a:cubicBezTo>
                  <a:cubicBezTo>
                    <a:pt x="57" y="9123"/>
                    <a:pt x="140" y="8733"/>
                    <a:pt x="308" y="8370"/>
                  </a:cubicBezTo>
                  <a:cubicBezTo>
                    <a:pt x="419" y="8091"/>
                    <a:pt x="559" y="7840"/>
                    <a:pt x="698" y="7589"/>
                  </a:cubicBezTo>
                  <a:cubicBezTo>
                    <a:pt x="949" y="7170"/>
                    <a:pt x="1172" y="6724"/>
                    <a:pt x="1256" y="6278"/>
                  </a:cubicBezTo>
                  <a:cubicBezTo>
                    <a:pt x="1256" y="6166"/>
                    <a:pt x="1284" y="6054"/>
                    <a:pt x="1284" y="5943"/>
                  </a:cubicBezTo>
                  <a:cubicBezTo>
                    <a:pt x="1284" y="5636"/>
                    <a:pt x="1256" y="5357"/>
                    <a:pt x="1172" y="5050"/>
                  </a:cubicBezTo>
                  <a:cubicBezTo>
                    <a:pt x="1145" y="4743"/>
                    <a:pt x="1089" y="4464"/>
                    <a:pt x="1089" y="4185"/>
                  </a:cubicBezTo>
                  <a:cubicBezTo>
                    <a:pt x="1089" y="3934"/>
                    <a:pt x="1117" y="3711"/>
                    <a:pt x="1228" y="3488"/>
                  </a:cubicBezTo>
                  <a:cubicBezTo>
                    <a:pt x="1396" y="3097"/>
                    <a:pt x="1730" y="2790"/>
                    <a:pt x="2093" y="2511"/>
                  </a:cubicBezTo>
                  <a:cubicBezTo>
                    <a:pt x="2288" y="2316"/>
                    <a:pt x="2512" y="2149"/>
                    <a:pt x="2651" y="1981"/>
                  </a:cubicBezTo>
                  <a:cubicBezTo>
                    <a:pt x="3098" y="1479"/>
                    <a:pt x="3349" y="865"/>
                    <a:pt x="3349" y="224"/>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9"/>
            <p:cNvSpPr/>
            <p:nvPr/>
          </p:nvSpPr>
          <p:spPr>
            <a:xfrm>
              <a:off x="3897700" y="3307480"/>
              <a:ext cx="134518" cy="87715"/>
            </a:xfrm>
            <a:custGeom>
              <a:avLst/>
              <a:gdLst/>
              <a:ahLst/>
              <a:cxnLst/>
              <a:rect l="l" t="t" r="r" b="b"/>
              <a:pathLst>
                <a:path w="3768" h="2457" extrusionOk="0">
                  <a:moveTo>
                    <a:pt x="3767" y="1814"/>
                  </a:moveTo>
                  <a:cubicBezTo>
                    <a:pt x="3767" y="1675"/>
                    <a:pt x="3711" y="1535"/>
                    <a:pt x="3683" y="1396"/>
                  </a:cubicBezTo>
                  <a:cubicBezTo>
                    <a:pt x="3488" y="643"/>
                    <a:pt x="2735" y="57"/>
                    <a:pt x="1954" y="29"/>
                  </a:cubicBezTo>
                  <a:cubicBezTo>
                    <a:pt x="1172" y="1"/>
                    <a:pt x="419" y="419"/>
                    <a:pt x="1" y="1117"/>
                  </a:cubicBezTo>
                  <a:lnTo>
                    <a:pt x="29" y="1145"/>
                  </a:lnTo>
                  <a:cubicBezTo>
                    <a:pt x="447" y="475"/>
                    <a:pt x="1200" y="57"/>
                    <a:pt x="1954" y="85"/>
                  </a:cubicBezTo>
                  <a:cubicBezTo>
                    <a:pt x="2707" y="140"/>
                    <a:pt x="3432" y="698"/>
                    <a:pt x="3628" y="1424"/>
                  </a:cubicBezTo>
                  <a:cubicBezTo>
                    <a:pt x="3655" y="1563"/>
                    <a:pt x="3683" y="1703"/>
                    <a:pt x="3683" y="1814"/>
                  </a:cubicBezTo>
                  <a:cubicBezTo>
                    <a:pt x="3683" y="2038"/>
                    <a:pt x="3628" y="2261"/>
                    <a:pt x="3516" y="2428"/>
                  </a:cubicBezTo>
                  <a:lnTo>
                    <a:pt x="3544" y="2456"/>
                  </a:lnTo>
                  <a:cubicBezTo>
                    <a:pt x="3711" y="2289"/>
                    <a:pt x="3767" y="2038"/>
                    <a:pt x="3767" y="1814"/>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9"/>
            <p:cNvSpPr/>
            <p:nvPr/>
          </p:nvSpPr>
          <p:spPr>
            <a:xfrm>
              <a:off x="3863856" y="3295556"/>
              <a:ext cx="170325" cy="184283"/>
            </a:xfrm>
            <a:custGeom>
              <a:avLst/>
              <a:gdLst/>
              <a:ahLst/>
              <a:cxnLst/>
              <a:rect l="l" t="t" r="r" b="b"/>
              <a:pathLst>
                <a:path w="4771" h="5162" extrusionOk="0">
                  <a:moveTo>
                    <a:pt x="4771" y="2483"/>
                  </a:moveTo>
                  <a:cubicBezTo>
                    <a:pt x="4771" y="2148"/>
                    <a:pt x="4631" y="1646"/>
                    <a:pt x="4073" y="1116"/>
                  </a:cubicBezTo>
                  <a:cubicBezTo>
                    <a:pt x="2902" y="0"/>
                    <a:pt x="865" y="642"/>
                    <a:pt x="168" y="2204"/>
                  </a:cubicBezTo>
                  <a:cubicBezTo>
                    <a:pt x="56" y="2483"/>
                    <a:pt x="0" y="2790"/>
                    <a:pt x="0" y="3125"/>
                  </a:cubicBezTo>
                  <a:cubicBezTo>
                    <a:pt x="0" y="4157"/>
                    <a:pt x="698" y="5162"/>
                    <a:pt x="2288" y="4799"/>
                  </a:cubicBezTo>
                  <a:cubicBezTo>
                    <a:pt x="4380" y="4269"/>
                    <a:pt x="4576" y="3181"/>
                    <a:pt x="4576" y="3181"/>
                  </a:cubicBezTo>
                  <a:cubicBezTo>
                    <a:pt x="4576" y="3181"/>
                    <a:pt x="4771" y="2902"/>
                    <a:pt x="4771" y="2483"/>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9"/>
            <p:cNvSpPr/>
            <p:nvPr/>
          </p:nvSpPr>
          <p:spPr>
            <a:xfrm>
              <a:off x="3860857" y="3807491"/>
              <a:ext cx="441252" cy="159400"/>
            </a:xfrm>
            <a:custGeom>
              <a:avLst/>
              <a:gdLst/>
              <a:ahLst/>
              <a:cxnLst/>
              <a:rect l="l" t="t" r="r" b="b"/>
              <a:pathLst>
                <a:path w="12360" h="4465" extrusionOk="0">
                  <a:moveTo>
                    <a:pt x="9932" y="4325"/>
                  </a:moveTo>
                  <a:cubicBezTo>
                    <a:pt x="9932" y="4325"/>
                    <a:pt x="9765" y="4325"/>
                    <a:pt x="9542" y="4297"/>
                  </a:cubicBezTo>
                  <a:lnTo>
                    <a:pt x="9542" y="4297"/>
                  </a:lnTo>
                  <a:cubicBezTo>
                    <a:pt x="9598" y="4353"/>
                    <a:pt x="9737" y="4353"/>
                    <a:pt x="9932" y="4325"/>
                  </a:cubicBezTo>
                  <a:cubicBezTo>
                    <a:pt x="9905" y="4325"/>
                    <a:pt x="9932" y="4325"/>
                    <a:pt x="9932" y="4325"/>
                  </a:cubicBezTo>
                  <a:close/>
                  <a:moveTo>
                    <a:pt x="12360" y="2874"/>
                  </a:moveTo>
                  <a:cubicBezTo>
                    <a:pt x="12360" y="1786"/>
                    <a:pt x="11662" y="1060"/>
                    <a:pt x="10965" y="0"/>
                  </a:cubicBezTo>
                  <a:cubicBezTo>
                    <a:pt x="7673" y="1005"/>
                    <a:pt x="4102" y="949"/>
                    <a:pt x="782" y="419"/>
                  </a:cubicBezTo>
                  <a:cubicBezTo>
                    <a:pt x="363" y="1367"/>
                    <a:pt x="0" y="2260"/>
                    <a:pt x="0" y="3292"/>
                  </a:cubicBezTo>
                  <a:lnTo>
                    <a:pt x="0" y="3516"/>
                  </a:lnTo>
                  <a:lnTo>
                    <a:pt x="1870" y="4436"/>
                  </a:lnTo>
                  <a:cubicBezTo>
                    <a:pt x="1925" y="4464"/>
                    <a:pt x="7812" y="4325"/>
                    <a:pt x="9458" y="4325"/>
                  </a:cubicBezTo>
                  <a:lnTo>
                    <a:pt x="9458" y="4325"/>
                  </a:lnTo>
                  <a:cubicBezTo>
                    <a:pt x="8984" y="4129"/>
                    <a:pt x="9040" y="3209"/>
                    <a:pt x="8928" y="2455"/>
                  </a:cubicBezTo>
                  <a:cubicBezTo>
                    <a:pt x="9877" y="3320"/>
                    <a:pt x="12109" y="4408"/>
                    <a:pt x="12276" y="3237"/>
                  </a:cubicBezTo>
                  <a:cubicBezTo>
                    <a:pt x="12360" y="3097"/>
                    <a:pt x="12360" y="3013"/>
                    <a:pt x="12360" y="2874"/>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9"/>
            <p:cNvSpPr/>
            <p:nvPr/>
          </p:nvSpPr>
          <p:spPr>
            <a:xfrm>
              <a:off x="3908659" y="3743731"/>
              <a:ext cx="324727" cy="57798"/>
            </a:xfrm>
            <a:custGeom>
              <a:avLst/>
              <a:gdLst/>
              <a:ahLst/>
              <a:cxnLst/>
              <a:rect l="l" t="t" r="r" b="b"/>
              <a:pathLst>
                <a:path w="9096" h="1619" extrusionOk="0">
                  <a:moveTo>
                    <a:pt x="9096" y="670"/>
                  </a:moveTo>
                  <a:cubicBezTo>
                    <a:pt x="8984" y="419"/>
                    <a:pt x="8845" y="224"/>
                    <a:pt x="8761" y="1"/>
                  </a:cubicBezTo>
                  <a:cubicBezTo>
                    <a:pt x="5999" y="810"/>
                    <a:pt x="3097" y="1228"/>
                    <a:pt x="391" y="252"/>
                  </a:cubicBezTo>
                  <a:cubicBezTo>
                    <a:pt x="280" y="419"/>
                    <a:pt x="140" y="615"/>
                    <a:pt x="1" y="810"/>
                  </a:cubicBezTo>
                  <a:cubicBezTo>
                    <a:pt x="2930" y="1619"/>
                    <a:pt x="6110" y="1479"/>
                    <a:pt x="9096" y="670"/>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9"/>
            <p:cNvSpPr/>
            <p:nvPr/>
          </p:nvSpPr>
          <p:spPr>
            <a:xfrm>
              <a:off x="3953498" y="3685969"/>
              <a:ext cx="228087" cy="52836"/>
            </a:xfrm>
            <a:custGeom>
              <a:avLst/>
              <a:gdLst/>
              <a:ahLst/>
              <a:cxnLst/>
              <a:rect l="l" t="t" r="r" b="b"/>
              <a:pathLst>
                <a:path w="6389" h="1480" extrusionOk="0">
                  <a:moveTo>
                    <a:pt x="6389" y="559"/>
                  </a:moveTo>
                  <a:cubicBezTo>
                    <a:pt x="6110" y="419"/>
                    <a:pt x="5915" y="419"/>
                    <a:pt x="5915" y="419"/>
                  </a:cubicBezTo>
                  <a:cubicBezTo>
                    <a:pt x="4185" y="1"/>
                    <a:pt x="2204" y="224"/>
                    <a:pt x="2204" y="224"/>
                  </a:cubicBezTo>
                  <a:cubicBezTo>
                    <a:pt x="2204" y="224"/>
                    <a:pt x="1311" y="363"/>
                    <a:pt x="670" y="475"/>
                  </a:cubicBezTo>
                  <a:cubicBezTo>
                    <a:pt x="419" y="503"/>
                    <a:pt x="195" y="614"/>
                    <a:pt x="0" y="754"/>
                  </a:cubicBezTo>
                  <a:cubicBezTo>
                    <a:pt x="2092" y="1479"/>
                    <a:pt x="4352" y="1312"/>
                    <a:pt x="6389" y="559"/>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9"/>
            <p:cNvSpPr/>
            <p:nvPr/>
          </p:nvSpPr>
          <p:spPr>
            <a:xfrm>
              <a:off x="3931579" y="3706889"/>
              <a:ext cx="275925" cy="58798"/>
            </a:xfrm>
            <a:custGeom>
              <a:avLst/>
              <a:gdLst/>
              <a:ahLst/>
              <a:cxnLst/>
              <a:rect l="l" t="t" r="r" b="b"/>
              <a:pathLst>
                <a:path w="7729" h="1647" extrusionOk="0">
                  <a:moveTo>
                    <a:pt x="7728" y="558"/>
                  </a:moveTo>
                  <a:cubicBezTo>
                    <a:pt x="7449" y="252"/>
                    <a:pt x="7198" y="56"/>
                    <a:pt x="6975" y="1"/>
                  </a:cubicBezTo>
                  <a:cubicBezTo>
                    <a:pt x="4966" y="754"/>
                    <a:pt x="2706" y="949"/>
                    <a:pt x="614" y="252"/>
                  </a:cubicBezTo>
                  <a:cubicBezTo>
                    <a:pt x="475" y="335"/>
                    <a:pt x="335" y="447"/>
                    <a:pt x="223" y="586"/>
                  </a:cubicBezTo>
                  <a:cubicBezTo>
                    <a:pt x="140" y="670"/>
                    <a:pt x="84" y="754"/>
                    <a:pt x="0" y="837"/>
                  </a:cubicBezTo>
                  <a:cubicBezTo>
                    <a:pt x="2623" y="1647"/>
                    <a:pt x="5217" y="1312"/>
                    <a:pt x="7728" y="558"/>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9"/>
            <p:cNvSpPr/>
            <p:nvPr/>
          </p:nvSpPr>
          <p:spPr>
            <a:xfrm>
              <a:off x="3922618" y="3726810"/>
              <a:ext cx="298809" cy="60797"/>
            </a:xfrm>
            <a:custGeom>
              <a:avLst/>
              <a:gdLst/>
              <a:ahLst/>
              <a:cxnLst/>
              <a:rect l="l" t="t" r="r" b="b"/>
              <a:pathLst>
                <a:path w="8370" h="1703" extrusionOk="0">
                  <a:moveTo>
                    <a:pt x="8370" y="475"/>
                  </a:moveTo>
                  <a:cubicBezTo>
                    <a:pt x="8258" y="279"/>
                    <a:pt x="8119" y="140"/>
                    <a:pt x="8007" y="0"/>
                  </a:cubicBezTo>
                  <a:cubicBezTo>
                    <a:pt x="5496" y="754"/>
                    <a:pt x="2930" y="1089"/>
                    <a:pt x="335" y="279"/>
                  </a:cubicBezTo>
                  <a:cubicBezTo>
                    <a:pt x="223" y="419"/>
                    <a:pt x="140" y="586"/>
                    <a:pt x="0" y="754"/>
                  </a:cubicBezTo>
                  <a:cubicBezTo>
                    <a:pt x="2706" y="1702"/>
                    <a:pt x="5580" y="1284"/>
                    <a:pt x="8370" y="475"/>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9"/>
            <p:cNvSpPr/>
            <p:nvPr/>
          </p:nvSpPr>
          <p:spPr>
            <a:xfrm>
              <a:off x="3891738" y="3766651"/>
              <a:ext cx="354608" cy="58798"/>
            </a:xfrm>
            <a:custGeom>
              <a:avLst/>
              <a:gdLst/>
              <a:ahLst/>
              <a:cxnLst/>
              <a:rect l="l" t="t" r="r" b="b"/>
              <a:pathLst>
                <a:path w="9933" h="1647" extrusionOk="0">
                  <a:moveTo>
                    <a:pt x="9932" y="614"/>
                  </a:moveTo>
                  <a:cubicBezTo>
                    <a:pt x="9793" y="447"/>
                    <a:pt x="9681" y="279"/>
                    <a:pt x="9570" y="28"/>
                  </a:cubicBezTo>
                  <a:cubicBezTo>
                    <a:pt x="9570" y="28"/>
                    <a:pt x="9570" y="0"/>
                    <a:pt x="9542" y="0"/>
                  </a:cubicBezTo>
                  <a:cubicBezTo>
                    <a:pt x="6584" y="810"/>
                    <a:pt x="3404" y="949"/>
                    <a:pt x="419" y="168"/>
                  </a:cubicBezTo>
                  <a:cubicBezTo>
                    <a:pt x="307" y="391"/>
                    <a:pt x="140" y="614"/>
                    <a:pt x="0" y="893"/>
                  </a:cubicBezTo>
                  <a:cubicBezTo>
                    <a:pt x="3264" y="1647"/>
                    <a:pt x="6668" y="1395"/>
                    <a:pt x="9932" y="614"/>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9"/>
            <p:cNvSpPr/>
            <p:nvPr/>
          </p:nvSpPr>
          <p:spPr>
            <a:xfrm>
              <a:off x="3883777" y="3790570"/>
              <a:ext cx="373529" cy="71721"/>
            </a:xfrm>
            <a:custGeom>
              <a:avLst/>
              <a:gdLst/>
              <a:ahLst/>
              <a:cxnLst/>
              <a:rect l="l" t="t" r="r" b="b"/>
              <a:pathLst>
                <a:path w="10463" h="2009" extrusionOk="0">
                  <a:moveTo>
                    <a:pt x="10462" y="446"/>
                  </a:moveTo>
                  <a:cubicBezTo>
                    <a:pt x="10462" y="419"/>
                    <a:pt x="10462" y="419"/>
                    <a:pt x="10462" y="446"/>
                  </a:cubicBezTo>
                  <a:cubicBezTo>
                    <a:pt x="10351" y="279"/>
                    <a:pt x="10239" y="140"/>
                    <a:pt x="10155" y="0"/>
                  </a:cubicBezTo>
                  <a:cubicBezTo>
                    <a:pt x="6891" y="753"/>
                    <a:pt x="3487" y="977"/>
                    <a:pt x="279" y="223"/>
                  </a:cubicBezTo>
                  <a:cubicBezTo>
                    <a:pt x="168" y="419"/>
                    <a:pt x="56" y="614"/>
                    <a:pt x="0" y="781"/>
                  </a:cubicBezTo>
                  <a:lnTo>
                    <a:pt x="0" y="837"/>
                  </a:lnTo>
                  <a:cubicBezTo>
                    <a:pt x="0" y="865"/>
                    <a:pt x="28" y="893"/>
                    <a:pt x="28" y="893"/>
                  </a:cubicBezTo>
                  <a:cubicBezTo>
                    <a:pt x="3236" y="2009"/>
                    <a:pt x="7226" y="1479"/>
                    <a:pt x="10434" y="502"/>
                  </a:cubicBezTo>
                  <a:cubicBezTo>
                    <a:pt x="10462" y="474"/>
                    <a:pt x="10462" y="446"/>
                    <a:pt x="10462" y="446"/>
                  </a:cubicBezTo>
                  <a:close/>
                </a:path>
              </a:pathLst>
            </a:custGeom>
            <a:solidFill>
              <a:srgbClr val="C695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9"/>
            <p:cNvSpPr/>
            <p:nvPr/>
          </p:nvSpPr>
          <p:spPr>
            <a:xfrm>
              <a:off x="3885740" y="3692931"/>
              <a:ext cx="382525" cy="802822"/>
            </a:xfrm>
            <a:custGeom>
              <a:avLst/>
              <a:gdLst/>
              <a:ahLst/>
              <a:cxnLst/>
              <a:rect l="l" t="t" r="r" b="b"/>
              <a:pathLst>
                <a:path w="10715" h="22488" extrusionOk="0">
                  <a:moveTo>
                    <a:pt x="10714" y="20730"/>
                  </a:moveTo>
                  <a:cubicBezTo>
                    <a:pt x="9068" y="5469"/>
                    <a:pt x="8454" y="4465"/>
                    <a:pt x="8454" y="4688"/>
                  </a:cubicBezTo>
                  <a:cubicBezTo>
                    <a:pt x="8454" y="4493"/>
                    <a:pt x="7478" y="29"/>
                    <a:pt x="7478" y="29"/>
                  </a:cubicBezTo>
                  <a:lnTo>
                    <a:pt x="6613" y="1"/>
                  </a:lnTo>
                  <a:lnTo>
                    <a:pt x="6613" y="1"/>
                  </a:lnTo>
                  <a:lnTo>
                    <a:pt x="7059" y="2400"/>
                  </a:lnTo>
                  <a:cubicBezTo>
                    <a:pt x="7059" y="2400"/>
                    <a:pt x="4521" y="3237"/>
                    <a:pt x="3321" y="2568"/>
                  </a:cubicBezTo>
                  <a:cubicBezTo>
                    <a:pt x="3265" y="2540"/>
                    <a:pt x="3265" y="140"/>
                    <a:pt x="3265" y="140"/>
                  </a:cubicBezTo>
                  <a:lnTo>
                    <a:pt x="2707" y="280"/>
                  </a:lnTo>
                  <a:cubicBezTo>
                    <a:pt x="2707" y="280"/>
                    <a:pt x="2512" y="3767"/>
                    <a:pt x="2205" y="4772"/>
                  </a:cubicBezTo>
                  <a:cubicBezTo>
                    <a:pt x="1898" y="5776"/>
                    <a:pt x="1201" y="7673"/>
                    <a:pt x="1201" y="7673"/>
                  </a:cubicBezTo>
                  <a:cubicBezTo>
                    <a:pt x="113" y="18470"/>
                    <a:pt x="85" y="18470"/>
                    <a:pt x="1" y="20618"/>
                  </a:cubicBezTo>
                  <a:cubicBezTo>
                    <a:pt x="1" y="20618"/>
                    <a:pt x="2205" y="22488"/>
                    <a:pt x="5274" y="21316"/>
                  </a:cubicBezTo>
                  <a:lnTo>
                    <a:pt x="5441" y="12974"/>
                  </a:lnTo>
                  <a:lnTo>
                    <a:pt x="5692" y="13030"/>
                  </a:lnTo>
                  <a:lnTo>
                    <a:pt x="6111" y="21316"/>
                  </a:lnTo>
                  <a:cubicBezTo>
                    <a:pt x="6111" y="21288"/>
                    <a:pt x="8650" y="22292"/>
                    <a:pt x="10714" y="20730"/>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9"/>
            <p:cNvSpPr/>
            <p:nvPr/>
          </p:nvSpPr>
          <p:spPr>
            <a:xfrm>
              <a:off x="4008262" y="3688968"/>
              <a:ext cx="113562" cy="42840"/>
            </a:xfrm>
            <a:custGeom>
              <a:avLst/>
              <a:gdLst/>
              <a:ahLst/>
              <a:cxnLst/>
              <a:rect l="l" t="t" r="r" b="b"/>
              <a:pathLst>
                <a:path w="3181" h="1200" extrusionOk="0">
                  <a:moveTo>
                    <a:pt x="3181" y="391"/>
                  </a:moveTo>
                  <a:cubicBezTo>
                    <a:pt x="3181" y="251"/>
                    <a:pt x="2400" y="0"/>
                    <a:pt x="614" y="279"/>
                  </a:cubicBezTo>
                  <a:cubicBezTo>
                    <a:pt x="614" y="279"/>
                    <a:pt x="140" y="530"/>
                    <a:pt x="0" y="754"/>
                  </a:cubicBezTo>
                  <a:lnTo>
                    <a:pt x="0" y="782"/>
                  </a:lnTo>
                  <a:cubicBezTo>
                    <a:pt x="0" y="949"/>
                    <a:pt x="698" y="1200"/>
                    <a:pt x="1786" y="1033"/>
                  </a:cubicBezTo>
                  <a:cubicBezTo>
                    <a:pt x="2930" y="837"/>
                    <a:pt x="3125" y="503"/>
                    <a:pt x="3181" y="391"/>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9"/>
            <p:cNvSpPr/>
            <p:nvPr/>
          </p:nvSpPr>
          <p:spPr>
            <a:xfrm>
              <a:off x="4020221" y="3673010"/>
              <a:ext cx="86680" cy="43875"/>
            </a:xfrm>
            <a:custGeom>
              <a:avLst/>
              <a:gdLst/>
              <a:ahLst/>
              <a:cxnLst/>
              <a:rect l="l" t="t" r="r" b="b"/>
              <a:pathLst>
                <a:path w="2428" h="1229" extrusionOk="0">
                  <a:moveTo>
                    <a:pt x="2427" y="866"/>
                  </a:moveTo>
                  <a:lnTo>
                    <a:pt x="2372" y="1"/>
                  </a:lnTo>
                  <a:cubicBezTo>
                    <a:pt x="1646" y="392"/>
                    <a:pt x="837" y="643"/>
                    <a:pt x="0" y="587"/>
                  </a:cubicBezTo>
                  <a:lnTo>
                    <a:pt x="56" y="1229"/>
                  </a:lnTo>
                  <a:cubicBezTo>
                    <a:pt x="670" y="1201"/>
                    <a:pt x="1591" y="1201"/>
                    <a:pt x="2427" y="866"/>
                  </a:cubicBezTo>
                  <a:close/>
                </a:path>
              </a:pathLst>
            </a:custGeom>
            <a:solidFill>
              <a:srgbClr val="8951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9"/>
            <p:cNvSpPr/>
            <p:nvPr/>
          </p:nvSpPr>
          <p:spPr>
            <a:xfrm>
              <a:off x="4019222" y="3653090"/>
              <a:ext cx="85680" cy="40876"/>
            </a:xfrm>
            <a:custGeom>
              <a:avLst/>
              <a:gdLst/>
              <a:ahLst/>
              <a:cxnLst/>
              <a:rect l="l" t="t" r="r" b="b"/>
              <a:pathLst>
                <a:path w="2400" h="1145" extrusionOk="0">
                  <a:moveTo>
                    <a:pt x="2400" y="531"/>
                  </a:moveTo>
                  <a:lnTo>
                    <a:pt x="2372" y="1"/>
                  </a:lnTo>
                  <a:lnTo>
                    <a:pt x="0" y="252"/>
                  </a:lnTo>
                  <a:lnTo>
                    <a:pt x="28" y="1145"/>
                  </a:lnTo>
                  <a:cubicBezTo>
                    <a:pt x="865" y="1145"/>
                    <a:pt x="1674" y="950"/>
                    <a:pt x="2400" y="531"/>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9"/>
            <p:cNvSpPr/>
            <p:nvPr/>
          </p:nvSpPr>
          <p:spPr>
            <a:xfrm>
              <a:off x="3895700" y="3536565"/>
              <a:ext cx="63796" cy="99639"/>
            </a:xfrm>
            <a:custGeom>
              <a:avLst/>
              <a:gdLst/>
              <a:ahLst/>
              <a:cxnLst/>
              <a:rect l="l" t="t" r="r" b="b"/>
              <a:pathLst>
                <a:path w="1787" h="2791" extrusionOk="0">
                  <a:moveTo>
                    <a:pt x="1786" y="2010"/>
                  </a:moveTo>
                  <a:lnTo>
                    <a:pt x="1480" y="559"/>
                  </a:lnTo>
                  <a:cubicBezTo>
                    <a:pt x="1480" y="559"/>
                    <a:pt x="196" y="1"/>
                    <a:pt x="57" y="1312"/>
                  </a:cubicBezTo>
                  <a:lnTo>
                    <a:pt x="57" y="1535"/>
                  </a:lnTo>
                  <a:cubicBezTo>
                    <a:pt x="1" y="2679"/>
                    <a:pt x="1284" y="2791"/>
                    <a:pt x="1786" y="2010"/>
                  </a:cubicBezTo>
                  <a:close/>
                </a:path>
              </a:pathLst>
            </a:custGeom>
            <a:solidFill>
              <a:schemeClr val="bg2">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9"/>
            <p:cNvSpPr/>
            <p:nvPr/>
          </p:nvSpPr>
          <p:spPr>
            <a:xfrm>
              <a:off x="3910659" y="3612285"/>
              <a:ext cx="66759" cy="64760"/>
            </a:xfrm>
            <a:custGeom>
              <a:avLst/>
              <a:gdLst/>
              <a:ahLst/>
              <a:cxnLst/>
              <a:rect l="l" t="t" r="r" b="b"/>
              <a:pathLst>
                <a:path w="1870" h="1814" extrusionOk="0">
                  <a:moveTo>
                    <a:pt x="1870" y="1116"/>
                  </a:moveTo>
                  <a:cubicBezTo>
                    <a:pt x="1870" y="1088"/>
                    <a:pt x="1870" y="1088"/>
                    <a:pt x="1814" y="1088"/>
                  </a:cubicBezTo>
                  <a:cubicBezTo>
                    <a:pt x="1786" y="1088"/>
                    <a:pt x="1758" y="1088"/>
                    <a:pt x="1758" y="1116"/>
                  </a:cubicBezTo>
                  <a:cubicBezTo>
                    <a:pt x="1646" y="1507"/>
                    <a:pt x="1284" y="1730"/>
                    <a:pt x="865" y="1702"/>
                  </a:cubicBezTo>
                  <a:cubicBezTo>
                    <a:pt x="419" y="1674"/>
                    <a:pt x="112" y="1311"/>
                    <a:pt x="112" y="865"/>
                  </a:cubicBezTo>
                  <a:lnTo>
                    <a:pt x="112" y="809"/>
                  </a:lnTo>
                  <a:cubicBezTo>
                    <a:pt x="140" y="474"/>
                    <a:pt x="335" y="195"/>
                    <a:pt x="642" y="56"/>
                  </a:cubicBezTo>
                  <a:cubicBezTo>
                    <a:pt x="670" y="56"/>
                    <a:pt x="670" y="28"/>
                    <a:pt x="670" y="28"/>
                  </a:cubicBezTo>
                  <a:lnTo>
                    <a:pt x="670" y="28"/>
                  </a:lnTo>
                  <a:cubicBezTo>
                    <a:pt x="670" y="0"/>
                    <a:pt x="642" y="0"/>
                    <a:pt x="614" y="0"/>
                  </a:cubicBezTo>
                  <a:cubicBezTo>
                    <a:pt x="279" y="140"/>
                    <a:pt x="56" y="446"/>
                    <a:pt x="0" y="809"/>
                  </a:cubicBezTo>
                  <a:lnTo>
                    <a:pt x="0" y="865"/>
                  </a:lnTo>
                  <a:cubicBezTo>
                    <a:pt x="0" y="1339"/>
                    <a:pt x="391" y="1786"/>
                    <a:pt x="893" y="1814"/>
                  </a:cubicBezTo>
                  <a:lnTo>
                    <a:pt x="949" y="1814"/>
                  </a:lnTo>
                  <a:cubicBezTo>
                    <a:pt x="1367" y="1814"/>
                    <a:pt x="1758" y="1535"/>
                    <a:pt x="1870" y="1116"/>
                  </a:cubicBezTo>
                  <a:cubicBezTo>
                    <a:pt x="1870" y="1144"/>
                    <a:pt x="1870" y="1144"/>
                    <a:pt x="1870" y="1116"/>
                  </a:cubicBezTo>
                  <a:close/>
                </a:path>
              </a:pathLst>
            </a:custGeom>
            <a:solidFill>
              <a:srgbClr val="E4B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9"/>
            <p:cNvSpPr/>
            <p:nvPr/>
          </p:nvSpPr>
          <p:spPr>
            <a:xfrm>
              <a:off x="4123786" y="3593364"/>
              <a:ext cx="66795" cy="57798"/>
            </a:xfrm>
            <a:custGeom>
              <a:avLst/>
              <a:gdLst/>
              <a:ahLst/>
              <a:cxnLst/>
              <a:rect l="l" t="t" r="r" b="b"/>
              <a:pathLst>
                <a:path w="1871" h="1619" extrusionOk="0">
                  <a:moveTo>
                    <a:pt x="1870" y="670"/>
                  </a:moveTo>
                  <a:cubicBezTo>
                    <a:pt x="1870" y="446"/>
                    <a:pt x="1814" y="223"/>
                    <a:pt x="1647" y="28"/>
                  </a:cubicBezTo>
                  <a:cubicBezTo>
                    <a:pt x="1647" y="0"/>
                    <a:pt x="1591" y="0"/>
                    <a:pt x="1563" y="28"/>
                  </a:cubicBezTo>
                  <a:lnTo>
                    <a:pt x="1563" y="84"/>
                  </a:lnTo>
                  <a:lnTo>
                    <a:pt x="1563" y="112"/>
                  </a:lnTo>
                  <a:cubicBezTo>
                    <a:pt x="1703" y="251"/>
                    <a:pt x="1786" y="446"/>
                    <a:pt x="1786" y="670"/>
                  </a:cubicBezTo>
                  <a:cubicBezTo>
                    <a:pt x="1786" y="837"/>
                    <a:pt x="1703" y="1004"/>
                    <a:pt x="1619" y="1144"/>
                  </a:cubicBezTo>
                  <a:cubicBezTo>
                    <a:pt x="1340" y="1534"/>
                    <a:pt x="810" y="1618"/>
                    <a:pt x="447" y="1339"/>
                  </a:cubicBezTo>
                  <a:cubicBezTo>
                    <a:pt x="252" y="1144"/>
                    <a:pt x="112" y="921"/>
                    <a:pt x="112" y="670"/>
                  </a:cubicBezTo>
                  <a:lnTo>
                    <a:pt x="112" y="530"/>
                  </a:lnTo>
                  <a:lnTo>
                    <a:pt x="112" y="530"/>
                  </a:lnTo>
                  <a:cubicBezTo>
                    <a:pt x="112" y="502"/>
                    <a:pt x="112" y="502"/>
                    <a:pt x="84" y="502"/>
                  </a:cubicBezTo>
                  <a:cubicBezTo>
                    <a:pt x="29" y="502"/>
                    <a:pt x="1" y="502"/>
                    <a:pt x="1" y="530"/>
                  </a:cubicBezTo>
                  <a:lnTo>
                    <a:pt x="1" y="697"/>
                  </a:lnTo>
                  <a:cubicBezTo>
                    <a:pt x="1" y="976"/>
                    <a:pt x="140" y="1255"/>
                    <a:pt x="391" y="1423"/>
                  </a:cubicBezTo>
                  <a:cubicBezTo>
                    <a:pt x="559" y="1562"/>
                    <a:pt x="726" y="1618"/>
                    <a:pt x="949" y="1618"/>
                  </a:cubicBezTo>
                  <a:cubicBezTo>
                    <a:pt x="1228" y="1618"/>
                    <a:pt x="1507" y="1479"/>
                    <a:pt x="1675" y="1228"/>
                  </a:cubicBezTo>
                  <a:cubicBezTo>
                    <a:pt x="1842" y="1060"/>
                    <a:pt x="1870" y="837"/>
                    <a:pt x="1870" y="670"/>
                  </a:cubicBezTo>
                  <a:close/>
                </a:path>
              </a:pathLst>
            </a:custGeom>
            <a:solidFill>
              <a:srgbClr val="E4B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9"/>
            <p:cNvSpPr/>
            <p:nvPr/>
          </p:nvSpPr>
          <p:spPr>
            <a:xfrm>
              <a:off x="3924582" y="3373239"/>
              <a:ext cx="263002" cy="311768"/>
            </a:xfrm>
            <a:custGeom>
              <a:avLst/>
              <a:gdLst/>
              <a:ahLst/>
              <a:cxnLst/>
              <a:rect l="l" t="t" r="r" b="b"/>
              <a:pathLst>
                <a:path w="7367" h="8733" extrusionOk="0">
                  <a:moveTo>
                    <a:pt x="7366" y="5413"/>
                  </a:moveTo>
                  <a:lnTo>
                    <a:pt x="7366" y="5329"/>
                  </a:lnTo>
                  <a:cubicBezTo>
                    <a:pt x="7283" y="3376"/>
                    <a:pt x="6780" y="2065"/>
                    <a:pt x="6780" y="2065"/>
                  </a:cubicBezTo>
                  <a:cubicBezTo>
                    <a:pt x="6278" y="558"/>
                    <a:pt x="4716" y="0"/>
                    <a:pt x="2512" y="614"/>
                  </a:cubicBezTo>
                  <a:cubicBezTo>
                    <a:pt x="810" y="1088"/>
                    <a:pt x="1" y="2372"/>
                    <a:pt x="1" y="4074"/>
                  </a:cubicBezTo>
                  <a:cubicBezTo>
                    <a:pt x="1" y="4548"/>
                    <a:pt x="85" y="5134"/>
                    <a:pt x="224" y="5636"/>
                  </a:cubicBezTo>
                  <a:cubicBezTo>
                    <a:pt x="838" y="8091"/>
                    <a:pt x="2651" y="8733"/>
                    <a:pt x="4409" y="8565"/>
                  </a:cubicBezTo>
                  <a:cubicBezTo>
                    <a:pt x="6222" y="8370"/>
                    <a:pt x="7366" y="6863"/>
                    <a:pt x="7366" y="5413"/>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9"/>
            <p:cNvSpPr/>
            <p:nvPr/>
          </p:nvSpPr>
          <p:spPr>
            <a:xfrm>
              <a:off x="3982380" y="3584367"/>
              <a:ext cx="61761" cy="39877"/>
            </a:xfrm>
            <a:custGeom>
              <a:avLst/>
              <a:gdLst/>
              <a:ahLst/>
              <a:cxnLst/>
              <a:rect l="l" t="t" r="r" b="b"/>
              <a:pathLst>
                <a:path w="1730" h="1117" extrusionOk="0">
                  <a:moveTo>
                    <a:pt x="1730" y="698"/>
                  </a:moveTo>
                  <a:cubicBezTo>
                    <a:pt x="1730" y="475"/>
                    <a:pt x="1423" y="224"/>
                    <a:pt x="977" y="113"/>
                  </a:cubicBezTo>
                  <a:cubicBezTo>
                    <a:pt x="474" y="1"/>
                    <a:pt x="56" y="113"/>
                    <a:pt x="0" y="364"/>
                  </a:cubicBezTo>
                  <a:lnTo>
                    <a:pt x="0" y="419"/>
                  </a:lnTo>
                  <a:cubicBezTo>
                    <a:pt x="0" y="671"/>
                    <a:pt x="307" y="922"/>
                    <a:pt x="753" y="1033"/>
                  </a:cubicBezTo>
                  <a:cubicBezTo>
                    <a:pt x="1256" y="1117"/>
                    <a:pt x="1674" y="1033"/>
                    <a:pt x="1730" y="726"/>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9"/>
            <p:cNvSpPr/>
            <p:nvPr/>
          </p:nvSpPr>
          <p:spPr>
            <a:xfrm>
              <a:off x="4117825" y="3587366"/>
              <a:ext cx="61797" cy="38877"/>
            </a:xfrm>
            <a:custGeom>
              <a:avLst/>
              <a:gdLst/>
              <a:ahLst/>
              <a:cxnLst/>
              <a:rect l="l" t="t" r="r" b="b"/>
              <a:pathLst>
                <a:path w="1731" h="1089" extrusionOk="0">
                  <a:moveTo>
                    <a:pt x="1730" y="419"/>
                  </a:moveTo>
                  <a:lnTo>
                    <a:pt x="1730" y="391"/>
                  </a:lnTo>
                  <a:cubicBezTo>
                    <a:pt x="1702" y="140"/>
                    <a:pt x="1256" y="1"/>
                    <a:pt x="809" y="56"/>
                  </a:cubicBezTo>
                  <a:cubicBezTo>
                    <a:pt x="335" y="140"/>
                    <a:pt x="0" y="419"/>
                    <a:pt x="0" y="670"/>
                  </a:cubicBezTo>
                  <a:lnTo>
                    <a:pt x="0" y="698"/>
                  </a:lnTo>
                  <a:cubicBezTo>
                    <a:pt x="28" y="949"/>
                    <a:pt x="475" y="1089"/>
                    <a:pt x="977" y="1005"/>
                  </a:cubicBezTo>
                  <a:cubicBezTo>
                    <a:pt x="1395" y="949"/>
                    <a:pt x="1730" y="670"/>
                    <a:pt x="1730" y="419"/>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9"/>
            <p:cNvSpPr/>
            <p:nvPr/>
          </p:nvSpPr>
          <p:spPr>
            <a:xfrm>
              <a:off x="3995303" y="3503722"/>
              <a:ext cx="43875" cy="37878"/>
            </a:xfrm>
            <a:custGeom>
              <a:avLst/>
              <a:gdLst/>
              <a:ahLst/>
              <a:cxnLst/>
              <a:rect l="l" t="t" r="r" b="b"/>
              <a:pathLst>
                <a:path w="1229" h="1061" extrusionOk="0">
                  <a:moveTo>
                    <a:pt x="1228" y="307"/>
                  </a:moveTo>
                  <a:cubicBezTo>
                    <a:pt x="1228" y="279"/>
                    <a:pt x="1228" y="251"/>
                    <a:pt x="1200" y="223"/>
                  </a:cubicBezTo>
                  <a:cubicBezTo>
                    <a:pt x="1089" y="84"/>
                    <a:pt x="894" y="0"/>
                    <a:pt x="363" y="363"/>
                  </a:cubicBezTo>
                  <a:cubicBezTo>
                    <a:pt x="85" y="530"/>
                    <a:pt x="1" y="670"/>
                    <a:pt x="1" y="725"/>
                  </a:cubicBezTo>
                  <a:cubicBezTo>
                    <a:pt x="1" y="837"/>
                    <a:pt x="85" y="921"/>
                    <a:pt x="85" y="921"/>
                  </a:cubicBezTo>
                  <a:cubicBezTo>
                    <a:pt x="252" y="1060"/>
                    <a:pt x="503" y="949"/>
                    <a:pt x="838" y="725"/>
                  </a:cubicBezTo>
                  <a:cubicBezTo>
                    <a:pt x="1089" y="586"/>
                    <a:pt x="1228" y="419"/>
                    <a:pt x="1228" y="307"/>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9"/>
            <p:cNvSpPr/>
            <p:nvPr/>
          </p:nvSpPr>
          <p:spPr>
            <a:xfrm>
              <a:off x="4129784" y="3512682"/>
              <a:ext cx="42840" cy="38877"/>
            </a:xfrm>
            <a:custGeom>
              <a:avLst/>
              <a:gdLst/>
              <a:ahLst/>
              <a:cxnLst/>
              <a:rect l="l" t="t" r="r" b="b"/>
              <a:pathLst>
                <a:path w="1200" h="1089" extrusionOk="0">
                  <a:moveTo>
                    <a:pt x="1200" y="837"/>
                  </a:moveTo>
                  <a:cubicBezTo>
                    <a:pt x="1200" y="726"/>
                    <a:pt x="1116" y="586"/>
                    <a:pt x="893" y="391"/>
                  </a:cubicBezTo>
                  <a:cubicBezTo>
                    <a:pt x="363" y="0"/>
                    <a:pt x="140" y="28"/>
                    <a:pt x="56" y="168"/>
                  </a:cubicBezTo>
                  <a:cubicBezTo>
                    <a:pt x="0" y="195"/>
                    <a:pt x="0" y="251"/>
                    <a:pt x="0" y="279"/>
                  </a:cubicBezTo>
                  <a:cubicBezTo>
                    <a:pt x="0" y="419"/>
                    <a:pt x="112" y="586"/>
                    <a:pt x="363" y="726"/>
                  </a:cubicBezTo>
                  <a:cubicBezTo>
                    <a:pt x="698" y="977"/>
                    <a:pt x="977" y="1088"/>
                    <a:pt x="1116" y="977"/>
                  </a:cubicBezTo>
                  <a:cubicBezTo>
                    <a:pt x="1116" y="977"/>
                    <a:pt x="1200" y="949"/>
                    <a:pt x="1200" y="837"/>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9"/>
            <p:cNvSpPr/>
            <p:nvPr/>
          </p:nvSpPr>
          <p:spPr>
            <a:xfrm>
              <a:off x="4024184" y="3557485"/>
              <a:ext cx="19956" cy="23955"/>
            </a:xfrm>
            <a:custGeom>
              <a:avLst/>
              <a:gdLst/>
              <a:ahLst/>
              <a:cxnLst/>
              <a:rect l="l" t="t" r="r" b="b"/>
              <a:pathLst>
                <a:path w="559" h="671" extrusionOk="0">
                  <a:moveTo>
                    <a:pt x="559" y="308"/>
                  </a:moveTo>
                  <a:cubicBezTo>
                    <a:pt x="559" y="140"/>
                    <a:pt x="447" y="1"/>
                    <a:pt x="280" y="1"/>
                  </a:cubicBezTo>
                  <a:cubicBezTo>
                    <a:pt x="140" y="1"/>
                    <a:pt x="1" y="140"/>
                    <a:pt x="1" y="308"/>
                  </a:cubicBezTo>
                  <a:lnTo>
                    <a:pt x="1" y="308"/>
                  </a:lnTo>
                  <a:cubicBezTo>
                    <a:pt x="1" y="475"/>
                    <a:pt x="112" y="614"/>
                    <a:pt x="280" y="614"/>
                  </a:cubicBezTo>
                  <a:cubicBezTo>
                    <a:pt x="419" y="670"/>
                    <a:pt x="559" y="531"/>
                    <a:pt x="559" y="308"/>
                  </a:cubicBezTo>
                  <a:cubicBezTo>
                    <a:pt x="559" y="335"/>
                    <a:pt x="559" y="335"/>
                    <a:pt x="559" y="308"/>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9"/>
            <p:cNvSpPr/>
            <p:nvPr/>
          </p:nvSpPr>
          <p:spPr>
            <a:xfrm>
              <a:off x="4126785" y="3559485"/>
              <a:ext cx="19956" cy="23955"/>
            </a:xfrm>
            <a:custGeom>
              <a:avLst/>
              <a:gdLst/>
              <a:ahLst/>
              <a:cxnLst/>
              <a:rect l="l" t="t" r="r" b="b"/>
              <a:pathLst>
                <a:path w="559" h="671" extrusionOk="0">
                  <a:moveTo>
                    <a:pt x="558" y="335"/>
                  </a:moveTo>
                  <a:cubicBezTo>
                    <a:pt x="558" y="140"/>
                    <a:pt x="447" y="0"/>
                    <a:pt x="279" y="0"/>
                  </a:cubicBezTo>
                  <a:cubicBezTo>
                    <a:pt x="140" y="0"/>
                    <a:pt x="0" y="140"/>
                    <a:pt x="0" y="335"/>
                  </a:cubicBezTo>
                  <a:lnTo>
                    <a:pt x="0" y="335"/>
                  </a:lnTo>
                  <a:cubicBezTo>
                    <a:pt x="0" y="503"/>
                    <a:pt x="84" y="642"/>
                    <a:pt x="279" y="642"/>
                  </a:cubicBezTo>
                  <a:cubicBezTo>
                    <a:pt x="447" y="670"/>
                    <a:pt x="558" y="503"/>
                    <a:pt x="558" y="335"/>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9"/>
            <p:cNvSpPr/>
            <p:nvPr/>
          </p:nvSpPr>
          <p:spPr>
            <a:xfrm>
              <a:off x="3905661" y="3566446"/>
              <a:ext cx="42876" cy="43875"/>
            </a:xfrm>
            <a:custGeom>
              <a:avLst/>
              <a:gdLst/>
              <a:ahLst/>
              <a:cxnLst/>
              <a:rect l="l" t="t" r="r" b="b"/>
              <a:pathLst>
                <a:path w="1201" h="1229" extrusionOk="0">
                  <a:moveTo>
                    <a:pt x="1201" y="698"/>
                  </a:moveTo>
                  <a:cubicBezTo>
                    <a:pt x="1201" y="503"/>
                    <a:pt x="1117" y="308"/>
                    <a:pt x="949" y="168"/>
                  </a:cubicBezTo>
                  <a:cubicBezTo>
                    <a:pt x="782" y="29"/>
                    <a:pt x="615" y="1"/>
                    <a:pt x="475" y="29"/>
                  </a:cubicBezTo>
                  <a:cubicBezTo>
                    <a:pt x="196" y="57"/>
                    <a:pt x="1" y="308"/>
                    <a:pt x="1" y="336"/>
                  </a:cubicBezTo>
                  <a:lnTo>
                    <a:pt x="1" y="336"/>
                  </a:lnTo>
                  <a:lnTo>
                    <a:pt x="1" y="363"/>
                  </a:lnTo>
                  <a:lnTo>
                    <a:pt x="57" y="363"/>
                  </a:lnTo>
                  <a:cubicBezTo>
                    <a:pt x="57" y="363"/>
                    <a:pt x="224" y="140"/>
                    <a:pt x="503" y="84"/>
                  </a:cubicBezTo>
                  <a:cubicBezTo>
                    <a:pt x="643" y="57"/>
                    <a:pt x="810" y="140"/>
                    <a:pt x="949" y="224"/>
                  </a:cubicBezTo>
                  <a:cubicBezTo>
                    <a:pt x="1117" y="363"/>
                    <a:pt x="1173" y="531"/>
                    <a:pt x="1173" y="726"/>
                  </a:cubicBezTo>
                  <a:cubicBezTo>
                    <a:pt x="1173" y="949"/>
                    <a:pt x="1033" y="1200"/>
                    <a:pt x="1033" y="1200"/>
                  </a:cubicBezTo>
                  <a:lnTo>
                    <a:pt x="1033" y="1200"/>
                  </a:lnTo>
                  <a:lnTo>
                    <a:pt x="1033" y="1228"/>
                  </a:lnTo>
                  <a:lnTo>
                    <a:pt x="1033" y="1228"/>
                  </a:lnTo>
                  <a:lnTo>
                    <a:pt x="1061" y="1228"/>
                  </a:lnTo>
                  <a:cubicBezTo>
                    <a:pt x="1061" y="1173"/>
                    <a:pt x="1201" y="921"/>
                    <a:pt x="1201" y="698"/>
                  </a:cubicBezTo>
                  <a:close/>
                </a:path>
              </a:pathLst>
            </a:custGeom>
            <a:solidFill>
              <a:srgbClr val="683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9"/>
            <p:cNvSpPr/>
            <p:nvPr/>
          </p:nvSpPr>
          <p:spPr>
            <a:xfrm>
              <a:off x="3919619" y="3576406"/>
              <a:ext cx="28917" cy="14994"/>
            </a:xfrm>
            <a:custGeom>
              <a:avLst/>
              <a:gdLst/>
              <a:ahLst/>
              <a:cxnLst/>
              <a:rect l="l" t="t" r="r" b="b"/>
              <a:pathLst>
                <a:path w="810" h="420" extrusionOk="0">
                  <a:moveTo>
                    <a:pt x="810" y="363"/>
                  </a:moveTo>
                  <a:lnTo>
                    <a:pt x="810" y="363"/>
                  </a:lnTo>
                  <a:cubicBezTo>
                    <a:pt x="503" y="1"/>
                    <a:pt x="0" y="308"/>
                    <a:pt x="0" y="308"/>
                  </a:cubicBezTo>
                  <a:lnTo>
                    <a:pt x="0" y="336"/>
                  </a:lnTo>
                  <a:lnTo>
                    <a:pt x="0" y="336"/>
                  </a:lnTo>
                  <a:lnTo>
                    <a:pt x="28" y="336"/>
                  </a:lnTo>
                  <a:lnTo>
                    <a:pt x="28" y="336"/>
                  </a:lnTo>
                  <a:cubicBezTo>
                    <a:pt x="28" y="336"/>
                    <a:pt x="503" y="57"/>
                    <a:pt x="782" y="363"/>
                  </a:cubicBezTo>
                  <a:cubicBezTo>
                    <a:pt x="782" y="419"/>
                    <a:pt x="782" y="419"/>
                    <a:pt x="810" y="363"/>
                  </a:cubicBezTo>
                  <a:cubicBezTo>
                    <a:pt x="810" y="419"/>
                    <a:pt x="810" y="363"/>
                    <a:pt x="810" y="363"/>
                  </a:cubicBezTo>
                  <a:close/>
                </a:path>
              </a:pathLst>
            </a:custGeom>
            <a:solidFill>
              <a:srgbClr val="683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9"/>
            <p:cNvSpPr/>
            <p:nvPr/>
          </p:nvSpPr>
          <p:spPr>
            <a:xfrm>
              <a:off x="4073985" y="3491762"/>
              <a:ext cx="37878" cy="97639"/>
            </a:xfrm>
            <a:custGeom>
              <a:avLst/>
              <a:gdLst/>
              <a:ahLst/>
              <a:cxnLst/>
              <a:rect l="l" t="t" r="r" b="b"/>
              <a:pathLst>
                <a:path w="1061" h="2735" extrusionOk="0">
                  <a:moveTo>
                    <a:pt x="1061" y="2176"/>
                  </a:moveTo>
                  <a:cubicBezTo>
                    <a:pt x="1061" y="2037"/>
                    <a:pt x="1005" y="1953"/>
                    <a:pt x="949" y="1870"/>
                  </a:cubicBezTo>
                  <a:cubicBezTo>
                    <a:pt x="866" y="1814"/>
                    <a:pt x="782" y="1814"/>
                    <a:pt x="643" y="1870"/>
                  </a:cubicBezTo>
                  <a:lnTo>
                    <a:pt x="643" y="1870"/>
                  </a:lnTo>
                  <a:cubicBezTo>
                    <a:pt x="391" y="2009"/>
                    <a:pt x="252" y="2009"/>
                    <a:pt x="140" y="1897"/>
                  </a:cubicBezTo>
                  <a:cubicBezTo>
                    <a:pt x="85" y="1842"/>
                    <a:pt x="85" y="1395"/>
                    <a:pt x="85" y="977"/>
                  </a:cubicBezTo>
                  <a:cubicBezTo>
                    <a:pt x="85" y="614"/>
                    <a:pt x="85" y="224"/>
                    <a:pt x="112" y="28"/>
                  </a:cubicBezTo>
                  <a:lnTo>
                    <a:pt x="112" y="28"/>
                  </a:lnTo>
                  <a:cubicBezTo>
                    <a:pt x="112" y="28"/>
                    <a:pt x="112" y="0"/>
                    <a:pt x="85" y="0"/>
                  </a:cubicBezTo>
                  <a:cubicBezTo>
                    <a:pt x="85" y="0"/>
                    <a:pt x="29" y="0"/>
                    <a:pt x="29" y="28"/>
                  </a:cubicBezTo>
                  <a:cubicBezTo>
                    <a:pt x="29" y="140"/>
                    <a:pt x="1" y="558"/>
                    <a:pt x="1" y="977"/>
                  </a:cubicBezTo>
                  <a:cubicBezTo>
                    <a:pt x="1" y="1395"/>
                    <a:pt x="1" y="1842"/>
                    <a:pt x="85" y="1953"/>
                  </a:cubicBezTo>
                  <a:cubicBezTo>
                    <a:pt x="140" y="2037"/>
                    <a:pt x="280" y="2121"/>
                    <a:pt x="643" y="1953"/>
                  </a:cubicBezTo>
                  <a:lnTo>
                    <a:pt x="643" y="1953"/>
                  </a:lnTo>
                  <a:cubicBezTo>
                    <a:pt x="726" y="1897"/>
                    <a:pt x="810" y="1897"/>
                    <a:pt x="866" y="1953"/>
                  </a:cubicBezTo>
                  <a:cubicBezTo>
                    <a:pt x="949" y="2009"/>
                    <a:pt x="977" y="2121"/>
                    <a:pt x="977" y="2232"/>
                  </a:cubicBezTo>
                  <a:cubicBezTo>
                    <a:pt x="977" y="2288"/>
                    <a:pt x="977" y="2372"/>
                    <a:pt x="949" y="2400"/>
                  </a:cubicBezTo>
                  <a:cubicBezTo>
                    <a:pt x="838" y="2595"/>
                    <a:pt x="643" y="2707"/>
                    <a:pt x="643" y="2707"/>
                  </a:cubicBezTo>
                  <a:lnTo>
                    <a:pt x="643" y="2734"/>
                  </a:lnTo>
                  <a:lnTo>
                    <a:pt x="643" y="2734"/>
                  </a:lnTo>
                  <a:lnTo>
                    <a:pt x="670" y="2734"/>
                  </a:lnTo>
                  <a:lnTo>
                    <a:pt x="670" y="2734"/>
                  </a:lnTo>
                  <a:cubicBezTo>
                    <a:pt x="670" y="2734"/>
                    <a:pt x="921" y="2651"/>
                    <a:pt x="1005" y="2428"/>
                  </a:cubicBezTo>
                  <a:cubicBezTo>
                    <a:pt x="1061" y="2316"/>
                    <a:pt x="1061" y="2260"/>
                    <a:pt x="1061" y="2176"/>
                  </a:cubicBezTo>
                  <a:close/>
                </a:path>
              </a:pathLst>
            </a:custGeom>
            <a:solidFill>
              <a:srgbClr val="6839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9"/>
            <p:cNvSpPr/>
            <p:nvPr/>
          </p:nvSpPr>
          <p:spPr>
            <a:xfrm>
              <a:off x="3858858" y="3349320"/>
              <a:ext cx="352609" cy="233121"/>
            </a:xfrm>
            <a:custGeom>
              <a:avLst/>
              <a:gdLst/>
              <a:ahLst/>
              <a:cxnLst/>
              <a:rect l="l" t="t" r="r" b="b"/>
              <a:pathLst>
                <a:path w="9877" h="6530" extrusionOk="0">
                  <a:moveTo>
                    <a:pt x="9877" y="4074"/>
                  </a:moveTo>
                  <a:cubicBezTo>
                    <a:pt x="9877" y="3209"/>
                    <a:pt x="9654" y="1424"/>
                    <a:pt x="7952" y="726"/>
                  </a:cubicBezTo>
                  <a:cubicBezTo>
                    <a:pt x="6696" y="224"/>
                    <a:pt x="5720" y="447"/>
                    <a:pt x="5720" y="447"/>
                  </a:cubicBezTo>
                  <a:cubicBezTo>
                    <a:pt x="4046" y="224"/>
                    <a:pt x="2986" y="1"/>
                    <a:pt x="1172" y="1535"/>
                  </a:cubicBezTo>
                  <a:cubicBezTo>
                    <a:pt x="335" y="2233"/>
                    <a:pt x="1" y="3377"/>
                    <a:pt x="1" y="4353"/>
                  </a:cubicBezTo>
                  <a:cubicBezTo>
                    <a:pt x="1" y="5581"/>
                    <a:pt x="587" y="6529"/>
                    <a:pt x="1647" y="6083"/>
                  </a:cubicBezTo>
                  <a:cubicBezTo>
                    <a:pt x="1647" y="6083"/>
                    <a:pt x="5022" y="4967"/>
                    <a:pt x="5692" y="2177"/>
                  </a:cubicBezTo>
                  <a:cubicBezTo>
                    <a:pt x="5692" y="2177"/>
                    <a:pt x="8761" y="5720"/>
                    <a:pt x="9821" y="4604"/>
                  </a:cubicBezTo>
                  <a:cubicBezTo>
                    <a:pt x="9821" y="4576"/>
                    <a:pt x="9877" y="4353"/>
                    <a:pt x="9877" y="4074"/>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9"/>
            <p:cNvSpPr/>
            <p:nvPr/>
          </p:nvSpPr>
          <p:spPr>
            <a:xfrm>
              <a:off x="3865820" y="3403120"/>
              <a:ext cx="211201" cy="168361"/>
            </a:xfrm>
            <a:custGeom>
              <a:avLst/>
              <a:gdLst/>
              <a:ahLst/>
              <a:cxnLst/>
              <a:rect l="l" t="t" r="r" b="b"/>
              <a:pathLst>
                <a:path w="5916" h="4716" extrusionOk="0">
                  <a:moveTo>
                    <a:pt x="5916" y="0"/>
                  </a:moveTo>
                  <a:lnTo>
                    <a:pt x="5832" y="0"/>
                  </a:lnTo>
                  <a:cubicBezTo>
                    <a:pt x="5413" y="2065"/>
                    <a:pt x="3823" y="3767"/>
                    <a:pt x="1814" y="4380"/>
                  </a:cubicBezTo>
                  <a:cubicBezTo>
                    <a:pt x="1228" y="4576"/>
                    <a:pt x="615" y="4659"/>
                    <a:pt x="1" y="4632"/>
                  </a:cubicBezTo>
                  <a:lnTo>
                    <a:pt x="1" y="4715"/>
                  </a:lnTo>
                  <a:lnTo>
                    <a:pt x="140" y="4715"/>
                  </a:lnTo>
                  <a:cubicBezTo>
                    <a:pt x="726" y="4715"/>
                    <a:pt x="1312" y="4632"/>
                    <a:pt x="1842" y="4464"/>
                  </a:cubicBezTo>
                  <a:cubicBezTo>
                    <a:pt x="3851" y="3795"/>
                    <a:pt x="5441" y="2065"/>
                    <a:pt x="5916" y="0"/>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9"/>
            <p:cNvSpPr/>
            <p:nvPr/>
          </p:nvSpPr>
          <p:spPr>
            <a:xfrm>
              <a:off x="4035144" y="3372239"/>
              <a:ext cx="166362" cy="153403"/>
            </a:xfrm>
            <a:custGeom>
              <a:avLst/>
              <a:gdLst/>
              <a:ahLst/>
              <a:cxnLst/>
              <a:rect l="l" t="t" r="r" b="b"/>
              <a:pathLst>
                <a:path w="4660" h="4297" extrusionOk="0">
                  <a:moveTo>
                    <a:pt x="4660" y="4269"/>
                  </a:moveTo>
                  <a:cubicBezTo>
                    <a:pt x="2512" y="3795"/>
                    <a:pt x="698" y="2093"/>
                    <a:pt x="84" y="0"/>
                  </a:cubicBezTo>
                  <a:lnTo>
                    <a:pt x="1" y="0"/>
                  </a:lnTo>
                  <a:cubicBezTo>
                    <a:pt x="670" y="2121"/>
                    <a:pt x="2484" y="3795"/>
                    <a:pt x="4660" y="4297"/>
                  </a:cubicBezTo>
                  <a:close/>
                </a:path>
              </a:pathLst>
            </a:custGeom>
            <a:solidFill>
              <a:srgbClr val="3A2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9"/>
            <p:cNvSpPr/>
            <p:nvPr/>
          </p:nvSpPr>
          <p:spPr>
            <a:xfrm>
              <a:off x="4068023" y="3603324"/>
              <a:ext cx="24919" cy="13959"/>
            </a:xfrm>
            <a:custGeom>
              <a:avLst/>
              <a:gdLst/>
              <a:ahLst/>
              <a:cxnLst/>
              <a:rect l="l" t="t" r="r" b="b"/>
              <a:pathLst>
                <a:path w="698" h="391" extrusionOk="0">
                  <a:moveTo>
                    <a:pt x="698" y="251"/>
                  </a:moveTo>
                  <a:lnTo>
                    <a:pt x="698" y="251"/>
                  </a:lnTo>
                  <a:cubicBezTo>
                    <a:pt x="698" y="195"/>
                    <a:pt x="642" y="195"/>
                    <a:pt x="642" y="195"/>
                  </a:cubicBezTo>
                  <a:cubicBezTo>
                    <a:pt x="642" y="195"/>
                    <a:pt x="279" y="391"/>
                    <a:pt x="28" y="28"/>
                  </a:cubicBezTo>
                  <a:cubicBezTo>
                    <a:pt x="28" y="28"/>
                    <a:pt x="0" y="0"/>
                    <a:pt x="0" y="28"/>
                  </a:cubicBezTo>
                  <a:lnTo>
                    <a:pt x="0" y="84"/>
                  </a:lnTo>
                  <a:lnTo>
                    <a:pt x="0" y="112"/>
                  </a:lnTo>
                  <a:cubicBezTo>
                    <a:pt x="140" y="307"/>
                    <a:pt x="307" y="363"/>
                    <a:pt x="447" y="363"/>
                  </a:cubicBezTo>
                  <a:cubicBezTo>
                    <a:pt x="558" y="363"/>
                    <a:pt x="698" y="279"/>
                    <a:pt x="698" y="251"/>
                  </a:cubicBezTo>
                  <a:cubicBezTo>
                    <a:pt x="698" y="279"/>
                    <a:pt x="698" y="279"/>
                    <a:pt x="698" y="25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9"/>
            <p:cNvSpPr/>
            <p:nvPr/>
          </p:nvSpPr>
          <p:spPr>
            <a:xfrm>
              <a:off x="4014224" y="3784572"/>
              <a:ext cx="190281" cy="30916"/>
            </a:xfrm>
            <a:custGeom>
              <a:avLst/>
              <a:gdLst/>
              <a:ahLst/>
              <a:cxnLst/>
              <a:rect l="l" t="t" r="r" b="b"/>
              <a:pathLst>
                <a:path w="5330" h="866" extrusionOk="0">
                  <a:moveTo>
                    <a:pt x="5330" y="224"/>
                  </a:moveTo>
                  <a:cubicBezTo>
                    <a:pt x="2205" y="1"/>
                    <a:pt x="1" y="224"/>
                    <a:pt x="1" y="224"/>
                  </a:cubicBezTo>
                  <a:lnTo>
                    <a:pt x="112" y="614"/>
                  </a:lnTo>
                  <a:lnTo>
                    <a:pt x="5246" y="866"/>
                  </a:ln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9"/>
            <p:cNvSpPr/>
            <p:nvPr/>
          </p:nvSpPr>
          <p:spPr>
            <a:xfrm>
              <a:off x="4108864" y="3636168"/>
              <a:ext cx="98639" cy="132518"/>
            </a:xfrm>
            <a:custGeom>
              <a:avLst/>
              <a:gdLst/>
              <a:ahLst/>
              <a:cxnLst/>
              <a:rect l="l" t="t" r="r" b="b"/>
              <a:pathLst>
                <a:path w="2763" h="3712" extrusionOk="0">
                  <a:moveTo>
                    <a:pt x="2762" y="1200"/>
                  </a:moveTo>
                  <a:cubicBezTo>
                    <a:pt x="2762" y="838"/>
                    <a:pt x="2623" y="503"/>
                    <a:pt x="2372" y="335"/>
                  </a:cubicBezTo>
                  <a:cubicBezTo>
                    <a:pt x="1842" y="1"/>
                    <a:pt x="949" y="419"/>
                    <a:pt x="335" y="1284"/>
                  </a:cubicBezTo>
                  <a:cubicBezTo>
                    <a:pt x="56" y="1675"/>
                    <a:pt x="0" y="2149"/>
                    <a:pt x="0" y="2539"/>
                  </a:cubicBezTo>
                  <a:cubicBezTo>
                    <a:pt x="0" y="3014"/>
                    <a:pt x="140" y="3432"/>
                    <a:pt x="279" y="3516"/>
                  </a:cubicBezTo>
                  <a:cubicBezTo>
                    <a:pt x="586" y="3711"/>
                    <a:pt x="1702" y="3432"/>
                    <a:pt x="2288" y="2567"/>
                  </a:cubicBezTo>
                  <a:cubicBezTo>
                    <a:pt x="2595" y="2121"/>
                    <a:pt x="2762" y="1619"/>
                    <a:pt x="2762" y="120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9"/>
            <p:cNvSpPr/>
            <p:nvPr/>
          </p:nvSpPr>
          <p:spPr>
            <a:xfrm>
              <a:off x="4025184" y="3636168"/>
              <a:ext cx="71757" cy="101638"/>
            </a:xfrm>
            <a:custGeom>
              <a:avLst/>
              <a:gdLst/>
              <a:ahLst/>
              <a:cxnLst/>
              <a:rect l="l" t="t" r="r" b="b"/>
              <a:pathLst>
                <a:path w="2010" h="2847" extrusionOk="0">
                  <a:moveTo>
                    <a:pt x="2010" y="1870"/>
                  </a:moveTo>
                  <a:cubicBezTo>
                    <a:pt x="2010" y="1619"/>
                    <a:pt x="1954" y="1340"/>
                    <a:pt x="1814" y="1117"/>
                  </a:cubicBezTo>
                  <a:cubicBezTo>
                    <a:pt x="1479" y="419"/>
                    <a:pt x="838" y="1"/>
                    <a:pt x="391" y="196"/>
                  </a:cubicBezTo>
                  <a:cubicBezTo>
                    <a:pt x="140" y="308"/>
                    <a:pt x="1" y="614"/>
                    <a:pt x="1" y="977"/>
                  </a:cubicBezTo>
                  <a:cubicBezTo>
                    <a:pt x="1" y="1256"/>
                    <a:pt x="84" y="1563"/>
                    <a:pt x="252" y="1870"/>
                  </a:cubicBezTo>
                  <a:cubicBezTo>
                    <a:pt x="587" y="2567"/>
                    <a:pt x="1479" y="2846"/>
                    <a:pt x="1675" y="2791"/>
                  </a:cubicBezTo>
                  <a:cubicBezTo>
                    <a:pt x="1814" y="2679"/>
                    <a:pt x="2010" y="2288"/>
                    <a:pt x="2010" y="187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9"/>
            <p:cNvSpPr/>
            <p:nvPr/>
          </p:nvSpPr>
          <p:spPr>
            <a:xfrm>
              <a:off x="3984343" y="3678008"/>
              <a:ext cx="80718" cy="92677"/>
            </a:xfrm>
            <a:custGeom>
              <a:avLst/>
              <a:gdLst/>
              <a:ahLst/>
              <a:cxnLst/>
              <a:rect l="l" t="t" r="r" b="b"/>
              <a:pathLst>
                <a:path w="2261" h="2596" extrusionOk="0">
                  <a:moveTo>
                    <a:pt x="2261" y="1953"/>
                  </a:moveTo>
                  <a:cubicBezTo>
                    <a:pt x="2261" y="1619"/>
                    <a:pt x="2121" y="1116"/>
                    <a:pt x="1786" y="782"/>
                  </a:cubicBezTo>
                  <a:cubicBezTo>
                    <a:pt x="1228" y="224"/>
                    <a:pt x="531" y="0"/>
                    <a:pt x="168" y="363"/>
                  </a:cubicBezTo>
                  <a:cubicBezTo>
                    <a:pt x="29" y="447"/>
                    <a:pt x="1" y="642"/>
                    <a:pt x="1" y="837"/>
                  </a:cubicBezTo>
                  <a:cubicBezTo>
                    <a:pt x="1" y="1200"/>
                    <a:pt x="168" y="1619"/>
                    <a:pt x="531" y="1981"/>
                  </a:cubicBezTo>
                  <a:cubicBezTo>
                    <a:pt x="1089" y="2539"/>
                    <a:pt x="1982" y="2595"/>
                    <a:pt x="2121" y="2400"/>
                  </a:cubicBezTo>
                  <a:cubicBezTo>
                    <a:pt x="2233" y="2316"/>
                    <a:pt x="2261" y="2177"/>
                    <a:pt x="2261" y="1953"/>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9"/>
            <p:cNvSpPr/>
            <p:nvPr/>
          </p:nvSpPr>
          <p:spPr>
            <a:xfrm>
              <a:off x="4133747" y="3708888"/>
              <a:ext cx="88679" cy="84680"/>
            </a:xfrm>
            <a:custGeom>
              <a:avLst/>
              <a:gdLst/>
              <a:ahLst/>
              <a:cxnLst/>
              <a:rect l="l" t="t" r="r" b="b"/>
              <a:pathLst>
                <a:path w="2484" h="2372" extrusionOk="0">
                  <a:moveTo>
                    <a:pt x="2484" y="754"/>
                  </a:moveTo>
                  <a:cubicBezTo>
                    <a:pt x="2484" y="614"/>
                    <a:pt x="2428" y="502"/>
                    <a:pt x="2372" y="391"/>
                  </a:cubicBezTo>
                  <a:cubicBezTo>
                    <a:pt x="2093" y="0"/>
                    <a:pt x="1312" y="84"/>
                    <a:pt x="698" y="530"/>
                  </a:cubicBezTo>
                  <a:cubicBezTo>
                    <a:pt x="196" y="893"/>
                    <a:pt x="1" y="1507"/>
                    <a:pt x="1" y="1870"/>
                  </a:cubicBezTo>
                  <a:cubicBezTo>
                    <a:pt x="1" y="1953"/>
                    <a:pt x="1" y="2037"/>
                    <a:pt x="29" y="2065"/>
                  </a:cubicBezTo>
                  <a:cubicBezTo>
                    <a:pt x="196" y="2288"/>
                    <a:pt x="1089" y="2372"/>
                    <a:pt x="1703" y="1925"/>
                  </a:cubicBezTo>
                  <a:cubicBezTo>
                    <a:pt x="2205" y="1591"/>
                    <a:pt x="2484" y="1116"/>
                    <a:pt x="2484" y="754"/>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9"/>
            <p:cNvSpPr/>
            <p:nvPr/>
          </p:nvSpPr>
          <p:spPr>
            <a:xfrm>
              <a:off x="4006263" y="3711887"/>
              <a:ext cx="72757" cy="100603"/>
            </a:xfrm>
            <a:custGeom>
              <a:avLst/>
              <a:gdLst/>
              <a:ahLst/>
              <a:cxnLst/>
              <a:rect l="l" t="t" r="r" b="b"/>
              <a:pathLst>
                <a:path w="2038" h="2818" extrusionOk="0">
                  <a:moveTo>
                    <a:pt x="2037" y="2790"/>
                  </a:moveTo>
                  <a:lnTo>
                    <a:pt x="2037" y="2790"/>
                  </a:lnTo>
                  <a:cubicBezTo>
                    <a:pt x="2037" y="2734"/>
                    <a:pt x="1926" y="1925"/>
                    <a:pt x="1591" y="1423"/>
                  </a:cubicBezTo>
                  <a:cubicBezTo>
                    <a:pt x="754" y="446"/>
                    <a:pt x="84" y="0"/>
                    <a:pt x="84" y="0"/>
                  </a:cubicBezTo>
                  <a:lnTo>
                    <a:pt x="1" y="0"/>
                  </a:lnTo>
                  <a:lnTo>
                    <a:pt x="1" y="28"/>
                  </a:lnTo>
                  <a:cubicBezTo>
                    <a:pt x="1" y="28"/>
                    <a:pt x="1" y="56"/>
                    <a:pt x="56" y="56"/>
                  </a:cubicBezTo>
                  <a:cubicBezTo>
                    <a:pt x="56" y="56"/>
                    <a:pt x="698" y="474"/>
                    <a:pt x="1563" y="1451"/>
                  </a:cubicBezTo>
                  <a:cubicBezTo>
                    <a:pt x="1870" y="1925"/>
                    <a:pt x="2009" y="2762"/>
                    <a:pt x="2009" y="2790"/>
                  </a:cubicBezTo>
                  <a:cubicBezTo>
                    <a:pt x="2009" y="2818"/>
                    <a:pt x="2037" y="2818"/>
                    <a:pt x="2037" y="2818"/>
                  </a:cubicBezTo>
                  <a:lnTo>
                    <a:pt x="2037" y="2818"/>
                  </a:lnTo>
                  <a:cubicBezTo>
                    <a:pt x="2009" y="2818"/>
                    <a:pt x="2037" y="2790"/>
                    <a:pt x="2037" y="2790"/>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9"/>
            <p:cNvSpPr/>
            <p:nvPr/>
          </p:nvSpPr>
          <p:spPr>
            <a:xfrm>
              <a:off x="4047103" y="3664049"/>
              <a:ext cx="49837" cy="146477"/>
            </a:xfrm>
            <a:custGeom>
              <a:avLst/>
              <a:gdLst/>
              <a:ahLst/>
              <a:cxnLst/>
              <a:rect l="l" t="t" r="r" b="b"/>
              <a:pathLst>
                <a:path w="1396" h="4103" extrusionOk="0">
                  <a:moveTo>
                    <a:pt x="1396" y="3879"/>
                  </a:moveTo>
                  <a:cubicBezTo>
                    <a:pt x="1396" y="3572"/>
                    <a:pt x="1340" y="2847"/>
                    <a:pt x="1117" y="1954"/>
                  </a:cubicBezTo>
                  <a:cubicBezTo>
                    <a:pt x="754" y="838"/>
                    <a:pt x="56" y="57"/>
                    <a:pt x="56" y="57"/>
                  </a:cubicBezTo>
                  <a:cubicBezTo>
                    <a:pt x="28" y="1"/>
                    <a:pt x="28" y="1"/>
                    <a:pt x="1" y="57"/>
                  </a:cubicBezTo>
                  <a:lnTo>
                    <a:pt x="1" y="85"/>
                  </a:lnTo>
                  <a:lnTo>
                    <a:pt x="1" y="112"/>
                  </a:lnTo>
                  <a:cubicBezTo>
                    <a:pt x="1" y="112"/>
                    <a:pt x="698" y="894"/>
                    <a:pt x="1005" y="2010"/>
                  </a:cubicBezTo>
                  <a:cubicBezTo>
                    <a:pt x="1228" y="2847"/>
                    <a:pt x="1284" y="3544"/>
                    <a:pt x="1284" y="3879"/>
                  </a:cubicBezTo>
                  <a:lnTo>
                    <a:pt x="1284" y="4046"/>
                  </a:lnTo>
                  <a:lnTo>
                    <a:pt x="1284" y="4046"/>
                  </a:lnTo>
                  <a:cubicBezTo>
                    <a:pt x="1284" y="4102"/>
                    <a:pt x="1312" y="4102"/>
                    <a:pt x="1312" y="4102"/>
                  </a:cubicBezTo>
                  <a:lnTo>
                    <a:pt x="1312" y="4102"/>
                  </a:lnTo>
                  <a:cubicBezTo>
                    <a:pt x="1340" y="4102"/>
                    <a:pt x="1340" y="4046"/>
                    <a:pt x="1340" y="4046"/>
                  </a:cubicBezTo>
                  <a:cubicBezTo>
                    <a:pt x="1396" y="4046"/>
                    <a:pt x="1396" y="3990"/>
                    <a:pt x="1396" y="3879"/>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9"/>
            <p:cNvSpPr/>
            <p:nvPr/>
          </p:nvSpPr>
          <p:spPr>
            <a:xfrm>
              <a:off x="4072022" y="3674010"/>
              <a:ext cx="61761" cy="104637"/>
            </a:xfrm>
            <a:custGeom>
              <a:avLst/>
              <a:gdLst/>
              <a:ahLst/>
              <a:cxnLst/>
              <a:rect l="l" t="t" r="r" b="b"/>
              <a:pathLst>
                <a:path w="1730" h="2931" extrusionOk="0">
                  <a:moveTo>
                    <a:pt x="1730" y="1479"/>
                  </a:moveTo>
                  <a:lnTo>
                    <a:pt x="1730" y="1452"/>
                  </a:lnTo>
                  <a:cubicBezTo>
                    <a:pt x="1702" y="643"/>
                    <a:pt x="1311" y="1"/>
                    <a:pt x="837" y="57"/>
                  </a:cubicBezTo>
                  <a:cubicBezTo>
                    <a:pt x="363" y="57"/>
                    <a:pt x="0" y="670"/>
                    <a:pt x="0" y="1452"/>
                  </a:cubicBezTo>
                  <a:lnTo>
                    <a:pt x="0" y="1507"/>
                  </a:lnTo>
                  <a:cubicBezTo>
                    <a:pt x="28" y="2316"/>
                    <a:pt x="698" y="2930"/>
                    <a:pt x="893" y="2902"/>
                  </a:cubicBezTo>
                  <a:cubicBezTo>
                    <a:pt x="1144" y="2902"/>
                    <a:pt x="1730" y="2233"/>
                    <a:pt x="1730" y="1479"/>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9"/>
            <p:cNvSpPr/>
            <p:nvPr/>
          </p:nvSpPr>
          <p:spPr>
            <a:xfrm>
              <a:off x="4097904" y="3698928"/>
              <a:ext cx="9996" cy="168361"/>
            </a:xfrm>
            <a:custGeom>
              <a:avLst/>
              <a:gdLst/>
              <a:ahLst/>
              <a:cxnLst/>
              <a:rect l="l" t="t" r="r" b="b"/>
              <a:pathLst>
                <a:path w="280" h="4716" extrusionOk="0">
                  <a:moveTo>
                    <a:pt x="279" y="4687"/>
                  </a:moveTo>
                  <a:lnTo>
                    <a:pt x="279" y="4687"/>
                  </a:lnTo>
                  <a:cubicBezTo>
                    <a:pt x="279" y="4687"/>
                    <a:pt x="168" y="3990"/>
                    <a:pt x="168" y="3181"/>
                  </a:cubicBezTo>
                  <a:cubicBezTo>
                    <a:pt x="168" y="2874"/>
                    <a:pt x="168" y="2567"/>
                    <a:pt x="224" y="2204"/>
                  </a:cubicBezTo>
                  <a:cubicBezTo>
                    <a:pt x="279" y="1953"/>
                    <a:pt x="279" y="1674"/>
                    <a:pt x="279" y="1479"/>
                  </a:cubicBezTo>
                  <a:cubicBezTo>
                    <a:pt x="279" y="642"/>
                    <a:pt x="112" y="28"/>
                    <a:pt x="112" y="28"/>
                  </a:cubicBezTo>
                  <a:cubicBezTo>
                    <a:pt x="112" y="0"/>
                    <a:pt x="56" y="0"/>
                    <a:pt x="28" y="0"/>
                  </a:cubicBezTo>
                  <a:cubicBezTo>
                    <a:pt x="0" y="0"/>
                    <a:pt x="0" y="28"/>
                    <a:pt x="0" y="28"/>
                  </a:cubicBezTo>
                  <a:lnTo>
                    <a:pt x="0" y="28"/>
                  </a:lnTo>
                  <a:cubicBezTo>
                    <a:pt x="0" y="28"/>
                    <a:pt x="168" y="642"/>
                    <a:pt x="168" y="1423"/>
                  </a:cubicBezTo>
                  <a:cubicBezTo>
                    <a:pt x="168" y="1674"/>
                    <a:pt x="168" y="1925"/>
                    <a:pt x="140" y="2176"/>
                  </a:cubicBezTo>
                  <a:cubicBezTo>
                    <a:pt x="84" y="2483"/>
                    <a:pt x="56" y="2818"/>
                    <a:pt x="56" y="3153"/>
                  </a:cubicBezTo>
                  <a:cubicBezTo>
                    <a:pt x="56" y="3990"/>
                    <a:pt x="168" y="4687"/>
                    <a:pt x="168" y="4687"/>
                  </a:cubicBezTo>
                  <a:cubicBezTo>
                    <a:pt x="168" y="4715"/>
                    <a:pt x="196" y="4715"/>
                    <a:pt x="196" y="4715"/>
                  </a:cubicBezTo>
                  <a:lnTo>
                    <a:pt x="196" y="4715"/>
                  </a:lnTo>
                  <a:cubicBezTo>
                    <a:pt x="251" y="4715"/>
                    <a:pt x="279" y="4715"/>
                    <a:pt x="279" y="4687"/>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9"/>
            <p:cNvSpPr/>
            <p:nvPr/>
          </p:nvSpPr>
          <p:spPr>
            <a:xfrm>
              <a:off x="4108864" y="3672046"/>
              <a:ext cx="68758" cy="154403"/>
            </a:xfrm>
            <a:custGeom>
              <a:avLst/>
              <a:gdLst/>
              <a:ahLst/>
              <a:cxnLst/>
              <a:rect l="l" t="t" r="r" b="b"/>
              <a:pathLst>
                <a:path w="1926" h="4325" extrusionOk="0">
                  <a:moveTo>
                    <a:pt x="1925" y="56"/>
                  </a:moveTo>
                  <a:cubicBezTo>
                    <a:pt x="1925" y="56"/>
                    <a:pt x="1897" y="56"/>
                    <a:pt x="1925" y="56"/>
                  </a:cubicBezTo>
                  <a:cubicBezTo>
                    <a:pt x="1897" y="28"/>
                    <a:pt x="1842" y="0"/>
                    <a:pt x="1842" y="28"/>
                  </a:cubicBezTo>
                  <a:cubicBezTo>
                    <a:pt x="1842" y="28"/>
                    <a:pt x="642" y="977"/>
                    <a:pt x="251" y="2511"/>
                  </a:cubicBezTo>
                  <a:cubicBezTo>
                    <a:pt x="28" y="3320"/>
                    <a:pt x="0" y="3739"/>
                    <a:pt x="0" y="4018"/>
                  </a:cubicBezTo>
                  <a:cubicBezTo>
                    <a:pt x="0" y="4213"/>
                    <a:pt x="28" y="4297"/>
                    <a:pt x="84" y="4324"/>
                  </a:cubicBezTo>
                  <a:lnTo>
                    <a:pt x="112" y="4324"/>
                  </a:lnTo>
                  <a:lnTo>
                    <a:pt x="140" y="4324"/>
                  </a:lnTo>
                  <a:lnTo>
                    <a:pt x="140" y="4269"/>
                  </a:lnTo>
                  <a:lnTo>
                    <a:pt x="140" y="4241"/>
                  </a:lnTo>
                  <a:cubicBezTo>
                    <a:pt x="140" y="4241"/>
                    <a:pt x="112" y="4213"/>
                    <a:pt x="112" y="3990"/>
                  </a:cubicBezTo>
                  <a:cubicBezTo>
                    <a:pt x="112" y="3794"/>
                    <a:pt x="140" y="3348"/>
                    <a:pt x="363" y="2539"/>
                  </a:cubicBezTo>
                  <a:cubicBezTo>
                    <a:pt x="726" y="1004"/>
                    <a:pt x="1925" y="84"/>
                    <a:pt x="1925" y="84"/>
                  </a:cubicBezTo>
                  <a:cubicBezTo>
                    <a:pt x="1897" y="112"/>
                    <a:pt x="1925" y="112"/>
                    <a:pt x="1925" y="56"/>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9"/>
            <p:cNvSpPr/>
            <p:nvPr/>
          </p:nvSpPr>
          <p:spPr>
            <a:xfrm>
              <a:off x="4124786" y="3725810"/>
              <a:ext cx="76719" cy="101638"/>
            </a:xfrm>
            <a:custGeom>
              <a:avLst/>
              <a:gdLst/>
              <a:ahLst/>
              <a:cxnLst/>
              <a:rect l="l" t="t" r="r" b="b"/>
              <a:pathLst>
                <a:path w="2149" h="2847" extrusionOk="0">
                  <a:moveTo>
                    <a:pt x="2149" y="56"/>
                  </a:moveTo>
                  <a:cubicBezTo>
                    <a:pt x="2149" y="56"/>
                    <a:pt x="2149" y="28"/>
                    <a:pt x="2149" y="56"/>
                  </a:cubicBezTo>
                  <a:cubicBezTo>
                    <a:pt x="2149" y="28"/>
                    <a:pt x="2093" y="1"/>
                    <a:pt x="2065" y="28"/>
                  </a:cubicBezTo>
                  <a:cubicBezTo>
                    <a:pt x="2065" y="28"/>
                    <a:pt x="838" y="307"/>
                    <a:pt x="252" y="1591"/>
                  </a:cubicBezTo>
                  <a:cubicBezTo>
                    <a:pt x="56" y="2149"/>
                    <a:pt x="1" y="2539"/>
                    <a:pt x="1" y="2707"/>
                  </a:cubicBezTo>
                  <a:lnTo>
                    <a:pt x="1" y="2818"/>
                  </a:lnTo>
                  <a:cubicBezTo>
                    <a:pt x="1" y="2846"/>
                    <a:pt x="56" y="2846"/>
                    <a:pt x="56" y="2846"/>
                  </a:cubicBezTo>
                  <a:lnTo>
                    <a:pt x="56" y="2846"/>
                  </a:lnTo>
                  <a:cubicBezTo>
                    <a:pt x="84" y="2846"/>
                    <a:pt x="84" y="2818"/>
                    <a:pt x="84" y="2818"/>
                  </a:cubicBezTo>
                  <a:lnTo>
                    <a:pt x="84" y="2818"/>
                  </a:lnTo>
                  <a:lnTo>
                    <a:pt x="84" y="2707"/>
                  </a:lnTo>
                  <a:cubicBezTo>
                    <a:pt x="84" y="2539"/>
                    <a:pt x="112" y="2149"/>
                    <a:pt x="335" y="1619"/>
                  </a:cubicBezTo>
                  <a:cubicBezTo>
                    <a:pt x="893" y="363"/>
                    <a:pt x="2037" y="84"/>
                    <a:pt x="2065" y="84"/>
                  </a:cubicBezTo>
                  <a:cubicBezTo>
                    <a:pt x="2093" y="84"/>
                    <a:pt x="2149" y="56"/>
                    <a:pt x="2149" y="56"/>
                  </a:cubicBezTo>
                  <a:close/>
                </a:path>
              </a:pathLst>
            </a:custGeom>
            <a:solidFill>
              <a:srgbClr val="9193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9"/>
            <p:cNvSpPr/>
            <p:nvPr/>
          </p:nvSpPr>
          <p:spPr>
            <a:xfrm>
              <a:off x="4018222" y="3805492"/>
              <a:ext cx="183284" cy="46838"/>
            </a:xfrm>
            <a:custGeom>
              <a:avLst/>
              <a:gdLst/>
              <a:ahLst/>
              <a:cxnLst/>
              <a:rect l="l" t="t" r="r" b="b"/>
              <a:pathLst>
                <a:path w="5134" h="1312" extrusionOk="0">
                  <a:moveTo>
                    <a:pt x="5134" y="28"/>
                  </a:moveTo>
                  <a:lnTo>
                    <a:pt x="0" y="1"/>
                  </a:lnTo>
                  <a:lnTo>
                    <a:pt x="0" y="1"/>
                  </a:lnTo>
                  <a:lnTo>
                    <a:pt x="112" y="1312"/>
                  </a:lnTo>
                  <a:cubicBezTo>
                    <a:pt x="1786" y="1172"/>
                    <a:pt x="3488" y="1116"/>
                    <a:pt x="5050" y="642"/>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9"/>
            <p:cNvSpPr/>
            <p:nvPr/>
          </p:nvSpPr>
          <p:spPr>
            <a:xfrm>
              <a:off x="4023184" y="3830411"/>
              <a:ext cx="176358" cy="146441"/>
            </a:xfrm>
            <a:custGeom>
              <a:avLst/>
              <a:gdLst/>
              <a:ahLst/>
              <a:cxnLst/>
              <a:rect l="l" t="t" r="r" b="b"/>
              <a:pathLst>
                <a:path w="4940" h="4102" extrusionOk="0">
                  <a:moveTo>
                    <a:pt x="4939" y="0"/>
                  </a:moveTo>
                  <a:cubicBezTo>
                    <a:pt x="3349" y="446"/>
                    <a:pt x="1647" y="558"/>
                    <a:pt x="1" y="642"/>
                  </a:cubicBezTo>
                  <a:lnTo>
                    <a:pt x="196" y="3097"/>
                  </a:lnTo>
                  <a:cubicBezTo>
                    <a:pt x="196" y="3097"/>
                    <a:pt x="2093" y="4101"/>
                    <a:pt x="4716" y="3236"/>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9"/>
            <p:cNvSpPr/>
            <p:nvPr/>
          </p:nvSpPr>
          <p:spPr>
            <a:xfrm>
              <a:off x="4014224" y="3792533"/>
              <a:ext cx="190281" cy="47838"/>
            </a:xfrm>
            <a:custGeom>
              <a:avLst/>
              <a:gdLst/>
              <a:ahLst/>
              <a:cxnLst/>
              <a:rect l="l" t="t" r="r" b="b"/>
              <a:pathLst>
                <a:path w="5330" h="1340" extrusionOk="0">
                  <a:moveTo>
                    <a:pt x="5330" y="866"/>
                  </a:moveTo>
                  <a:lnTo>
                    <a:pt x="5330" y="1"/>
                  </a:lnTo>
                  <a:cubicBezTo>
                    <a:pt x="5330" y="1"/>
                    <a:pt x="3600" y="447"/>
                    <a:pt x="1" y="1"/>
                  </a:cubicBezTo>
                  <a:lnTo>
                    <a:pt x="1" y="838"/>
                  </a:lnTo>
                  <a:cubicBezTo>
                    <a:pt x="1" y="810"/>
                    <a:pt x="2149" y="1340"/>
                    <a:pt x="5330" y="866"/>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9"/>
            <p:cNvSpPr/>
            <p:nvPr/>
          </p:nvSpPr>
          <p:spPr>
            <a:xfrm>
              <a:off x="3860857" y="3862255"/>
              <a:ext cx="176322" cy="122558"/>
            </a:xfrm>
            <a:custGeom>
              <a:avLst/>
              <a:gdLst/>
              <a:ahLst/>
              <a:cxnLst/>
              <a:rect l="l" t="t" r="r" b="b"/>
              <a:pathLst>
                <a:path w="4939" h="3433" extrusionOk="0">
                  <a:moveTo>
                    <a:pt x="4939" y="1758"/>
                  </a:moveTo>
                  <a:lnTo>
                    <a:pt x="4325" y="84"/>
                  </a:lnTo>
                  <a:cubicBezTo>
                    <a:pt x="4325" y="84"/>
                    <a:pt x="2093" y="1"/>
                    <a:pt x="1479" y="252"/>
                  </a:cubicBezTo>
                  <a:cubicBezTo>
                    <a:pt x="977" y="419"/>
                    <a:pt x="0" y="866"/>
                    <a:pt x="0" y="1814"/>
                  </a:cubicBezTo>
                  <a:cubicBezTo>
                    <a:pt x="0" y="2065"/>
                    <a:pt x="84" y="2344"/>
                    <a:pt x="252" y="2679"/>
                  </a:cubicBezTo>
                  <a:cubicBezTo>
                    <a:pt x="558" y="3321"/>
                    <a:pt x="1088" y="3432"/>
                    <a:pt x="2428" y="2958"/>
                  </a:cubicBezTo>
                  <a:cubicBezTo>
                    <a:pt x="3348" y="2651"/>
                    <a:pt x="4939" y="1758"/>
                    <a:pt x="4939" y="1758"/>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9"/>
            <p:cNvSpPr/>
            <p:nvPr/>
          </p:nvSpPr>
          <p:spPr>
            <a:xfrm>
              <a:off x="3911658" y="3861255"/>
              <a:ext cx="104601" cy="10996"/>
            </a:xfrm>
            <a:custGeom>
              <a:avLst/>
              <a:gdLst/>
              <a:ahLst/>
              <a:cxnLst/>
              <a:rect l="l" t="t" r="r" b="b"/>
              <a:pathLst>
                <a:path w="2930" h="308" extrusionOk="0">
                  <a:moveTo>
                    <a:pt x="2930" y="112"/>
                  </a:moveTo>
                  <a:cubicBezTo>
                    <a:pt x="2930" y="57"/>
                    <a:pt x="2930" y="57"/>
                    <a:pt x="2930" y="112"/>
                  </a:cubicBezTo>
                  <a:cubicBezTo>
                    <a:pt x="2762" y="112"/>
                    <a:pt x="642" y="1"/>
                    <a:pt x="56" y="252"/>
                  </a:cubicBezTo>
                  <a:cubicBezTo>
                    <a:pt x="56" y="252"/>
                    <a:pt x="0" y="252"/>
                    <a:pt x="0" y="280"/>
                  </a:cubicBezTo>
                  <a:lnTo>
                    <a:pt x="0" y="280"/>
                  </a:lnTo>
                  <a:cubicBezTo>
                    <a:pt x="0" y="280"/>
                    <a:pt x="0" y="308"/>
                    <a:pt x="56" y="308"/>
                  </a:cubicBezTo>
                  <a:lnTo>
                    <a:pt x="56" y="308"/>
                  </a:lnTo>
                  <a:cubicBezTo>
                    <a:pt x="670" y="57"/>
                    <a:pt x="2874" y="140"/>
                    <a:pt x="2930" y="112"/>
                  </a:cubicBezTo>
                  <a:cubicBezTo>
                    <a:pt x="2930" y="140"/>
                    <a:pt x="2930" y="112"/>
                    <a:pt x="2930" y="112"/>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9"/>
            <p:cNvSpPr/>
            <p:nvPr/>
          </p:nvSpPr>
          <p:spPr>
            <a:xfrm>
              <a:off x="4007262" y="3835373"/>
              <a:ext cx="69758" cy="90678"/>
            </a:xfrm>
            <a:custGeom>
              <a:avLst/>
              <a:gdLst/>
              <a:ahLst/>
              <a:cxnLst/>
              <a:rect l="l" t="t" r="r" b="b"/>
              <a:pathLst>
                <a:path w="1954" h="2540" extrusionOk="0">
                  <a:moveTo>
                    <a:pt x="1954" y="1730"/>
                  </a:moveTo>
                  <a:cubicBezTo>
                    <a:pt x="1954" y="1479"/>
                    <a:pt x="921" y="1591"/>
                    <a:pt x="921" y="1591"/>
                  </a:cubicBezTo>
                  <a:cubicBezTo>
                    <a:pt x="921" y="1591"/>
                    <a:pt x="1954" y="1423"/>
                    <a:pt x="1954" y="1200"/>
                  </a:cubicBezTo>
                  <a:lnTo>
                    <a:pt x="1954" y="1200"/>
                  </a:lnTo>
                  <a:cubicBezTo>
                    <a:pt x="1954" y="865"/>
                    <a:pt x="921" y="1144"/>
                    <a:pt x="921" y="1144"/>
                  </a:cubicBezTo>
                  <a:cubicBezTo>
                    <a:pt x="921" y="1144"/>
                    <a:pt x="1563" y="837"/>
                    <a:pt x="1563" y="558"/>
                  </a:cubicBezTo>
                  <a:lnTo>
                    <a:pt x="1563" y="503"/>
                  </a:lnTo>
                  <a:cubicBezTo>
                    <a:pt x="1535" y="335"/>
                    <a:pt x="1061" y="447"/>
                    <a:pt x="642" y="586"/>
                  </a:cubicBezTo>
                  <a:cubicBezTo>
                    <a:pt x="698" y="475"/>
                    <a:pt x="698" y="335"/>
                    <a:pt x="698" y="224"/>
                  </a:cubicBezTo>
                  <a:cubicBezTo>
                    <a:pt x="698" y="84"/>
                    <a:pt x="642" y="28"/>
                    <a:pt x="559" y="0"/>
                  </a:cubicBezTo>
                  <a:cubicBezTo>
                    <a:pt x="280" y="0"/>
                    <a:pt x="84" y="614"/>
                    <a:pt x="56" y="865"/>
                  </a:cubicBezTo>
                  <a:lnTo>
                    <a:pt x="56" y="865"/>
                  </a:lnTo>
                  <a:cubicBezTo>
                    <a:pt x="28" y="893"/>
                    <a:pt x="1" y="977"/>
                    <a:pt x="1" y="1061"/>
                  </a:cubicBezTo>
                  <a:cubicBezTo>
                    <a:pt x="1" y="1535"/>
                    <a:pt x="363" y="2539"/>
                    <a:pt x="782" y="2511"/>
                  </a:cubicBezTo>
                  <a:cubicBezTo>
                    <a:pt x="1284" y="2456"/>
                    <a:pt x="1730" y="2372"/>
                    <a:pt x="1730" y="2232"/>
                  </a:cubicBezTo>
                  <a:lnTo>
                    <a:pt x="1730" y="2232"/>
                  </a:lnTo>
                  <a:cubicBezTo>
                    <a:pt x="1730" y="1981"/>
                    <a:pt x="1005" y="1898"/>
                    <a:pt x="1005" y="1898"/>
                  </a:cubicBezTo>
                  <a:cubicBezTo>
                    <a:pt x="1005" y="1898"/>
                    <a:pt x="1954" y="1953"/>
                    <a:pt x="1954" y="173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9"/>
            <p:cNvSpPr/>
            <p:nvPr/>
          </p:nvSpPr>
          <p:spPr>
            <a:xfrm>
              <a:off x="4003264" y="3866253"/>
              <a:ext cx="31916" cy="61797"/>
            </a:xfrm>
            <a:custGeom>
              <a:avLst/>
              <a:gdLst/>
              <a:ahLst/>
              <a:cxnLst/>
              <a:rect l="l" t="t" r="r" b="b"/>
              <a:pathLst>
                <a:path w="894" h="1731" extrusionOk="0">
                  <a:moveTo>
                    <a:pt x="894" y="1702"/>
                  </a:moveTo>
                  <a:cubicBezTo>
                    <a:pt x="894" y="1674"/>
                    <a:pt x="866" y="1674"/>
                    <a:pt x="866" y="1674"/>
                  </a:cubicBezTo>
                  <a:cubicBezTo>
                    <a:pt x="698" y="1674"/>
                    <a:pt x="475" y="1451"/>
                    <a:pt x="308" y="1088"/>
                  </a:cubicBezTo>
                  <a:cubicBezTo>
                    <a:pt x="168" y="754"/>
                    <a:pt x="85" y="447"/>
                    <a:pt x="85" y="251"/>
                  </a:cubicBezTo>
                  <a:cubicBezTo>
                    <a:pt x="85" y="140"/>
                    <a:pt x="85" y="112"/>
                    <a:pt x="140" y="56"/>
                  </a:cubicBezTo>
                  <a:lnTo>
                    <a:pt x="140" y="56"/>
                  </a:lnTo>
                  <a:lnTo>
                    <a:pt x="85" y="28"/>
                  </a:lnTo>
                  <a:lnTo>
                    <a:pt x="57" y="0"/>
                  </a:lnTo>
                  <a:cubicBezTo>
                    <a:pt x="29" y="28"/>
                    <a:pt x="1" y="140"/>
                    <a:pt x="1" y="224"/>
                  </a:cubicBezTo>
                  <a:cubicBezTo>
                    <a:pt x="1" y="475"/>
                    <a:pt x="85" y="809"/>
                    <a:pt x="196" y="1061"/>
                  </a:cubicBezTo>
                  <a:cubicBezTo>
                    <a:pt x="364" y="1479"/>
                    <a:pt x="587" y="1702"/>
                    <a:pt x="838" y="1702"/>
                  </a:cubicBezTo>
                  <a:lnTo>
                    <a:pt x="838" y="1702"/>
                  </a:lnTo>
                  <a:cubicBezTo>
                    <a:pt x="894" y="1730"/>
                    <a:pt x="894" y="1702"/>
                    <a:pt x="894" y="1702"/>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9"/>
            <p:cNvSpPr/>
            <p:nvPr/>
          </p:nvSpPr>
          <p:spPr>
            <a:xfrm>
              <a:off x="4203468" y="3848332"/>
              <a:ext cx="98639" cy="109599"/>
            </a:xfrm>
            <a:custGeom>
              <a:avLst/>
              <a:gdLst/>
              <a:ahLst/>
              <a:cxnLst/>
              <a:rect l="l" t="t" r="r" b="b"/>
              <a:pathLst>
                <a:path w="2763" h="3070" extrusionOk="0">
                  <a:moveTo>
                    <a:pt x="2763" y="1646"/>
                  </a:moveTo>
                  <a:cubicBezTo>
                    <a:pt x="2763" y="1311"/>
                    <a:pt x="2679" y="977"/>
                    <a:pt x="2595" y="837"/>
                  </a:cubicBezTo>
                  <a:cubicBezTo>
                    <a:pt x="2400" y="614"/>
                    <a:pt x="363" y="0"/>
                    <a:pt x="363" y="0"/>
                  </a:cubicBezTo>
                  <a:lnTo>
                    <a:pt x="1" y="1507"/>
                  </a:lnTo>
                  <a:cubicBezTo>
                    <a:pt x="1340" y="3041"/>
                    <a:pt x="2400" y="3069"/>
                    <a:pt x="2623" y="2455"/>
                  </a:cubicBezTo>
                  <a:cubicBezTo>
                    <a:pt x="2735" y="2176"/>
                    <a:pt x="2763" y="1897"/>
                    <a:pt x="2763" y="1646"/>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9"/>
            <p:cNvSpPr/>
            <p:nvPr/>
          </p:nvSpPr>
          <p:spPr>
            <a:xfrm>
              <a:off x="4214428" y="3847332"/>
              <a:ext cx="82717" cy="32880"/>
            </a:xfrm>
            <a:custGeom>
              <a:avLst/>
              <a:gdLst/>
              <a:ahLst/>
              <a:cxnLst/>
              <a:rect l="l" t="t" r="r" b="b"/>
              <a:pathLst>
                <a:path w="2317" h="921" extrusionOk="0">
                  <a:moveTo>
                    <a:pt x="2316" y="865"/>
                  </a:moveTo>
                  <a:cubicBezTo>
                    <a:pt x="2316" y="865"/>
                    <a:pt x="2316" y="837"/>
                    <a:pt x="2316" y="865"/>
                  </a:cubicBezTo>
                  <a:cubicBezTo>
                    <a:pt x="2121" y="586"/>
                    <a:pt x="252" y="84"/>
                    <a:pt x="28" y="0"/>
                  </a:cubicBezTo>
                  <a:cubicBezTo>
                    <a:pt x="1" y="0"/>
                    <a:pt x="1" y="0"/>
                    <a:pt x="1" y="28"/>
                  </a:cubicBezTo>
                  <a:lnTo>
                    <a:pt x="1" y="28"/>
                  </a:lnTo>
                  <a:cubicBezTo>
                    <a:pt x="1" y="28"/>
                    <a:pt x="1" y="84"/>
                    <a:pt x="28" y="84"/>
                  </a:cubicBezTo>
                  <a:cubicBezTo>
                    <a:pt x="865" y="307"/>
                    <a:pt x="2121" y="698"/>
                    <a:pt x="2233" y="865"/>
                  </a:cubicBezTo>
                  <a:lnTo>
                    <a:pt x="2288" y="921"/>
                  </a:lnTo>
                  <a:cubicBezTo>
                    <a:pt x="2316" y="921"/>
                    <a:pt x="2316" y="921"/>
                    <a:pt x="2316" y="865"/>
                  </a:cubicBezTo>
                  <a:cubicBezTo>
                    <a:pt x="2316" y="921"/>
                    <a:pt x="2316" y="865"/>
                    <a:pt x="2316" y="865"/>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9"/>
            <p:cNvSpPr/>
            <p:nvPr/>
          </p:nvSpPr>
          <p:spPr>
            <a:xfrm>
              <a:off x="4157666" y="3815452"/>
              <a:ext cx="68758" cy="92677"/>
            </a:xfrm>
            <a:custGeom>
              <a:avLst/>
              <a:gdLst/>
              <a:ahLst/>
              <a:cxnLst/>
              <a:rect l="l" t="t" r="r" b="b"/>
              <a:pathLst>
                <a:path w="1926" h="2596" extrusionOk="0">
                  <a:moveTo>
                    <a:pt x="1925" y="1340"/>
                  </a:moveTo>
                  <a:cubicBezTo>
                    <a:pt x="1925" y="1061"/>
                    <a:pt x="1870" y="837"/>
                    <a:pt x="1786" y="782"/>
                  </a:cubicBezTo>
                  <a:lnTo>
                    <a:pt x="1786" y="782"/>
                  </a:lnTo>
                  <a:cubicBezTo>
                    <a:pt x="1674" y="558"/>
                    <a:pt x="1367" y="1"/>
                    <a:pt x="1088" y="56"/>
                  </a:cubicBezTo>
                  <a:cubicBezTo>
                    <a:pt x="1005" y="84"/>
                    <a:pt x="977" y="140"/>
                    <a:pt x="977" y="224"/>
                  </a:cubicBezTo>
                  <a:cubicBezTo>
                    <a:pt x="977" y="335"/>
                    <a:pt x="1033" y="503"/>
                    <a:pt x="1116" y="642"/>
                  </a:cubicBezTo>
                  <a:lnTo>
                    <a:pt x="1116" y="642"/>
                  </a:lnTo>
                  <a:cubicBezTo>
                    <a:pt x="698" y="614"/>
                    <a:pt x="196" y="642"/>
                    <a:pt x="196" y="782"/>
                  </a:cubicBezTo>
                  <a:lnTo>
                    <a:pt x="196" y="782"/>
                  </a:lnTo>
                  <a:cubicBezTo>
                    <a:pt x="196" y="1061"/>
                    <a:pt x="921" y="1228"/>
                    <a:pt x="921" y="1228"/>
                  </a:cubicBezTo>
                  <a:lnTo>
                    <a:pt x="921" y="1228"/>
                  </a:lnTo>
                  <a:cubicBezTo>
                    <a:pt x="921" y="1228"/>
                    <a:pt x="0" y="1200"/>
                    <a:pt x="0" y="1479"/>
                  </a:cubicBezTo>
                  <a:lnTo>
                    <a:pt x="0" y="1535"/>
                  </a:lnTo>
                  <a:cubicBezTo>
                    <a:pt x="56" y="1730"/>
                    <a:pt x="1088" y="1647"/>
                    <a:pt x="1088" y="1647"/>
                  </a:cubicBezTo>
                  <a:lnTo>
                    <a:pt x="1088" y="1647"/>
                  </a:lnTo>
                  <a:cubicBezTo>
                    <a:pt x="1088" y="1647"/>
                    <a:pt x="140" y="1786"/>
                    <a:pt x="140" y="2009"/>
                  </a:cubicBezTo>
                  <a:lnTo>
                    <a:pt x="140" y="2009"/>
                  </a:lnTo>
                  <a:cubicBezTo>
                    <a:pt x="196" y="2232"/>
                    <a:pt x="1144" y="2009"/>
                    <a:pt x="1144" y="2009"/>
                  </a:cubicBezTo>
                  <a:lnTo>
                    <a:pt x="1144" y="2009"/>
                  </a:lnTo>
                  <a:cubicBezTo>
                    <a:pt x="1144" y="2009"/>
                    <a:pt x="475" y="2232"/>
                    <a:pt x="475" y="2428"/>
                  </a:cubicBezTo>
                  <a:lnTo>
                    <a:pt x="475" y="2456"/>
                  </a:lnTo>
                  <a:cubicBezTo>
                    <a:pt x="530" y="2567"/>
                    <a:pt x="977" y="2595"/>
                    <a:pt x="1451" y="2511"/>
                  </a:cubicBezTo>
                  <a:cubicBezTo>
                    <a:pt x="1786" y="2539"/>
                    <a:pt x="1925" y="1870"/>
                    <a:pt x="1925" y="1340"/>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9"/>
            <p:cNvSpPr/>
            <p:nvPr/>
          </p:nvSpPr>
          <p:spPr>
            <a:xfrm>
              <a:off x="4205468" y="3817452"/>
              <a:ext cx="22955" cy="92642"/>
            </a:xfrm>
            <a:custGeom>
              <a:avLst/>
              <a:gdLst/>
              <a:ahLst/>
              <a:cxnLst/>
              <a:rect l="l" t="t" r="r" b="b"/>
              <a:pathLst>
                <a:path w="643" h="2595" extrusionOk="0">
                  <a:moveTo>
                    <a:pt x="642" y="1423"/>
                  </a:moveTo>
                  <a:cubicBezTo>
                    <a:pt x="642" y="1144"/>
                    <a:pt x="614" y="865"/>
                    <a:pt x="503" y="698"/>
                  </a:cubicBezTo>
                  <a:cubicBezTo>
                    <a:pt x="503" y="698"/>
                    <a:pt x="363" y="419"/>
                    <a:pt x="56" y="28"/>
                  </a:cubicBezTo>
                  <a:cubicBezTo>
                    <a:pt x="56" y="28"/>
                    <a:pt x="1" y="0"/>
                    <a:pt x="1" y="28"/>
                  </a:cubicBezTo>
                  <a:lnTo>
                    <a:pt x="1" y="84"/>
                  </a:lnTo>
                  <a:lnTo>
                    <a:pt x="1" y="112"/>
                  </a:lnTo>
                  <a:cubicBezTo>
                    <a:pt x="335" y="502"/>
                    <a:pt x="475" y="781"/>
                    <a:pt x="475" y="781"/>
                  </a:cubicBezTo>
                  <a:cubicBezTo>
                    <a:pt x="586" y="949"/>
                    <a:pt x="614" y="1200"/>
                    <a:pt x="614" y="1479"/>
                  </a:cubicBezTo>
                  <a:cubicBezTo>
                    <a:pt x="614" y="1758"/>
                    <a:pt x="558" y="2037"/>
                    <a:pt x="475" y="2232"/>
                  </a:cubicBezTo>
                  <a:cubicBezTo>
                    <a:pt x="391" y="2344"/>
                    <a:pt x="335" y="2483"/>
                    <a:pt x="168" y="2511"/>
                  </a:cubicBezTo>
                  <a:cubicBezTo>
                    <a:pt x="112" y="2511"/>
                    <a:pt x="112" y="2539"/>
                    <a:pt x="112" y="2539"/>
                  </a:cubicBezTo>
                  <a:lnTo>
                    <a:pt x="112" y="2539"/>
                  </a:lnTo>
                  <a:cubicBezTo>
                    <a:pt x="112" y="2595"/>
                    <a:pt x="168" y="2595"/>
                    <a:pt x="168" y="2595"/>
                  </a:cubicBezTo>
                  <a:lnTo>
                    <a:pt x="168" y="2595"/>
                  </a:lnTo>
                  <a:cubicBezTo>
                    <a:pt x="279" y="2539"/>
                    <a:pt x="447" y="2455"/>
                    <a:pt x="503" y="2260"/>
                  </a:cubicBezTo>
                  <a:cubicBezTo>
                    <a:pt x="586" y="2037"/>
                    <a:pt x="642" y="1702"/>
                    <a:pt x="642" y="1423"/>
                  </a:cubicBezTo>
                  <a:close/>
                </a:path>
              </a:pathLst>
            </a:custGeom>
            <a:solidFill>
              <a:srgbClr val="6D3D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4" name="Google Shape;1474;p39"/>
          <p:cNvGrpSpPr/>
          <p:nvPr/>
        </p:nvGrpSpPr>
        <p:grpSpPr>
          <a:xfrm>
            <a:off x="7219466" y="3102590"/>
            <a:ext cx="990959" cy="1554499"/>
            <a:chOff x="7490359" y="3218039"/>
            <a:chExt cx="933634" cy="1450498"/>
          </a:xfrm>
        </p:grpSpPr>
        <p:sp>
          <p:nvSpPr>
            <p:cNvPr id="1475" name="Google Shape;1475;p39"/>
            <p:cNvSpPr/>
            <p:nvPr/>
          </p:nvSpPr>
          <p:spPr>
            <a:xfrm>
              <a:off x="7490359" y="4530517"/>
              <a:ext cx="865239" cy="138021"/>
            </a:xfrm>
            <a:custGeom>
              <a:avLst/>
              <a:gdLst/>
              <a:ahLst/>
              <a:cxnLst/>
              <a:rect l="l" t="t" r="r" b="b"/>
              <a:pathLst>
                <a:path w="12249" h="1954" extrusionOk="0">
                  <a:moveTo>
                    <a:pt x="6111" y="0"/>
                  </a:moveTo>
                  <a:cubicBezTo>
                    <a:pt x="2707" y="0"/>
                    <a:pt x="1" y="474"/>
                    <a:pt x="1" y="977"/>
                  </a:cubicBezTo>
                  <a:cubicBezTo>
                    <a:pt x="1" y="1535"/>
                    <a:pt x="2707" y="1953"/>
                    <a:pt x="6111" y="1953"/>
                  </a:cubicBezTo>
                  <a:cubicBezTo>
                    <a:pt x="9487" y="1953"/>
                    <a:pt x="12193" y="1507"/>
                    <a:pt x="12193" y="977"/>
                  </a:cubicBezTo>
                  <a:cubicBezTo>
                    <a:pt x="12249" y="474"/>
                    <a:pt x="9487" y="0"/>
                    <a:pt x="6111" y="0"/>
                  </a:cubicBezTo>
                  <a:close/>
                </a:path>
              </a:pathLst>
            </a:custGeom>
            <a:solidFill>
              <a:srgbClr val="DDD1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9"/>
            <p:cNvSpPr/>
            <p:nvPr/>
          </p:nvSpPr>
          <p:spPr>
            <a:xfrm>
              <a:off x="7649455" y="4124504"/>
              <a:ext cx="583395" cy="76922"/>
            </a:xfrm>
            <a:custGeom>
              <a:avLst/>
              <a:gdLst/>
              <a:ahLst/>
              <a:cxnLst/>
              <a:rect l="l" t="t" r="r" b="b"/>
              <a:pathLst>
                <a:path w="8259" h="1089" extrusionOk="0">
                  <a:moveTo>
                    <a:pt x="3906" y="1"/>
                  </a:moveTo>
                  <a:cubicBezTo>
                    <a:pt x="1451" y="1"/>
                    <a:pt x="0" y="140"/>
                    <a:pt x="0" y="140"/>
                  </a:cubicBezTo>
                  <a:lnTo>
                    <a:pt x="168" y="726"/>
                  </a:lnTo>
                  <a:lnTo>
                    <a:pt x="8119" y="1089"/>
                  </a:lnTo>
                  <a:lnTo>
                    <a:pt x="8259" y="140"/>
                  </a:lnTo>
                  <a:cubicBezTo>
                    <a:pt x="6613" y="29"/>
                    <a:pt x="5106" y="1"/>
                    <a:pt x="3906" y="1"/>
                  </a:cubicBez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9"/>
            <p:cNvSpPr/>
            <p:nvPr/>
          </p:nvSpPr>
          <p:spPr>
            <a:xfrm>
              <a:off x="7941115" y="3218039"/>
              <a:ext cx="384339" cy="825794"/>
            </a:xfrm>
            <a:custGeom>
              <a:avLst/>
              <a:gdLst/>
              <a:ahLst/>
              <a:cxnLst/>
              <a:rect l="l" t="t" r="r" b="b"/>
              <a:pathLst>
                <a:path w="5441" h="11691" extrusionOk="0">
                  <a:moveTo>
                    <a:pt x="5273" y="0"/>
                  </a:moveTo>
                  <a:lnTo>
                    <a:pt x="5273" y="0"/>
                  </a:lnTo>
                  <a:cubicBezTo>
                    <a:pt x="5273" y="0"/>
                    <a:pt x="2539" y="977"/>
                    <a:pt x="1758" y="3348"/>
                  </a:cubicBezTo>
                  <a:lnTo>
                    <a:pt x="2651" y="4129"/>
                  </a:lnTo>
                  <a:lnTo>
                    <a:pt x="2651" y="4129"/>
                  </a:lnTo>
                  <a:lnTo>
                    <a:pt x="1619" y="3711"/>
                  </a:lnTo>
                  <a:cubicBezTo>
                    <a:pt x="1619" y="3711"/>
                    <a:pt x="1" y="6305"/>
                    <a:pt x="838" y="11690"/>
                  </a:cubicBezTo>
                  <a:cubicBezTo>
                    <a:pt x="838" y="11690"/>
                    <a:pt x="1926" y="11160"/>
                    <a:pt x="2344" y="10853"/>
                  </a:cubicBezTo>
                  <a:cubicBezTo>
                    <a:pt x="2930" y="10435"/>
                    <a:pt x="3488" y="9988"/>
                    <a:pt x="4185" y="8454"/>
                  </a:cubicBezTo>
                  <a:cubicBezTo>
                    <a:pt x="4241" y="8370"/>
                    <a:pt x="3432" y="7812"/>
                    <a:pt x="3432" y="7812"/>
                  </a:cubicBezTo>
                  <a:lnTo>
                    <a:pt x="3432" y="7812"/>
                  </a:lnTo>
                  <a:cubicBezTo>
                    <a:pt x="3432" y="7812"/>
                    <a:pt x="4130" y="7952"/>
                    <a:pt x="4325" y="7952"/>
                  </a:cubicBezTo>
                  <a:lnTo>
                    <a:pt x="4409" y="7952"/>
                  </a:lnTo>
                  <a:cubicBezTo>
                    <a:pt x="4660" y="7226"/>
                    <a:pt x="5078" y="6138"/>
                    <a:pt x="5134" y="5162"/>
                  </a:cubicBezTo>
                  <a:cubicBezTo>
                    <a:pt x="5441" y="1953"/>
                    <a:pt x="5273" y="0"/>
                    <a:pt x="5273"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9"/>
            <p:cNvSpPr/>
            <p:nvPr/>
          </p:nvSpPr>
          <p:spPr>
            <a:xfrm>
              <a:off x="7562713" y="3312620"/>
              <a:ext cx="475037" cy="735098"/>
            </a:xfrm>
            <a:custGeom>
              <a:avLst/>
              <a:gdLst/>
              <a:ahLst/>
              <a:cxnLst/>
              <a:rect l="l" t="t" r="r" b="b"/>
              <a:pathLst>
                <a:path w="6725" h="10407" extrusionOk="0">
                  <a:moveTo>
                    <a:pt x="2010" y="0"/>
                  </a:moveTo>
                  <a:cubicBezTo>
                    <a:pt x="1786" y="0"/>
                    <a:pt x="1" y="7394"/>
                    <a:pt x="5330" y="10407"/>
                  </a:cubicBezTo>
                  <a:cubicBezTo>
                    <a:pt x="5330" y="10407"/>
                    <a:pt x="6725" y="7896"/>
                    <a:pt x="4493" y="3544"/>
                  </a:cubicBezTo>
                  <a:lnTo>
                    <a:pt x="3684" y="3823"/>
                  </a:lnTo>
                  <a:lnTo>
                    <a:pt x="3684" y="3823"/>
                  </a:lnTo>
                  <a:lnTo>
                    <a:pt x="4269" y="3125"/>
                  </a:lnTo>
                  <a:cubicBezTo>
                    <a:pt x="4186" y="2930"/>
                    <a:pt x="4046" y="2707"/>
                    <a:pt x="3935" y="2511"/>
                  </a:cubicBezTo>
                  <a:lnTo>
                    <a:pt x="3544" y="2707"/>
                  </a:lnTo>
                  <a:cubicBezTo>
                    <a:pt x="3488" y="2595"/>
                    <a:pt x="3684" y="2093"/>
                    <a:pt x="3684" y="2093"/>
                  </a:cubicBezTo>
                  <a:cubicBezTo>
                    <a:pt x="3209" y="1451"/>
                    <a:pt x="2679" y="754"/>
                    <a:pt x="2010"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9"/>
            <p:cNvSpPr/>
            <p:nvPr/>
          </p:nvSpPr>
          <p:spPr>
            <a:xfrm>
              <a:off x="8045587" y="3667352"/>
              <a:ext cx="378405" cy="435535"/>
            </a:xfrm>
            <a:custGeom>
              <a:avLst/>
              <a:gdLst/>
              <a:ahLst/>
              <a:cxnLst/>
              <a:rect l="l" t="t" r="r" b="b"/>
              <a:pathLst>
                <a:path w="5357" h="6166" extrusionOk="0">
                  <a:moveTo>
                    <a:pt x="5357" y="0"/>
                  </a:moveTo>
                  <a:lnTo>
                    <a:pt x="5357" y="0"/>
                  </a:lnTo>
                  <a:cubicBezTo>
                    <a:pt x="3404" y="1005"/>
                    <a:pt x="2148" y="2232"/>
                    <a:pt x="1367" y="3264"/>
                  </a:cubicBezTo>
                  <a:lnTo>
                    <a:pt x="1563" y="3767"/>
                  </a:lnTo>
                  <a:lnTo>
                    <a:pt x="1563" y="3767"/>
                  </a:lnTo>
                  <a:lnTo>
                    <a:pt x="1116" y="3627"/>
                  </a:lnTo>
                  <a:cubicBezTo>
                    <a:pt x="140" y="5050"/>
                    <a:pt x="0" y="6166"/>
                    <a:pt x="0" y="6166"/>
                  </a:cubicBezTo>
                  <a:cubicBezTo>
                    <a:pt x="2232" y="5357"/>
                    <a:pt x="3543" y="4074"/>
                    <a:pt x="4297" y="2846"/>
                  </a:cubicBezTo>
                  <a:lnTo>
                    <a:pt x="3739" y="2176"/>
                  </a:lnTo>
                  <a:lnTo>
                    <a:pt x="3739" y="2176"/>
                  </a:lnTo>
                  <a:lnTo>
                    <a:pt x="4576" y="2372"/>
                  </a:lnTo>
                  <a:cubicBezTo>
                    <a:pt x="5273" y="1060"/>
                    <a:pt x="5357" y="0"/>
                    <a:pt x="5357"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9"/>
            <p:cNvSpPr/>
            <p:nvPr/>
          </p:nvSpPr>
          <p:spPr>
            <a:xfrm>
              <a:off x="7493771" y="3610207"/>
              <a:ext cx="423754" cy="461176"/>
            </a:xfrm>
            <a:custGeom>
              <a:avLst/>
              <a:gdLst/>
              <a:ahLst/>
              <a:cxnLst/>
              <a:rect l="l" t="t" r="r" b="b"/>
              <a:pathLst>
                <a:path w="5999" h="6529" extrusionOk="0">
                  <a:moveTo>
                    <a:pt x="0" y="0"/>
                  </a:moveTo>
                  <a:cubicBezTo>
                    <a:pt x="0" y="0"/>
                    <a:pt x="112" y="865"/>
                    <a:pt x="531" y="1953"/>
                  </a:cubicBezTo>
                  <a:lnTo>
                    <a:pt x="1144" y="1702"/>
                  </a:lnTo>
                  <a:lnTo>
                    <a:pt x="726" y="2427"/>
                  </a:lnTo>
                  <a:cubicBezTo>
                    <a:pt x="810" y="2623"/>
                    <a:pt x="893" y="2790"/>
                    <a:pt x="977" y="2985"/>
                  </a:cubicBezTo>
                  <a:lnTo>
                    <a:pt x="1368" y="2846"/>
                  </a:lnTo>
                  <a:lnTo>
                    <a:pt x="1368" y="2846"/>
                  </a:lnTo>
                  <a:lnTo>
                    <a:pt x="1116" y="3264"/>
                  </a:lnTo>
                  <a:cubicBezTo>
                    <a:pt x="1507" y="3962"/>
                    <a:pt x="2009" y="4659"/>
                    <a:pt x="2679" y="5273"/>
                  </a:cubicBezTo>
                  <a:cubicBezTo>
                    <a:pt x="3962" y="6389"/>
                    <a:pt x="5190" y="6529"/>
                    <a:pt x="5720" y="6529"/>
                  </a:cubicBezTo>
                  <a:lnTo>
                    <a:pt x="5999" y="6529"/>
                  </a:lnTo>
                  <a:cubicBezTo>
                    <a:pt x="5441" y="4799"/>
                    <a:pt x="4632" y="3543"/>
                    <a:pt x="3795" y="2623"/>
                  </a:cubicBezTo>
                  <a:lnTo>
                    <a:pt x="3041" y="2985"/>
                  </a:lnTo>
                  <a:lnTo>
                    <a:pt x="3404" y="2232"/>
                  </a:lnTo>
                  <a:cubicBezTo>
                    <a:pt x="1730" y="419"/>
                    <a:pt x="0" y="0"/>
                    <a:pt x="0"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9"/>
            <p:cNvSpPr/>
            <p:nvPr/>
          </p:nvSpPr>
          <p:spPr>
            <a:xfrm>
              <a:off x="7986464" y="3263317"/>
              <a:ext cx="303529" cy="987407"/>
            </a:xfrm>
            <a:custGeom>
              <a:avLst/>
              <a:gdLst/>
              <a:ahLst/>
              <a:cxnLst/>
              <a:rect l="l" t="t" r="r" b="b"/>
              <a:pathLst>
                <a:path w="4297" h="13979" extrusionOk="0">
                  <a:moveTo>
                    <a:pt x="4213" y="1"/>
                  </a:moveTo>
                  <a:cubicBezTo>
                    <a:pt x="4213" y="1"/>
                    <a:pt x="4185" y="1"/>
                    <a:pt x="4185" y="29"/>
                  </a:cubicBezTo>
                  <a:cubicBezTo>
                    <a:pt x="3878" y="559"/>
                    <a:pt x="3599" y="1061"/>
                    <a:pt x="3320" y="1619"/>
                  </a:cubicBezTo>
                  <a:cubicBezTo>
                    <a:pt x="3041" y="2177"/>
                    <a:pt x="2790" y="2707"/>
                    <a:pt x="2539" y="3265"/>
                  </a:cubicBezTo>
                  <a:cubicBezTo>
                    <a:pt x="2065" y="4381"/>
                    <a:pt x="1646" y="5497"/>
                    <a:pt x="1256" y="6641"/>
                  </a:cubicBezTo>
                  <a:cubicBezTo>
                    <a:pt x="865" y="7813"/>
                    <a:pt x="558" y="8984"/>
                    <a:pt x="279" y="10184"/>
                  </a:cubicBezTo>
                  <a:lnTo>
                    <a:pt x="112" y="11077"/>
                  </a:lnTo>
                  <a:cubicBezTo>
                    <a:pt x="56" y="11384"/>
                    <a:pt x="28" y="11663"/>
                    <a:pt x="28" y="11998"/>
                  </a:cubicBezTo>
                  <a:cubicBezTo>
                    <a:pt x="0" y="12611"/>
                    <a:pt x="0" y="13197"/>
                    <a:pt x="56" y="13839"/>
                  </a:cubicBezTo>
                  <a:lnTo>
                    <a:pt x="56" y="13867"/>
                  </a:lnTo>
                  <a:cubicBezTo>
                    <a:pt x="56" y="13951"/>
                    <a:pt x="140" y="13978"/>
                    <a:pt x="196" y="13978"/>
                  </a:cubicBezTo>
                  <a:lnTo>
                    <a:pt x="251" y="13978"/>
                  </a:lnTo>
                  <a:cubicBezTo>
                    <a:pt x="307" y="13978"/>
                    <a:pt x="391" y="13867"/>
                    <a:pt x="335" y="13811"/>
                  </a:cubicBezTo>
                  <a:cubicBezTo>
                    <a:pt x="196" y="13197"/>
                    <a:pt x="196" y="12611"/>
                    <a:pt x="251" y="12025"/>
                  </a:cubicBezTo>
                  <a:cubicBezTo>
                    <a:pt x="251" y="11719"/>
                    <a:pt x="279" y="11440"/>
                    <a:pt x="307" y="11105"/>
                  </a:cubicBezTo>
                  <a:lnTo>
                    <a:pt x="475" y="10240"/>
                  </a:lnTo>
                  <a:cubicBezTo>
                    <a:pt x="726" y="9068"/>
                    <a:pt x="1032" y="7896"/>
                    <a:pt x="1395" y="6725"/>
                  </a:cubicBezTo>
                  <a:cubicBezTo>
                    <a:pt x="1730" y="5581"/>
                    <a:pt x="2148" y="4409"/>
                    <a:pt x="2651" y="3349"/>
                  </a:cubicBezTo>
                  <a:cubicBezTo>
                    <a:pt x="3125" y="2233"/>
                    <a:pt x="3655" y="1145"/>
                    <a:pt x="4297" y="85"/>
                  </a:cubicBezTo>
                  <a:cubicBezTo>
                    <a:pt x="4241" y="29"/>
                    <a:pt x="4241" y="1"/>
                    <a:pt x="4213" y="1"/>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9"/>
            <p:cNvSpPr/>
            <p:nvPr/>
          </p:nvSpPr>
          <p:spPr>
            <a:xfrm>
              <a:off x="7527253" y="3643689"/>
              <a:ext cx="404117" cy="626744"/>
            </a:xfrm>
            <a:custGeom>
              <a:avLst/>
              <a:gdLst/>
              <a:ahLst/>
              <a:cxnLst/>
              <a:rect l="l" t="t" r="r" b="b"/>
              <a:pathLst>
                <a:path w="5721" h="8873" extrusionOk="0">
                  <a:moveTo>
                    <a:pt x="84" y="1"/>
                  </a:moveTo>
                  <a:cubicBezTo>
                    <a:pt x="84" y="1"/>
                    <a:pt x="57" y="1"/>
                    <a:pt x="57" y="56"/>
                  </a:cubicBezTo>
                  <a:cubicBezTo>
                    <a:pt x="1" y="84"/>
                    <a:pt x="57" y="112"/>
                    <a:pt x="57" y="112"/>
                  </a:cubicBezTo>
                  <a:cubicBezTo>
                    <a:pt x="754" y="670"/>
                    <a:pt x="1451" y="1312"/>
                    <a:pt x="2065" y="1926"/>
                  </a:cubicBezTo>
                  <a:cubicBezTo>
                    <a:pt x="2707" y="2567"/>
                    <a:pt x="3321" y="3265"/>
                    <a:pt x="3879" y="3962"/>
                  </a:cubicBezTo>
                  <a:lnTo>
                    <a:pt x="4297" y="4464"/>
                  </a:lnTo>
                  <a:cubicBezTo>
                    <a:pt x="4437" y="4660"/>
                    <a:pt x="4576" y="4827"/>
                    <a:pt x="4716" y="5022"/>
                  </a:cubicBezTo>
                  <a:cubicBezTo>
                    <a:pt x="4855" y="5218"/>
                    <a:pt x="4967" y="5413"/>
                    <a:pt x="5106" y="5580"/>
                  </a:cubicBezTo>
                  <a:lnTo>
                    <a:pt x="5218" y="5720"/>
                  </a:lnTo>
                  <a:cubicBezTo>
                    <a:pt x="5246" y="5776"/>
                    <a:pt x="5274" y="5804"/>
                    <a:pt x="5274" y="5859"/>
                  </a:cubicBezTo>
                  <a:cubicBezTo>
                    <a:pt x="5302" y="5971"/>
                    <a:pt x="5329" y="6083"/>
                    <a:pt x="5329" y="6194"/>
                  </a:cubicBezTo>
                  <a:cubicBezTo>
                    <a:pt x="5329" y="6222"/>
                    <a:pt x="5385" y="6278"/>
                    <a:pt x="5385" y="6361"/>
                  </a:cubicBezTo>
                  <a:lnTo>
                    <a:pt x="5385" y="6389"/>
                  </a:lnTo>
                  <a:lnTo>
                    <a:pt x="5385" y="6389"/>
                  </a:lnTo>
                  <a:lnTo>
                    <a:pt x="5385" y="6389"/>
                  </a:lnTo>
                  <a:lnTo>
                    <a:pt x="5385" y="6389"/>
                  </a:lnTo>
                  <a:lnTo>
                    <a:pt x="5385" y="6389"/>
                  </a:lnTo>
                  <a:lnTo>
                    <a:pt x="5385" y="6417"/>
                  </a:lnTo>
                  <a:lnTo>
                    <a:pt x="5385" y="6417"/>
                  </a:lnTo>
                  <a:lnTo>
                    <a:pt x="5385" y="6473"/>
                  </a:lnTo>
                  <a:lnTo>
                    <a:pt x="5385" y="6501"/>
                  </a:lnTo>
                  <a:lnTo>
                    <a:pt x="5385" y="6501"/>
                  </a:lnTo>
                  <a:lnTo>
                    <a:pt x="5329" y="6501"/>
                  </a:lnTo>
                  <a:lnTo>
                    <a:pt x="5385" y="6501"/>
                  </a:lnTo>
                  <a:lnTo>
                    <a:pt x="5385" y="6501"/>
                  </a:lnTo>
                  <a:lnTo>
                    <a:pt x="5385" y="6529"/>
                  </a:lnTo>
                  <a:lnTo>
                    <a:pt x="5385" y="6696"/>
                  </a:lnTo>
                  <a:cubicBezTo>
                    <a:pt x="5385" y="6947"/>
                    <a:pt x="5329" y="7171"/>
                    <a:pt x="5329" y="7366"/>
                  </a:cubicBezTo>
                  <a:cubicBezTo>
                    <a:pt x="5302" y="7812"/>
                    <a:pt x="5246" y="8287"/>
                    <a:pt x="5134" y="8705"/>
                  </a:cubicBezTo>
                  <a:lnTo>
                    <a:pt x="5134" y="8705"/>
                  </a:lnTo>
                  <a:lnTo>
                    <a:pt x="5134" y="8705"/>
                  </a:lnTo>
                  <a:cubicBezTo>
                    <a:pt x="5106" y="8761"/>
                    <a:pt x="5162" y="8845"/>
                    <a:pt x="5246" y="8872"/>
                  </a:cubicBezTo>
                  <a:lnTo>
                    <a:pt x="5274" y="8872"/>
                  </a:lnTo>
                  <a:cubicBezTo>
                    <a:pt x="5329" y="8872"/>
                    <a:pt x="5385" y="8845"/>
                    <a:pt x="5413" y="8761"/>
                  </a:cubicBezTo>
                  <a:cubicBezTo>
                    <a:pt x="5525" y="8314"/>
                    <a:pt x="5581" y="7868"/>
                    <a:pt x="5608" y="7394"/>
                  </a:cubicBezTo>
                  <a:cubicBezTo>
                    <a:pt x="5608" y="7171"/>
                    <a:pt x="5664" y="6947"/>
                    <a:pt x="5664" y="6696"/>
                  </a:cubicBezTo>
                  <a:lnTo>
                    <a:pt x="5664" y="6529"/>
                  </a:lnTo>
                  <a:lnTo>
                    <a:pt x="5664" y="6473"/>
                  </a:lnTo>
                  <a:lnTo>
                    <a:pt x="5664" y="6473"/>
                  </a:lnTo>
                  <a:cubicBezTo>
                    <a:pt x="5608" y="6501"/>
                    <a:pt x="5581" y="6529"/>
                    <a:pt x="5525" y="6529"/>
                  </a:cubicBezTo>
                  <a:lnTo>
                    <a:pt x="5469" y="6529"/>
                  </a:lnTo>
                  <a:lnTo>
                    <a:pt x="5441" y="6501"/>
                  </a:lnTo>
                  <a:lnTo>
                    <a:pt x="5441" y="6501"/>
                  </a:lnTo>
                  <a:cubicBezTo>
                    <a:pt x="5469" y="6501"/>
                    <a:pt x="5581" y="6501"/>
                    <a:pt x="5664" y="6473"/>
                  </a:cubicBezTo>
                  <a:lnTo>
                    <a:pt x="5664" y="6473"/>
                  </a:lnTo>
                  <a:lnTo>
                    <a:pt x="5664" y="6473"/>
                  </a:lnTo>
                  <a:lnTo>
                    <a:pt x="5664" y="6473"/>
                  </a:lnTo>
                  <a:lnTo>
                    <a:pt x="5664" y="6473"/>
                  </a:lnTo>
                  <a:lnTo>
                    <a:pt x="5664" y="6473"/>
                  </a:lnTo>
                  <a:lnTo>
                    <a:pt x="5664" y="6473"/>
                  </a:lnTo>
                  <a:lnTo>
                    <a:pt x="5664" y="6473"/>
                  </a:lnTo>
                  <a:lnTo>
                    <a:pt x="5664" y="6473"/>
                  </a:lnTo>
                  <a:lnTo>
                    <a:pt x="5664" y="6473"/>
                  </a:lnTo>
                  <a:lnTo>
                    <a:pt x="5664" y="6473"/>
                  </a:lnTo>
                  <a:lnTo>
                    <a:pt x="5664" y="6473"/>
                  </a:lnTo>
                  <a:lnTo>
                    <a:pt x="5664" y="6473"/>
                  </a:lnTo>
                  <a:lnTo>
                    <a:pt x="5664" y="6473"/>
                  </a:lnTo>
                  <a:lnTo>
                    <a:pt x="5664" y="6473"/>
                  </a:lnTo>
                  <a:lnTo>
                    <a:pt x="5720"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73"/>
                  </a:lnTo>
                  <a:lnTo>
                    <a:pt x="5692" y="6417"/>
                  </a:lnTo>
                  <a:lnTo>
                    <a:pt x="5692" y="6417"/>
                  </a:lnTo>
                  <a:lnTo>
                    <a:pt x="5692" y="6417"/>
                  </a:lnTo>
                  <a:lnTo>
                    <a:pt x="5692" y="6361"/>
                  </a:lnTo>
                  <a:cubicBezTo>
                    <a:pt x="5692" y="6278"/>
                    <a:pt x="5664" y="6250"/>
                    <a:pt x="5664" y="6194"/>
                  </a:cubicBezTo>
                  <a:cubicBezTo>
                    <a:pt x="5608" y="6083"/>
                    <a:pt x="5581" y="5943"/>
                    <a:pt x="5553" y="5831"/>
                  </a:cubicBezTo>
                  <a:cubicBezTo>
                    <a:pt x="5525" y="5776"/>
                    <a:pt x="5469" y="5692"/>
                    <a:pt x="5441" y="5664"/>
                  </a:cubicBezTo>
                  <a:lnTo>
                    <a:pt x="5329" y="5525"/>
                  </a:lnTo>
                  <a:cubicBezTo>
                    <a:pt x="5190" y="5357"/>
                    <a:pt x="5106" y="5134"/>
                    <a:pt x="4967" y="4967"/>
                  </a:cubicBezTo>
                  <a:cubicBezTo>
                    <a:pt x="4827" y="4799"/>
                    <a:pt x="4688" y="4576"/>
                    <a:pt x="4548" y="4409"/>
                  </a:cubicBezTo>
                  <a:lnTo>
                    <a:pt x="4130" y="3878"/>
                  </a:lnTo>
                  <a:cubicBezTo>
                    <a:pt x="3516" y="3181"/>
                    <a:pt x="2902" y="2511"/>
                    <a:pt x="2233" y="1898"/>
                  </a:cubicBezTo>
                  <a:cubicBezTo>
                    <a:pt x="1507" y="1200"/>
                    <a:pt x="838" y="558"/>
                    <a:pt x="84" y="1"/>
                  </a:cubicBezTo>
                  <a:cubicBezTo>
                    <a:pt x="112" y="1"/>
                    <a:pt x="112" y="1"/>
                    <a:pt x="84" y="1"/>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9"/>
            <p:cNvSpPr/>
            <p:nvPr/>
          </p:nvSpPr>
          <p:spPr>
            <a:xfrm>
              <a:off x="7718397" y="3377676"/>
              <a:ext cx="238543" cy="886822"/>
            </a:xfrm>
            <a:custGeom>
              <a:avLst/>
              <a:gdLst/>
              <a:ahLst/>
              <a:cxnLst/>
              <a:rect l="l" t="t" r="r" b="b"/>
              <a:pathLst>
                <a:path w="3377" h="12555" extrusionOk="0">
                  <a:moveTo>
                    <a:pt x="57" y="0"/>
                  </a:moveTo>
                  <a:lnTo>
                    <a:pt x="57" y="0"/>
                  </a:lnTo>
                  <a:cubicBezTo>
                    <a:pt x="29" y="0"/>
                    <a:pt x="1" y="56"/>
                    <a:pt x="1" y="84"/>
                  </a:cubicBezTo>
                  <a:cubicBezTo>
                    <a:pt x="140" y="921"/>
                    <a:pt x="308" y="1702"/>
                    <a:pt x="475" y="2511"/>
                  </a:cubicBezTo>
                  <a:cubicBezTo>
                    <a:pt x="698" y="3320"/>
                    <a:pt x="894" y="4129"/>
                    <a:pt x="1173" y="4910"/>
                  </a:cubicBezTo>
                  <a:lnTo>
                    <a:pt x="1284" y="5189"/>
                  </a:lnTo>
                  <a:cubicBezTo>
                    <a:pt x="1312" y="5301"/>
                    <a:pt x="1340" y="5413"/>
                    <a:pt x="1396" y="5496"/>
                  </a:cubicBezTo>
                  <a:lnTo>
                    <a:pt x="1535" y="5775"/>
                  </a:lnTo>
                  <a:cubicBezTo>
                    <a:pt x="1563" y="5859"/>
                    <a:pt x="1619" y="5943"/>
                    <a:pt x="1675" y="6054"/>
                  </a:cubicBezTo>
                  <a:cubicBezTo>
                    <a:pt x="1759" y="6222"/>
                    <a:pt x="1870" y="6389"/>
                    <a:pt x="1982" y="6612"/>
                  </a:cubicBezTo>
                  <a:cubicBezTo>
                    <a:pt x="2093" y="6780"/>
                    <a:pt x="2149" y="6975"/>
                    <a:pt x="2261" y="7170"/>
                  </a:cubicBezTo>
                  <a:cubicBezTo>
                    <a:pt x="2428" y="7533"/>
                    <a:pt x="2596" y="7923"/>
                    <a:pt x="2707" y="8314"/>
                  </a:cubicBezTo>
                  <a:cubicBezTo>
                    <a:pt x="2847" y="8705"/>
                    <a:pt x="2958" y="9123"/>
                    <a:pt x="3014" y="9486"/>
                  </a:cubicBezTo>
                  <a:lnTo>
                    <a:pt x="3014" y="9542"/>
                  </a:lnTo>
                  <a:lnTo>
                    <a:pt x="3014" y="9542"/>
                  </a:lnTo>
                  <a:cubicBezTo>
                    <a:pt x="3070" y="9570"/>
                    <a:pt x="3070" y="9625"/>
                    <a:pt x="3098" y="9681"/>
                  </a:cubicBezTo>
                  <a:cubicBezTo>
                    <a:pt x="3098" y="9737"/>
                    <a:pt x="3126" y="9765"/>
                    <a:pt x="3126" y="9849"/>
                  </a:cubicBezTo>
                  <a:cubicBezTo>
                    <a:pt x="3154" y="9960"/>
                    <a:pt x="3154" y="10044"/>
                    <a:pt x="3154" y="10183"/>
                  </a:cubicBezTo>
                  <a:lnTo>
                    <a:pt x="3154" y="10881"/>
                  </a:lnTo>
                  <a:cubicBezTo>
                    <a:pt x="3126" y="11132"/>
                    <a:pt x="3126" y="11355"/>
                    <a:pt x="3098" y="11578"/>
                  </a:cubicBezTo>
                  <a:cubicBezTo>
                    <a:pt x="3070" y="11690"/>
                    <a:pt x="3070" y="11801"/>
                    <a:pt x="3014" y="11941"/>
                  </a:cubicBezTo>
                  <a:cubicBezTo>
                    <a:pt x="2986" y="12053"/>
                    <a:pt x="2958" y="12136"/>
                    <a:pt x="2958" y="12276"/>
                  </a:cubicBezTo>
                  <a:lnTo>
                    <a:pt x="2958" y="12276"/>
                  </a:lnTo>
                  <a:lnTo>
                    <a:pt x="2958" y="12359"/>
                  </a:lnTo>
                  <a:cubicBezTo>
                    <a:pt x="2958" y="12499"/>
                    <a:pt x="3070" y="12555"/>
                    <a:pt x="3154" y="12555"/>
                  </a:cubicBezTo>
                  <a:cubicBezTo>
                    <a:pt x="3293" y="12555"/>
                    <a:pt x="3377" y="12471"/>
                    <a:pt x="3377" y="12359"/>
                  </a:cubicBezTo>
                  <a:lnTo>
                    <a:pt x="3377" y="11662"/>
                  </a:lnTo>
                  <a:cubicBezTo>
                    <a:pt x="3377" y="11411"/>
                    <a:pt x="3377" y="11216"/>
                    <a:pt x="3349" y="10964"/>
                  </a:cubicBezTo>
                  <a:cubicBezTo>
                    <a:pt x="3349" y="10713"/>
                    <a:pt x="3293" y="10518"/>
                    <a:pt x="3265" y="10267"/>
                  </a:cubicBezTo>
                  <a:cubicBezTo>
                    <a:pt x="3265" y="10155"/>
                    <a:pt x="3237" y="10016"/>
                    <a:pt x="3209" y="9904"/>
                  </a:cubicBezTo>
                  <a:cubicBezTo>
                    <a:pt x="3154" y="9821"/>
                    <a:pt x="3154" y="9709"/>
                    <a:pt x="3098" y="9570"/>
                  </a:cubicBezTo>
                  <a:lnTo>
                    <a:pt x="3098" y="9570"/>
                  </a:lnTo>
                  <a:lnTo>
                    <a:pt x="3098" y="9597"/>
                  </a:lnTo>
                  <a:cubicBezTo>
                    <a:pt x="3014" y="9179"/>
                    <a:pt x="2930" y="8788"/>
                    <a:pt x="2791" y="8370"/>
                  </a:cubicBezTo>
                  <a:cubicBezTo>
                    <a:pt x="2651" y="8007"/>
                    <a:pt x="2512" y="7617"/>
                    <a:pt x="2317" y="7226"/>
                  </a:cubicBezTo>
                  <a:cubicBezTo>
                    <a:pt x="2233" y="7059"/>
                    <a:pt x="2149" y="6835"/>
                    <a:pt x="2038" y="6668"/>
                  </a:cubicBezTo>
                  <a:cubicBezTo>
                    <a:pt x="1954" y="6501"/>
                    <a:pt x="1842" y="6333"/>
                    <a:pt x="1731" y="6110"/>
                  </a:cubicBezTo>
                  <a:cubicBezTo>
                    <a:pt x="1703" y="5998"/>
                    <a:pt x="1619" y="5943"/>
                    <a:pt x="1591" y="5831"/>
                  </a:cubicBezTo>
                  <a:lnTo>
                    <a:pt x="1452" y="5552"/>
                  </a:lnTo>
                  <a:cubicBezTo>
                    <a:pt x="1424" y="5440"/>
                    <a:pt x="1396" y="5385"/>
                    <a:pt x="1340" y="5273"/>
                  </a:cubicBezTo>
                  <a:lnTo>
                    <a:pt x="1256" y="4994"/>
                  </a:lnTo>
                  <a:cubicBezTo>
                    <a:pt x="977" y="4213"/>
                    <a:pt x="754" y="3432"/>
                    <a:pt x="559" y="2623"/>
                  </a:cubicBezTo>
                  <a:cubicBezTo>
                    <a:pt x="364" y="1814"/>
                    <a:pt x="196" y="977"/>
                    <a:pt x="57" y="168"/>
                  </a:cubicBezTo>
                  <a:lnTo>
                    <a:pt x="57" y="168"/>
                  </a:lnTo>
                  <a:cubicBezTo>
                    <a:pt x="140" y="0"/>
                    <a:pt x="85" y="0"/>
                    <a:pt x="57"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9"/>
            <p:cNvSpPr/>
            <p:nvPr/>
          </p:nvSpPr>
          <p:spPr>
            <a:xfrm>
              <a:off x="8015991" y="3692922"/>
              <a:ext cx="380454" cy="603152"/>
            </a:xfrm>
            <a:custGeom>
              <a:avLst/>
              <a:gdLst/>
              <a:ahLst/>
              <a:cxnLst/>
              <a:rect l="l" t="t" r="r" b="b"/>
              <a:pathLst>
                <a:path w="5386" h="8539" extrusionOk="0">
                  <a:moveTo>
                    <a:pt x="5302" y="1"/>
                  </a:moveTo>
                  <a:lnTo>
                    <a:pt x="5302" y="1"/>
                  </a:lnTo>
                  <a:cubicBezTo>
                    <a:pt x="4632" y="615"/>
                    <a:pt x="4046" y="1201"/>
                    <a:pt x="3432" y="1814"/>
                  </a:cubicBezTo>
                  <a:cubicBezTo>
                    <a:pt x="2846" y="2456"/>
                    <a:pt x="2261" y="3042"/>
                    <a:pt x="1703" y="3712"/>
                  </a:cubicBezTo>
                  <a:cubicBezTo>
                    <a:pt x="1424" y="4018"/>
                    <a:pt x="1145" y="4353"/>
                    <a:pt x="893" y="4716"/>
                  </a:cubicBezTo>
                  <a:lnTo>
                    <a:pt x="726" y="4967"/>
                  </a:lnTo>
                  <a:cubicBezTo>
                    <a:pt x="642" y="5051"/>
                    <a:pt x="614" y="5134"/>
                    <a:pt x="559" y="5246"/>
                  </a:cubicBezTo>
                  <a:lnTo>
                    <a:pt x="475" y="5386"/>
                  </a:lnTo>
                  <a:lnTo>
                    <a:pt x="419" y="5525"/>
                  </a:lnTo>
                  <a:cubicBezTo>
                    <a:pt x="391" y="5609"/>
                    <a:pt x="308" y="5720"/>
                    <a:pt x="280" y="5832"/>
                  </a:cubicBezTo>
                  <a:cubicBezTo>
                    <a:pt x="84" y="6250"/>
                    <a:pt x="1" y="6669"/>
                    <a:pt x="1" y="7115"/>
                  </a:cubicBezTo>
                  <a:cubicBezTo>
                    <a:pt x="1" y="7338"/>
                    <a:pt x="1" y="7562"/>
                    <a:pt x="29" y="7785"/>
                  </a:cubicBezTo>
                  <a:cubicBezTo>
                    <a:pt x="29" y="7896"/>
                    <a:pt x="57" y="7980"/>
                    <a:pt x="84" y="8120"/>
                  </a:cubicBezTo>
                  <a:cubicBezTo>
                    <a:pt x="140" y="8231"/>
                    <a:pt x="168" y="8343"/>
                    <a:pt x="224" y="8482"/>
                  </a:cubicBezTo>
                  <a:lnTo>
                    <a:pt x="224" y="8482"/>
                  </a:lnTo>
                  <a:cubicBezTo>
                    <a:pt x="280" y="8510"/>
                    <a:pt x="308" y="8538"/>
                    <a:pt x="363" y="8538"/>
                  </a:cubicBezTo>
                  <a:cubicBezTo>
                    <a:pt x="419" y="8538"/>
                    <a:pt x="419" y="8538"/>
                    <a:pt x="447" y="8510"/>
                  </a:cubicBezTo>
                  <a:cubicBezTo>
                    <a:pt x="503" y="8482"/>
                    <a:pt x="559" y="8371"/>
                    <a:pt x="503" y="8315"/>
                  </a:cubicBezTo>
                  <a:lnTo>
                    <a:pt x="503" y="8315"/>
                  </a:lnTo>
                  <a:cubicBezTo>
                    <a:pt x="475" y="8231"/>
                    <a:pt x="447" y="8120"/>
                    <a:pt x="419" y="8036"/>
                  </a:cubicBezTo>
                  <a:cubicBezTo>
                    <a:pt x="363" y="7924"/>
                    <a:pt x="336" y="7813"/>
                    <a:pt x="336" y="7757"/>
                  </a:cubicBezTo>
                  <a:cubicBezTo>
                    <a:pt x="308" y="7534"/>
                    <a:pt x="308" y="7338"/>
                    <a:pt x="308" y="7143"/>
                  </a:cubicBezTo>
                  <a:cubicBezTo>
                    <a:pt x="308" y="6725"/>
                    <a:pt x="419" y="6362"/>
                    <a:pt x="559" y="5971"/>
                  </a:cubicBezTo>
                  <a:cubicBezTo>
                    <a:pt x="587" y="5860"/>
                    <a:pt x="614" y="5804"/>
                    <a:pt x="642" y="5692"/>
                  </a:cubicBezTo>
                  <a:lnTo>
                    <a:pt x="726" y="5553"/>
                  </a:lnTo>
                  <a:lnTo>
                    <a:pt x="782" y="5413"/>
                  </a:lnTo>
                  <a:cubicBezTo>
                    <a:pt x="866" y="5302"/>
                    <a:pt x="893" y="5246"/>
                    <a:pt x="977" y="5134"/>
                  </a:cubicBezTo>
                  <a:lnTo>
                    <a:pt x="1145" y="4883"/>
                  </a:lnTo>
                  <a:cubicBezTo>
                    <a:pt x="1396" y="4549"/>
                    <a:pt x="1675" y="4214"/>
                    <a:pt x="1898" y="3879"/>
                  </a:cubicBezTo>
                  <a:cubicBezTo>
                    <a:pt x="2428" y="3209"/>
                    <a:pt x="3014" y="2596"/>
                    <a:pt x="3572" y="1954"/>
                  </a:cubicBezTo>
                  <a:cubicBezTo>
                    <a:pt x="4186" y="1340"/>
                    <a:pt x="4771" y="726"/>
                    <a:pt x="5357" y="140"/>
                  </a:cubicBezTo>
                  <a:cubicBezTo>
                    <a:pt x="5385" y="113"/>
                    <a:pt x="5385" y="113"/>
                    <a:pt x="5357" y="85"/>
                  </a:cubicBezTo>
                  <a:cubicBezTo>
                    <a:pt x="5329" y="1"/>
                    <a:pt x="5329" y="1"/>
                    <a:pt x="5302" y="1"/>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9"/>
            <p:cNvSpPr/>
            <p:nvPr/>
          </p:nvSpPr>
          <p:spPr>
            <a:xfrm>
              <a:off x="7929319" y="3493941"/>
              <a:ext cx="287777" cy="618833"/>
            </a:xfrm>
            <a:custGeom>
              <a:avLst/>
              <a:gdLst/>
              <a:ahLst/>
              <a:cxnLst/>
              <a:rect l="l" t="t" r="r" b="b"/>
              <a:pathLst>
                <a:path w="4074" h="8761" extrusionOk="0">
                  <a:moveTo>
                    <a:pt x="3934" y="0"/>
                  </a:moveTo>
                  <a:lnTo>
                    <a:pt x="3934" y="0"/>
                  </a:lnTo>
                  <a:cubicBezTo>
                    <a:pt x="3934" y="0"/>
                    <a:pt x="1925" y="726"/>
                    <a:pt x="1339" y="2511"/>
                  </a:cubicBezTo>
                  <a:lnTo>
                    <a:pt x="1981" y="3097"/>
                  </a:lnTo>
                  <a:lnTo>
                    <a:pt x="1200" y="2790"/>
                  </a:lnTo>
                  <a:cubicBezTo>
                    <a:pt x="1200" y="2790"/>
                    <a:pt x="0" y="4743"/>
                    <a:pt x="642" y="8760"/>
                  </a:cubicBezTo>
                  <a:cubicBezTo>
                    <a:pt x="642" y="8760"/>
                    <a:pt x="1423" y="8370"/>
                    <a:pt x="1758" y="8119"/>
                  </a:cubicBezTo>
                  <a:cubicBezTo>
                    <a:pt x="2148" y="7812"/>
                    <a:pt x="2623" y="7477"/>
                    <a:pt x="3153" y="6305"/>
                  </a:cubicBezTo>
                  <a:cubicBezTo>
                    <a:pt x="3181" y="6250"/>
                    <a:pt x="2595" y="5859"/>
                    <a:pt x="2595" y="5859"/>
                  </a:cubicBezTo>
                  <a:lnTo>
                    <a:pt x="2595" y="5859"/>
                  </a:lnTo>
                  <a:cubicBezTo>
                    <a:pt x="2595" y="5859"/>
                    <a:pt x="3097" y="5971"/>
                    <a:pt x="3236" y="5971"/>
                  </a:cubicBezTo>
                  <a:lnTo>
                    <a:pt x="3292" y="5971"/>
                  </a:lnTo>
                  <a:cubicBezTo>
                    <a:pt x="3460" y="5440"/>
                    <a:pt x="3767" y="4604"/>
                    <a:pt x="3850" y="3906"/>
                  </a:cubicBezTo>
                  <a:cubicBezTo>
                    <a:pt x="4073" y="1423"/>
                    <a:pt x="3934" y="0"/>
                    <a:pt x="3934" y="0"/>
                  </a:cubicBezTo>
                  <a:close/>
                </a:path>
              </a:pathLst>
            </a:custGeom>
            <a:solidFill>
              <a:srgbClr val="7477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9"/>
            <p:cNvSpPr/>
            <p:nvPr/>
          </p:nvSpPr>
          <p:spPr>
            <a:xfrm>
              <a:off x="7958845" y="3525445"/>
              <a:ext cx="228654" cy="737076"/>
            </a:xfrm>
            <a:custGeom>
              <a:avLst/>
              <a:gdLst/>
              <a:ahLst/>
              <a:cxnLst/>
              <a:rect l="l" t="t" r="r" b="b"/>
              <a:pathLst>
                <a:path w="3237" h="10435" extrusionOk="0">
                  <a:moveTo>
                    <a:pt x="3209" y="1"/>
                  </a:moveTo>
                  <a:lnTo>
                    <a:pt x="3209" y="1"/>
                  </a:lnTo>
                  <a:cubicBezTo>
                    <a:pt x="2735" y="810"/>
                    <a:pt x="2344" y="1619"/>
                    <a:pt x="1954" y="2456"/>
                  </a:cubicBezTo>
                  <a:cubicBezTo>
                    <a:pt x="1619" y="3293"/>
                    <a:pt x="1256" y="4130"/>
                    <a:pt x="977" y="4994"/>
                  </a:cubicBezTo>
                  <a:cubicBezTo>
                    <a:pt x="698" y="5859"/>
                    <a:pt x="447" y="6752"/>
                    <a:pt x="252" y="7617"/>
                  </a:cubicBezTo>
                  <a:lnTo>
                    <a:pt x="112" y="8287"/>
                  </a:lnTo>
                  <a:cubicBezTo>
                    <a:pt x="84" y="8510"/>
                    <a:pt x="84" y="8733"/>
                    <a:pt x="29" y="8984"/>
                  </a:cubicBezTo>
                  <a:cubicBezTo>
                    <a:pt x="1" y="9430"/>
                    <a:pt x="29" y="9877"/>
                    <a:pt x="84" y="10323"/>
                  </a:cubicBezTo>
                  <a:lnTo>
                    <a:pt x="84" y="10323"/>
                  </a:lnTo>
                  <a:cubicBezTo>
                    <a:pt x="84" y="10379"/>
                    <a:pt x="140" y="10435"/>
                    <a:pt x="168" y="10435"/>
                  </a:cubicBezTo>
                  <a:lnTo>
                    <a:pt x="224" y="10435"/>
                  </a:lnTo>
                  <a:cubicBezTo>
                    <a:pt x="280" y="10435"/>
                    <a:pt x="308" y="10379"/>
                    <a:pt x="308" y="10295"/>
                  </a:cubicBezTo>
                  <a:cubicBezTo>
                    <a:pt x="224" y="9877"/>
                    <a:pt x="224" y="9430"/>
                    <a:pt x="224" y="8984"/>
                  </a:cubicBezTo>
                  <a:cubicBezTo>
                    <a:pt x="224" y="8761"/>
                    <a:pt x="252" y="8510"/>
                    <a:pt x="252" y="8314"/>
                  </a:cubicBezTo>
                  <a:lnTo>
                    <a:pt x="391" y="7645"/>
                  </a:lnTo>
                  <a:cubicBezTo>
                    <a:pt x="559" y="6780"/>
                    <a:pt x="810" y="5915"/>
                    <a:pt x="1089" y="5022"/>
                  </a:cubicBezTo>
                  <a:cubicBezTo>
                    <a:pt x="1368" y="4158"/>
                    <a:pt x="1675" y="3321"/>
                    <a:pt x="2037" y="2484"/>
                  </a:cubicBezTo>
                  <a:cubicBezTo>
                    <a:pt x="2372" y="1647"/>
                    <a:pt x="2791" y="838"/>
                    <a:pt x="3237" y="84"/>
                  </a:cubicBezTo>
                  <a:cubicBezTo>
                    <a:pt x="3237" y="56"/>
                    <a:pt x="3237" y="1"/>
                    <a:pt x="3209" y="1"/>
                  </a:cubicBezTo>
                  <a:cubicBezTo>
                    <a:pt x="3237" y="1"/>
                    <a:pt x="3209" y="1"/>
                    <a:pt x="3209" y="1"/>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9"/>
            <p:cNvSpPr/>
            <p:nvPr/>
          </p:nvSpPr>
          <p:spPr>
            <a:xfrm>
              <a:off x="7537142" y="3826988"/>
              <a:ext cx="337012" cy="254286"/>
            </a:xfrm>
            <a:custGeom>
              <a:avLst/>
              <a:gdLst/>
              <a:ahLst/>
              <a:cxnLst/>
              <a:rect l="l" t="t" r="r" b="b"/>
              <a:pathLst>
                <a:path w="4771" h="3600" extrusionOk="0">
                  <a:moveTo>
                    <a:pt x="698" y="0"/>
                  </a:moveTo>
                  <a:cubicBezTo>
                    <a:pt x="335" y="0"/>
                    <a:pt x="0" y="56"/>
                    <a:pt x="0" y="56"/>
                  </a:cubicBezTo>
                  <a:cubicBezTo>
                    <a:pt x="0" y="56"/>
                    <a:pt x="419" y="893"/>
                    <a:pt x="1395" y="2065"/>
                  </a:cubicBezTo>
                  <a:cubicBezTo>
                    <a:pt x="1674" y="2399"/>
                    <a:pt x="2121" y="2762"/>
                    <a:pt x="2427" y="2957"/>
                  </a:cubicBezTo>
                  <a:lnTo>
                    <a:pt x="2427" y="2957"/>
                  </a:lnTo>
                  <a:cubicBezTo>
                    <a:pt x="2455" y="2957"/>
                    <a:pt x="2762" y="2651"/>
                    <a:pt x="2762" y="2651"/>
                  </a:cubicBezTo>
                  <a:lnTo>
                    <a:pt x="2762" y="2651"/>
                  </a:lnTo>
                  <a:cubicBezTo>
                    <a:pt x="2762" y="2651"/>
                    <a:pt x="2595" y="3069"/>
                    <a:pt x="2623" y="3097"/>
                  </a:cubicBezTo>
                  <a:cubicBezTo>
                    <a:pt x="3292" y="3515"/>
                    <a:pt x="3627" y="3543"/>
                    <a:pt x="3990" y="3599"/>
                  </a:cubicBezTo>
                  <a:lnTo>
                    <a:pt x="4046" y="3599"/>
                  </a:lnTo>
                  <a:cubicBezTo>
                    <a:pt x="4325" y="3599"/>
                    <a:pt x="4771" y="3515"/>
                    <a:pt x="4771" y="3515"/>
                  </a:cubicBezTo>
                  <a:cubicBezTo>
                    <a:pt x="3711" y="1172"/>
                    <a:pt x="2400" y="558"/>
                    <a:pt x="2400" y="558"/>
                  </a:cubicBezTo>
                  <a:lnTo>
                    <a:pt x="2093" y="1004"/>
                  </a:lnTo>
                  <a:lnTo>
                    <a:pt x="2232" y="474"/>
                  </a:lnTo>
                  <a:cubicBezTo>
                    <a:pt x="1758" y="112"/>
                    <a:pt x="1172" y="0"/>
                    <a:pt x="698" y="0"/>
                  </a:cubicBezTo>
                  <a:close/>
                </a:path>
              </a:pathLst>
            </a:custGeom>
            <a:solidFill>
              <a:srgbClr val="6668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9"/>
            <p:cNvSpPr/>
            <p:nvPr/>
          </p:nvSpPr>
          <p:spPr>
            <a:xfrm>
              <a:off x="7560806" y="3840762"/>
              <a:ext cx="335034" cy="350844"/>
            </a:xfrm>
            <a:custGeom>
              <a:avLst/>
              <a:gdLst/>
              <a:ahLst/>
              <a:cxnLst/>
              <a:rect l="l" t="t" r="r" b="b"/>
              <a:pathLst>
                <a:path w="4743" h="4967" extrusionOk="0">
                  <a:moveTo>
                    <a:pt x="28" y="0"/>
                  </a:moveTo>
                  <a:cubicBezTo>
                    <a:pt x="0" y="0"/>
                    <a:pt x="0" y="0"/>
                    <a:pt x="28" y="0"/>
                  </a:cubicBezTo>
                  <a:cubicBezTo>
                    <a:pt x="0" y="56"/>
                    <a:pt x="0" y="56"/>
                    <a:pt x="28" y="56"/>
                  </a:cubicBezTo>
                  <a:cubicBezTo>
                    <a:pt x="446" y="252"/>
                    <a:pt x="837" y="503"/>
                    <a:pt x="1255" y="754"/>
                  </a:cubicBezTo>
                  <a:cubicBezTo>
                    <a:pt x="1618" y="977"/>
                    <a:pt x="2009" y="1256"/>
                    <a:pt x="2399" y="1535"/>
                  </a:cubicBezTo>
                  <a:cubicBezTo>
                    <a:pt x="2790" y="1814"/>
                    <a:pt x="3125" y="2093"/>
                    <a:pt x="3487" y="2428"/>
                  </a:cubicBezTo>
                  <a:cubicBezTo>
                    <a:pt x="3822" y="2735"/>
                    <a:pt x="4129" y="3041"/>
                    <a:pt x="4464" y="3348"/>
                  </a:cubicBezTo>
                  <a:lnTo>
                    <a:pt x="4464" y="3348"/>
                  </a:lnTo>
                  <a:cubicBezTo>
                    <a:pt x="4492" y="3599"/>
                    <a:pt x="4520" y="3850"/>
                    <a:pt x="4548" y="4129"/>
                  </a:cubicBezTo>
                  <a:cubicBezTo>
                    <a:pt x="4548" y="4269"/>
                    <a:pt x="4603" y="4381"/>
                    <a:pt x="4603" y="4520"/>
                  </a:cubicBezTo>
                  <a:lnTo>
                    <a:pt x="4603" y="4883"/>
                  </a:lnTo>
                  <a:lnTo>
                    <a:pt x="4603" y="4883"/>
                  </a:lnTo>
                  <a:lnTo>
                    <a:pt x="4603" y="4883"/>
                  </a:lnTo>
                  <a:cubicBezTo>
                    <a:pt x="4603" y="4939"/>
                    <a:pt x="4631" y="4966"/>
                    <a:pt x="4659" y="4966"/>
                  </a:cubicBezTo>
                  <a:lnTo>
                    <a:pt x="4659" y="4966"/>
                  </a:lnTo>
                  <a:cubicBezTo>
                    <a:pt x="4687" y="4966"/>
                    <a:pt x="4743" y="4939"/>
                    <a:pt x="4743" y="4883"/>
                  </a:cubicBezTo>
                  <a:cubicBezTo>
                    <a:pt x="4687" y="4660"/>
                    <a:pt x="4687" y="4381"/>
                    <a:pt x="4659" y="4129"/>
                  </a:cubicBezTo>
                  <a:cubicBezTo>
                    <a:pt x="4631" y="3878"/>
                    <a:pt x="4603" y="3599"/>
                    <a:pt x="4520" y="3348"/>
                  </a:cubicBezTo>
                  <a:lnTo>
                    <a:pt x="4520" y="3320"/>
                  </a:lnTo>
                  <a:cubicBezTo>
                    <a:pt x="4213" y="2986"/>
                    <a:pt x="3850" y="2651"/>
                    <a:pt x="3515" y="2372"/>
                  </a:cubicBezTo>
                  <a:cubicBezTo>
                    <a:pt x="3153" y="2065"/>
                    <a:pt x="2818" y="1786"/>
                    <a:pt x="2427" y="1507"/>
                  </a:cubicBezTo>
                  <a:cubicBezTo>
                    <a:pt x="2037" y="1228"/>
                    <a:pt x="1674" y="977"/>
                    <a:pt x="1283" y="754"/>
                  </a:cubicBezTo>
                  <a:cubicBezTo>
                    <a:pt x="837" y="419"/>
                    <a:pt x="446" y="224"/>
                    <a:pt x="28" y="0"/>
                  </a:cubicBezTo>
                  <a:close/>
                </a:path>
              </a:pathLst>
            </a:custGeom>
            <a:solidFill>
              <a:srgbClr val="5051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9"/>
            <p:cNvSpPr/>
            <p:nvPr/>
          </p:nvSpPr>
          <p:spPr>
            <a:xfrm>
              <a:off x="7659274" y="4173808"/>
              <a:ext cx="561780" cy="147839"/>
            </a:xfrm>
            <a:custGeom>
              <a:avLst/>
              <a:gdLst/>
              <a:ahLst/>
              <a:cxnLst/>
              <a:rect l="l" t="t" r="r" b="b"/>
              <a:pathLst>
                <a:path w="7953" h="2093" extrusionOk="0">
                  <a:moveTo>
                    <a:pt x="1" y="0"/>
                  </a:moveTo>
                  <a:lnTo>
                    <a:pt x="168" y="2093"/>
                  </a:lnTo>
                  <a:cubicBezTo>
                    <a:pt x="2735" y="1897"/>
                    <a:pt x="5386" y="1758"/>
                    <a:pt x="7869" y="1061"/>
                  </a:cubicBezTo>
                  <a:lnTo>
                    <a:pt x="7952" y="84"/>
                  </a:lnTo>
                  <a:close/>
                </a:path>
              </a:pathLst>
            </a:custGeom>
            <a:solidFill>
              <a:srgbClr val="CE8C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9"/>
            <p:cNvSpPr/>
            <p:nvPr/>
          </p:nvSpPr>
          <p:spPr>
            <a:xfrm>
              <a:off x="7673119" y="4248681"/>
              <a:ext cx="543979" cy="378462"/>
            </a:xfrm>
            <a:custGeom>
              <a:avLst/>
              <a:gdLst/>
              <a:ahLst/>
              <a:cxnLst/>
              <a:rect l="l" t="t" r="r" b="b"/>
              <a:pathLst>
                <a:path w="7701" h="5358" extrusionOk="0">
                  <a:moveTo>
                    <a:pt x="7700" y="1"/>
                  </a:moveTo>
                  <a:lnTo>
                    <a:pt x="7700" y="1"/>
                  </a:lnTo>
                  <a:cubicBezTo>
                    <a:pt x="5245" y="698"/>
                    <a:pt x="2595" y="837"/>
                    <a:pt x="0" y="1033"/>
                  </a:cubicBezTo>
                  <a:lnTo>
                    <a:pt x="307" y="4799"/>
                  </a:lnTo>
                  <a:cubicBezTo>
                    <a:pt x="307" y="4799"/>
                    <a:pt x="2176" y="5357"/>
                    <a:pt x="4436" y="5357"/>
                  </a:cubicBezTo>
                  <a:cubicBezTo>
                    <a:pt x="5329" y="5357"/>
                    <a:pt x="6361" y="5246"/>
                    <a:pt x="7282" y="5022"/>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9"/>
            <p:cNvSpPr/>
            <p:nvPr/>
          </p:nvSpPr>
          <p:spPr>
            <a:xfrm>
              <a:off x="7645500" y="4132415"/>
              <a:ext cx="587351" cy="118314"/>
            </a:xfrm>
            <a:custGeom>
              <a:avLst/>
              <a:gdLst/>
              <a:ahLst/>
              <a:cxnLst/>
              <a:rect l="l" t="t" r="r" b="b"/>
              <a:pathLst>
                <a:path w="8315" h="1675" extrusionOk="0">
                  <a:moveTo>
                    <a:pt x="1" y="0"/>
                  </a:moveTo>
                  <a:lnTo>
                    <a:pt x="1" y="1284"/>
                  </a:lnTo>
                  <a:cubicBezTo>
                    <a:pt x="1" y="1284"/>
                    <a:pt x="1647" y="1674"/>
                    <a:pt x="4269" y="1674"/>
                  </a:cubicBezTo>
                  <a:cubicBezTo>
                    <a:pt x="5413" y="1674"/>
                    <a:pt x="6780" y="1591"/>
                    <a:pt x="8315" y="1368"/>
                  </a:cubicBezTo>
                  <a:lnTo>
                    <a:pt x="8315" y="0"/>
                  </a:lnTo>
                  <a:cubicBezTo>
                    <a:pt x="8315" y="0"/>
                    <a:pt x="7115" y="307"/>
                    <a:pt x="4688" y="307"/>
                  </a:cubicBezTo>
                  <a:cubicBezTo>
                    <a:pt x="3460" y="307"/>
                    <a:pt x="1898" y="252"/>
                    <a:pt x="1" y="0"/>
                  </a:cubicBezTo>
                  <a:close/>
                </a:path>
              </a:pathLst>
            </a:custGeom>
            <a:solidFill>
              <a:srgbClr val="DE9D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TextBox 100">
            <a:extLst>
              <a:ext uri="{FF2B5EF4-FFF2-40B4-BE49-F238E27FC236}">
                <a16:creationId xmlns:a16="http://schemas.microsoft.com/office/drawing/2014/main" id="{02222D99-0608-4B1B-ABF1-D272BC19BB39}"/>
              </a:ext>
            </a:extLst>
          </p:cNvPr>
          <p:cNvSpPr txBox="1"/>
          <p:nvPr/>
        </p:nvSpPr>
        <p:spPr>
          <a:xfrm>
            <a:off x="2117280" y="1691833"/>
            <a:ext cx="5320775" cy="1600438"/>
          </a:xfrm>
          <a:prstGeom prst="rect">
            <a:avLst/>
          </a:prstGeom>
          <a:noFill/>
        </p:spPr>
        <p:txBody>
          <a:bodyPr wrap="square">
            <a:spAutoFit/>
          </a:bodyPr>
          <a:lstStyle/>
          <a:p>
            <a:r>
              <a:rPr lang="en-US" dirty="0"/>
              <a:t>pomace is a material commonly used in stoves instead of wood, in the olive season, huge quantities of olive mill pomace are produced in contemporary times. These quantities can be turned into advantages, as their availability in quantities in addition to their cheap price, if compared to other means of fuel such as diesel, gas and electricity, enables it to become one of the most important means of auxiliary energy.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37"/>
          <p:cNvSpPr/>
          <p:nvPr/>
        </p:nvSpPr>
        <p:spPr>
          <a:xfrm>
            <a:off x="7161769" y="4469128"/>
            <a:ext cx="1621800" cy="450600"/>
          </a:xfrm>
          <a:prstGeom prst="ellipse">
            <a:avLst/>
          </a:prstGeom>
          <a:solidFill>
            <a:srgbClr val="B45F06">
              <a:alpha val="19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1" name="Google Shape;731;p37"/>
          <p:cNvGrpSpPr/>
          <p:nvPr/>
        </p:nvGrpSpPr>
        <p:grpSpPr>
          <a:xfrm>
            <a:off x="6896354" y="1051897"/>
            <a:ext cx="2019223" cy="3636696"/>
            <a:chOff x="619400" y="238125"/>
            <a:chExt cx="2313500" cy="4166700"/>
          </a:xfrm>
        </p:grpSpPr>
        <p:sp>
          <p:nvSpPr>
            <p:cNvPr id="732" name="Google Shape;732;p37"/>
            <p:cNvSpPr/>
            <p:nvPr/>
          </p:nvSpPr>
          <p:spPr>
            <a:xfrm>
              <a:off x="619400" y="1175450"/>
              <a:ext cx="25" cy="25"/>
            </a:xfrm>
            <a:custGeom>
              <a:avLst/>
              <a:gdLst/>
              <a:ahLst/>
              <a:cxnLst/>
              <a:rect l="l" t="t" r="r" b="b"/>
              <a:pathLst>
                <a:path w="1" h="1" extrusionOk="0">
                  <a:moveTo>
                    <a:pt x="1" y="1"/>
                  </a:moveTo>
                  <a:close/>
                </a:path>
              </a:pathLst>
            </a:custGeom>
            <a:solidFill>
              <a:srgbClr val="FF75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7"/>
            <p:cNvSpPr/>
            <p:nvPr/>
          </p:nvSpPr>
          <p:spPr>
            <a:xfrm>
              <a:off x="2579050" y="1015650"/>
              <a:ext cx="216725" cy="216700"/>
            </a:xfrm>
            <a:custGeom>
              <a:avLst/>
              <a:gdLst/>
              <a:ahLst/>
              <a:cxnLst/>
              <a:rect l="l" t="t" r="r" b="b"/>
              <a:pathLst>
                <a:path w="8669" h="8668" extrusionOk="0">
                  <a:moveTo>
                    <a:pt x="4335" y="0"/>
                  </a:moveTo>
                  <a:cubicBezTo>
                    <a:pt x="1941" y="0"/>
                    <a:pt x="1" y="1941"/>
                    <a:pt x="1" y="4334"/>
                  </a:cubicBezTo>
                  <a:cubicBezTo>
                    <a:pt x="1" y="6727"/>
                    <a:pt x="1941" y="8668"/>
                    <a:pt x="4335" y="8668"/>
                  </a:cubicBezTo>
                  <a:cubicBezTo>
                    <a:pt x="6728" y="8668"/>
                    <a:pt x="8669" y="6727"/>
                    <a:pt x="8669" y="4334"/>
                  </a:cubicBezTo>
                  <a:cubicBezTo>
                    <a:pt x="8669" y="1941"/>
                    <a:pt x="6728" y="0"/>
                    <a:pt x="4335" y="0"/>
                  </a:cubicBezTo>
                  <a:close/>
                </a:path>
              </a:pathLst>
            </a:custGeom>
            <a:solidFill>
              <a:srgbClr val="9FE0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7"/>
            <p:cNvSpPr/>
            <p:nvPr/>
          </p:nvSpPr>
          <p:spPr>
            <a:xfrm>
              <a:off x="1144450" y="3654875"/>
              <a:ext cx="751250" cy="749900"/>
            </a:xfrm>
            <a:custGeom>
              <a:avLst/>
              <a:gdLst/>
              <a:ahLst/>
              <a:cxnLst/>
              <a:rect l="l" t="t" r="r" b="b"/>
              <a:pathLst>
                <a:path w="30050" h="29996" extrusionOk="0">
                  <a:moveTo>
                    <a:pt x="28323" y="0"/>
                  </a:moveTo>
                  <a:lnTo>
                    <a:pt x="0" y="28264"/>
                  </a:lnTo>
                  <a:lnTo>
                    <a:pt x="1727" y="29996"/>
                  </a:lnTo>
                  <a:lnTo>
                    <a:pt x="30050" y="1732"/>
                  </a:lnTo>
                  <a:lnTo>
                    <a:pt x="283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7"/>
            <p:cNvSpPr/>
            <p:nvPr/>
          </p:nvSpPr>
          <p:spPr>
            <a:xfrm>
              <a:off x="1852575" y="3654950"/>
              <a:ext cx="751275" cy="749875"/>
            </a:xfrm>
            <a:custGeom>
              <a:avLst/>
              <a:gdLst/>
              <a:ahLst/>
              <a:cxnLst/>
              <a:rect l="l" t="t" r="r" b="b"/>
              <a:pathLst>
                <a:path w="30051" h="29995" extrusionOk="0">
                  <a:moveTo>
                    <a:pt x="1728" y="1"/>
                  </a:moveTo>
                  <a:lnTo>
                    <a:pt x="1" y="1731"/>
                  </a:lnTo>
                  <a:lnTo>
                    <a:pt x="28322" y="29995"/>
                  </a:lnTo>
                  <a:lnTo>
                    <a:pt x="30051" y="28264"/>
                  </a:lnTo>
                  <a:lnTo>
                    <a:pt x="17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7"/>
            <p:cNvSpPr/>
            <p:nvPr/>
          </p:nvSpPr>
          <p:spPr>
            <a:xfrm>
              <a:off x="1843675" y="3572650"/>
              <a:ext cx="61225" cy="810200"/>
            </a:xfrm>
            <a:custGeom>
              <a:avLst/>
              <a:gdLst/>
              <a:ahLst/>
              <a:cxnLst/>
              <a:rect l="l" t="t" r="r" b="b"/>
              <a:pathLst>
                <a:path w="2449" h="32408" extrusionOk="0">
                  <a:moveTo>
                    <a:pt x="1" y="0"/>
                  </a:moveTo>
                  <a:lnTo>
                    <a:pt x="1" y="32407"/>
                  </a:lnTo>
                  <a:lnTo>
                    <a:pt x="2448" y="32407"/>
                  </a:lnTo>
                  <a:lnTo>
                    <a:pt x="24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7"/>
            <p:cNvSpPr/>
            <p:nvPr/>
          </p:nvSpPr>
          <p:spPr>
            <a:xfrm>
              <a:off x="1829175" y="3294475"/>
              <a:ext cx="90200" cy="426925"/>
            </a:xfrm>
            <a:custGeom>
              <a:avLst/>
              <a:gdLst/>
              <a:ahLst/>
              <a:cxnLst/>
              <a:rect l="l" t="t" r="r" b="b"/>
              <a:pathLst>
                <a:path w="3608" h="17077" extrusionOk="0">
                  <a:moveTo>
                    <a:pt x="0" y="1"/>
                  </a:moveTo>
                  <a:lnTo>
                    <a:pt x="0" y="17077"/>
                  </a:lnTo>
                  <a:lnTo>
                    <a:pt x="3607" y="17077"/>
                  </a:lnTo>
                  <a:lnTo>
                    <a:pt x="36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7"/>
            <p:cNvSpPr/>
            <p:nvPr/>
          </p:nvSpPr>
          <p:spPr>
            <a:xfrm>
              <a:off x="1784875" y="3631175"/>
              <a:ext cx="178825" cy="90225"/>
            </a:xfrm>
            <a:custGeom>
              <a:avLst/>
              <a:gdLst/>
              <a:ahLst/>
              <a:cxnLst/>
              <a:rect l="l" t="t" r="r" b="b"/>
              <a:pathLst>
                <a:path w="7153" h="3609" extrusionOk="0">
                  <a:moveTo>
                    <a:pt x="1" y="0"/>
                  </a:moveTo>
                  <a:lnTo>
                    <a:pt x="1" y="3609"/>
                  </a:lnTo>
                  <a:lnTo>
                    <a:pt x="7153" y="3609"/>
                  </a:lnTo>
                  <a:lnTo>
                    <a:pt x="7153" y="0"/>
                  </a:lnTo>
                  <a:close/>
                </a:path>
              </a:pathLst>
            </a:custGeom>
            <a:solidFill>
              <a:srgbClr val="85BC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7"/>
            <p:cNvSpPr/>
            <p:nvPr/>
          </p:nvSpPr>
          <p:spPr>
            <a:xfrm>
              <a:off x="853650" y="333050"/>
              <a:ext cx="2041250" cy="2961450"/>
            </a:xfrm>
            <a:custGeom>
              <a:avLst/>
              <a:gdLst/>
              <a:ahLst/>
              <a:cxnLst/>
              <a:rect l="l" t="t" r="r" b="b"/>
              <a:pathLst>
                <a:path w="81650" h="118458" extrusionOk="0">
                  <a:moveTo>
                    <a:pt x="0" y="0"/>
                  </a:moveTo>
                  <a:lnTo>
                    <a:pt x="0" y="118458"/>
                  </a:lnTo>
                  <a:lnTo>
                    <a:pt x="81649" y="118458"/>
                  </a:lnTo>
                  <a:lnTo>
                    <a:pt x="81649" y="0"/>
                  </a:lnTo>
                  <a:close/>
                </a:path>
              </a:pathLst>
            </a:custGeom>
            <a:solidFill>
              <a:srgbClr val="FDDC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7"/>
            <p:cNvSpPr/>
            <p:nvPr/>
          </p:nvSpPr>
          <p:spPr>
            <a:xfrm>
              <a:off x="815675" y="3294475"/>
              <a:ext cx="2117225" cy="75975"/>
            </a:xfrm>
            <a:custGeom>
              <a:avLst/>
              <a:gdLst/>
              <a:ahLst/>
              <a:cxnLst/>
              <a:rect l="l" t="t" r="r" b="b"/>
              <a:pathLst>
                <a:path w="84689" h="3039" extrusionOk="0">
                  <a:moveTo>
                    <a:pt x="0" y="1"/>
                  </a:moveTo>
                  <a:lnTo>
                    <a:pt x="0" y="3039"/>
                  </a:lnTo>
                  <a:lnTo>
                    <a:pt x="84689" y="3039"/>
                  </a:lnTo>
                  <a:lnTo>
                    <a:pt x="8468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7"/>
            <p:cNvSpPr/>
            <p:nvPr/>
          </p:nvSpPr>
          <p:spPr>
            <a:xfrm>
              <a:off x="815675" y="238125"/>
              <a:ext cx="2117225" cy="94950"/>
            </a:xfrm>
            <a:custGeom>
              <a:avLst/>
              <a:gdLst/>
              <a:ahLst/>
              <a:cxnLst/>
              <a:rect l="l" t="t" r="r" b="b"/>
              <a:pathLst>
                <a:path w="84689" h="3798" extrusionOk="0">
                  <a:moveTo>
                    <a:pt x="0" y="0"/>
                  </a:moveTo>
                  <a:lnTo>
                    <a:pt x="0" y="3797"/>
                  </a:lnTo>
                  <a:lnTo>
                    <a:pt x="84689" y="3797"/>
                  </a:lnTo>
                  <a:lnTo>
                    <a:pt x="846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7"/>
            <p:cNvSpPr/>
            <p:nvPr/>
          </p:nvSpPr>
          <p:spPr>
            <a:xfrm>
              <a:off x="1009275" y="554575"/>
              <a:ext cx="790525" cy="165700"/>
            </a:xfrm>
            <a:custGeom>
              <a:avLst/>
              <a:gdLst/>
              <a:ahLst/>
              <a:cxnLst/>
              <a:rect l="l" t="t" r="r" b="b"/>
              <a:pathLst>
                <a:path w="31621" h="6628" extrusionOk="0">
                  <a:moveTo>
                    <a:pt x="1" y="1"/>
                  </a:moveTo>
                  <a:lnTo>
                    <a:pt x="1" y="6628"/>
                  </a:lnTo>
                  <a:lnTo>
                    <a:pt x="31620" y="6628"/>
                  </a:lnTo>
                  <a:lnTo>
                    <a:pt x="3162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7"/>
            <p:cNvSpPr/>
            <p:nvPr/>
          </p:nvSpPr>
          <p:spPr>
            <a:xfrm>
              <a:off x="1009275" y="793875"/>
              <a:ext cx="253625" cy="53175"/>
            </a:xfrm>
            <a:custGeom>
              <a:avLst/>
              <a:gdLst/>
              <a:ahLst/>
              <a:cxnLst/>
              <a:rect l="l" t="t" r="r" b="b"/>
              <a:pathLst>
                <a:path w="10145" h="2127" extrusionOk="0">
                  <a:moveTo>
                    <a:pt x="1" y="0"/>
                  </a:moveTo>
                  <a:lnTo>
                    <a:pt x="1" y="2126"/>
                  </a:lnTo>
                  <a:lnTo>
                    <a:pt x="10145" y="2126"/>
                  </a:lnTo>
                  <a:lnTo>
                    <a:pt x="101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7"/>
            <p:cNvSpPr/>
            <p:nvPr/>
          </p:nvSpPr>
          <p:spPr>
            <a:xfrm>
              <a:off x="1009275" y="894250"/>
              <a:ext cx="412300" cy="53225"/>
            </a:xfrm>
            <a:custGeom>
              <a:avLst/>
              <a:gdLst/>
              <a:ahLst/>
              <a:cxnLst/>
              <a:rect l="l" t="t" r="r" b="b"/>
              <a:pathLst>
                <a:path w="16492" h="2129" extrusionOk="0">
                  <a:moveTo>
                    <a:pt x="1" y="1"/>
                  </a:moveTo>
                  <a:lnTo>
                    <a:pt x="1" y="2128"/>
                  </a:lnTo>
                  <a:lnTo>
                    <a:pt x="16491" y="2128"/>
                  </a:lnTo>
                  <a:lnTo>
                    <a:pt x="1649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7"/>
            <p:cNvSpPr/>
            <p:nvPr/>
          </p:nvSpPr>
          <p:spPr>
            <a:xfrm>
              <a:off x="1009275" y="994700"/>
              <a:ext cx="253625" cy="53150"/>
            </a:xfrm>
            <a:custGeom>
              <a:avLst/>
              <a:gdLst/>
              <a:ahLst/>
              <a:cxnLst/>
              <a:rect l="l" t="t" r="r" b="b"/>
              <a:pathLst>
                <a:path w="10145" h="2126" extrusionOk="0">
                  <a:moveTo>
                    <a:pt x="1" y="0"/>
                  </a:moveTo>
                  <a:lnTo>
                    <a:pt x="1" y="2126"/>
                  </a:lnTo>
                  <a:lnTo>
                    <a:pt x="10145" y="2126"/>
                  </a:lnTo>
                  <a:lnTo>
                    <a:pt x="101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7"/>
            <p:cNvSpPr/>
            <p:nvPr/>
          </p:nvSpPr>
          <p:spPr>
            <a:xfrm>
              <a:off x="1009275" y="1095075"/>
              <a:ext cx="412300" cy="53175"/>
            </a:xfrm>
            <a:custGeom>
              <a:avLst/>
              <a:gdLst/>
              <a:ahLst/>
              <a:cxnLst/>
              <a:rect l="l" t="t" r="r" b="b"/>
              <a:pathLst>
                <a:path w="16492" h="2127" extrusionOk="0">
                  <a:moveTo>
                    <a:pt x="1" y="1"/>
                  </a:moveTo>
                  <a:lnTo>
                    <a:pt x="1" y="2127"/>
                  </a:lnTo>
                  <a:lnTo>
                    <a:pt x="16491" y="2127"/>
                  </a:lnTo>
                  <a:lnTo>
                    <a:pt x="1649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7"/>
            <p:cNvSpPr/>
            <p:nvPr/>
          </p:nvSpPr>
          <p:spPr>
            <a:xfrm>
              <a:off x="1948750" y="554575"/>
              <a:ext cx="790550" cy="165700"/>
            </a:xfrm>
            <a:custGeom>
              <a:avLst/>
              <a:gdLst/>
              <a:ahLst/>
              <a:cxnLst/>
              <a:rect l="l" t="t" r="r" b="b"/>
              <a:pathLst>
                <a:path w="31622" h="6628" extrusionOk="0">
                  <a:moveTo>
                    <a:pt x="1" y="1"/>
                  </a:moveTo>
                  <a:lnTo>
                    <a:pt x="1" y="6628"/>
                  </a:lnTo>
                  <a:lnTo>
                    <a:pt x="31622" y="6628"/>
                  </a:lnTo>
                  <a:lnTo>
                    <a:pt x="3162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7"/>
            <p:cNvSpPr/>
            <p:nvPr/>
          </p:nvSpPr>
          <p:spPr>
            <a:xfrm>
              <a:off x="1948750" y="793875"/>
              <a:ext cx="253625" cy="53175"/>
            </a:xfrm>
            <a:custGeom>
              <a:avLst/>
              <a:gdLst/>
              <a:ahLst/>
              <a:cxnLst/>
              <a:rect l="l" t="t" r="r" b="b"/>
              <a:pathLst>
                <a:path w="10145" h="2127" extrusionOk="0">
                  <a:moveTo>
                    <a:pt x="1" y="0"/>
                  </a:moveTo>
                  <a:lnTo>
                    <a:pt x="1" y="2126"/>
                  </a:lnTo>
                  <a:lnTo>
                    <a:pt x="10145" y="2126"/>
                  </a:lnTo>
                  <a:lnTo>
                    <a:pt x="1014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7"/>
            <p:cNvSpPr/>
            <p:nvPr/>
          </p:nvSpPr>
          <p:spPr>
            <a:xfrm>
              <a:off x="1948750" y="894250"/>
              <a:ext cx="412300" cy="53225"/>
            </a:xfrm>
            <a:custGeom>
              <a:avLst/>
              <a:gdLst/>
              <a:ahLst/>
              <a:cxnLst/>
              <a:rect l="l" t="t" r="r" b="b"/>
              <a:pathLst>
                <a:path w="16492" h="2129" extrusionOk="0">
                  <a:moveTo>
                    <a:pt x="1" y="1"/>
                  </a:moveTo>
                  <a:lnTo>
                    <a:pt x="1" y="2128"/>
                  </a:lnTo>
                  <a:lnTo>
                    <a:pt x="16491" y="2128"/>
                  </a:lnTo>
                  <a:lnTo>
                    <a:pt x="1649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7"/>
            <p:cNvSpPr/>
            <p:nvPr/>
          </p:nvSpPr>
          <p:spPr>
            <a:xfrm>
              <a:off x="1948750" y="994700"/>
              <a:ext cx="253625" cy="53150"/>
            </a:xfrm>
            <a:custGeom>
              <a:avLst/>
              <a:gdLst/>
              <a:ahLst/>
              <a:cxnLst/>
              <a:rect l="l" t="t" r="r" b="b"/>
              <a:pathLst>
                <a:path w="10145" h="2126" extrusionOk="0">
                  <a:moveTo>
                    <a:pt x="1" y="0"/>
                  </a:moveTo>
                  <a:lnTo>
                    <a:pt x="1" y="2126"/>
                  </a:lnTo>
                  <a:lnTo>
                    <a:pt x="10145" y="2126"/>
                  </a:lnTo>
                  <a:lnTo>
                    <a:pt x="1014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7"/>
            <p:cNvSpPr/>
            <p:nvPr/>
          </p:nvSpPr>
          <p:spPr>
            <a:xfrm>
              <a:off x="1948750" y="1095075"/>
              <a:ext cx="412300" cy="53175"/>
            </a:xfrm>
            <a:custGeom>
              <a:avLst/>
              <a:gdLst/>
              <a:ahLst/>
              <a:cxnLst/>
              <a:rect l="l" t="t" r="r" b="b"/>
              <a:pathLst>
                <a:path w="16492" h="2127" extrusionOk="0">
                  <a:moveTo>
                    <a:pt x="1" y="1"/>
                  </a:moveTo>
                  <a:lnTo>
                    <a:pt x="1" y="2127"/>
                  </a:lnTo>
                  <a:lnTo>
                    <a:pt x="16491" y="2127"/>
                  </a:lnTo>
                  <a:lnTo>
                    <a:pt x="1649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7"/>
            <p:cNvSpPr/>
            <p:nvPr/>
          </p:nvSpPr>
          <p:spPr>
            <a:xfrm>
              <a:off x="1075750" y="2638425"/>
              <a:ext cx="1562875" cy="113950"/>
            </a:xfrm>
            <a:custGeom>
              <a:avLst/>
              <a:gdLst/>
              <a:ahLst/>
              <a:cxnLst/>
              <a:rect l="l" t="t" r="r" b="b"/>
              <a:pathLst>
                <a:path w="62515" h="4558" extrusionOk="0">
                  <a:moveTo>
                    <a:pt x="1" y="0"/>
                  </a:moveTo>
                  <a:lnTo>
                    <a:pt x="1" y="4557"/>
                  </a:lnTo>
                  <a:lnTo>
                    <a:pt x="62515" y="4557"/>
                  </a:lnTo>
                  <a:lnTo>
                    <a:pt x="625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7"/>
            <p:cNvSpPr/>
            <p:nvPr/>
          </p:nvSpPr>
          <p:spPr>
            <a:xfrm>
              <a:off x="1075750" y="2802950"/>
              <a:ext cx="501450" cy="36600"/>
            </a:xfrm>
            <a:custGeom>
              <a:avLst/>
              <a:gdLst/>
              <a:ahLst/>
              <a:cxnLst/>
              <a:rect l="l" t="t" r="r" b="b"/>
              <a:pathLst>
                <a:path w="20058" h="1464" extrusionOk="0">
                  <a:moveTo>
                    <a:pt x="1" y="0"/>
                  </a:moveTo>
                  <a:lnTo>
                    <a:pt x="1" y="1464"/>
                  </a:lnTo>
                  <a:lnTo>
                    <a:pt x="20057" y="1464"/>
                  </a:lnTo>
                  <a:lnTo>
                    <a:pt x="200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7"/>
            <p:cNvSpPr/>
            <p:nvPr/>
          </p:nvSpPr>
          <p:spPr>
            <a:xfrm>
              <a:off x="1075750" y="2872000"/>
              <a:ext cx="815075" cy="36575"/>
            </a:xfrm>
            <a:custGeom>
              <a:avLst/>
              <a:gdLst/>
              <a:ahLst/>
              <a:cxnLst/>
              <a:rect l="l" t="t" r="r" b="b"/>
              <a:pathLst>
                <a:path w="32603" h="1463" extrusionOk="0">
                  <a:moveTo>
                    <a:pt x="1" y="1"/>
                  </a:moveTo>
                  <a:lnTo>
                    <a:pt x="1" y="1462"/>
                  </a:lnTo>
                  <a:lnTo>
                    <a:pt x="32603" y="1462"/>
                  </a:lnTo>
                  <a:lnTo>
                    <a:pt x="326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7"/>
            <p:cNvSpPr/>
            <p:nvPr/>
          </p:nvSpPr>
          <p:spPr>
            <a:xfrm>
              <a:off x="1075750" y="2941075"/>
              <a:ext cx="501450" cy="36550"/>
            </a:xfrm>
            <a:custGeom>
              <a:avLst/>
              <a:gdLst/>
              <a:ahLst/>
              <a:cxnLst/>
              <a:rect l="l" t="t" r="r" b="b"/>
              <a:pathLst>
                <a:path w="20058" h="1462" extrusionOk="0">
                  <a:moveTo>
                    <a:pt x="1" y="0"/>
                  </a:moveTo>
                  <a:lnTo>
                    <a:pt x="1" y="1462"/>
                  </a:lnTo>
                  <a:lnTo>
                    <a:pt x="20057" y="1462"/>
                  </a:lnTo>
                  <a:lnTo>
                    <a:pt x="200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7"/>
            <p:cNvSpPr/>
            <p:nvPr/>
          </p:nvSpPr>
          <p:spPr>
            <a:xfrm>
              <a:off x="1075750" y="3010075"/>
              <a:ext cx="815075" cy="36600"/>
            </a:xfrm>
            <a:custGeom>
              <a:avLst/>
              <a:gdLst/>
              <a:ahLst/>
              <a:cxnLst/>
              <a:rect l="l" t="t" r="r" b="b"/>
              <a:pathLst>
                <a:path w="32603" h="1464" extrusionOk="0">
                  <a:moveTo>
                    <a:pt x="1" y="1"/>
                  </a:moveTo>
                  <a:lnTo>
                    <a:pt x="1" y="1464"/>
                  </a:lnTo>
                  <a:lnTo>
                    <a:pt x="32603" y="1464"/>
                  </a:lnTo>
                  <a:lnTo>
                    <a:pt x="326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7"/>
            <p:cNvSpPr/>
            <p:nvPr/>
          </p:nvSpPr>
          <p:spPr>
            <a:xfrm>
              <a:off x="1076500" y="1637350"/>
              <a:ext cx="236100" cy="780875"/>
            </a:xfrm>
            <a:custGeom>
              <a:avLst/>
              <a:gdLst/>
              <a:ahLst/>
              <a:cxnLst/>
              <a:rect l="l" t="t" r="r" b="b"/>
              <a:pathLst>
                <a:path w="9444" h="31235" extrusionOk="0">
                  <a:moveTo>
                    <a:pt x="0" y="0"/>
                  </a:moveTo>
                  <a:lnTo>
                    <a:pt x="0" y="31234"/>
                  </a:lnTo>
                  <a:lnTo>
                    <a:pt x="9444" y="31234"/>
                  </a:lnTo>
                  <a:lnTo>
                    <a:pt x="94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7"/>
            <p:cNvSpPr/>
            <p:nvPr/>
          </p:nvSpPr>
          <p:spPr>
            <a:xfrm>
              <a:off x="1514625" y="1853225"/>
              <a:ext cx="236125" cy="565000"/>
            </a:xfrm>
            <a:custGeom>
              <a:avLst/>
              <a:gdLst/>
              <a:ahLst/>
              <a:cxnLst/>
              <a:rect l="l" t="t" r="r" b="b"/>
              <a:pathLst>
                <a:path w="9445" h="22600" extrusionOk="0">
                  <a:moveTo>
                    <a:pt x="1" y="0"/>
                  </a:moveTo>
                  <a:lnTo>
                    <a:pt x="1" y="22599"/>
                  </a:lnTo>
                  <a:lnTo>
                    <a:pt x="9444" y="22599"/>
                  </a:lnTo>
                  <a:lnTo>
                    <a:pt x="944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7"/>
            <p:cNvSpPr/>
            <p:nvPr/>
          </p:nvSpPr>
          <p:spPr>
            <a:xfrm>
              <a:off x="1952775" y="2056650"/>
              <a:ext cx="236100" cy="361575"/>
            </a:xfrm>
            <a:custGeom>
              <a:avLst/>
              <a:gdLst/>
              <a:ahLst/>
              <a:cxnLst/>
              <a:rect l="l" t="t" r="r" b="b"/>
              <a:pathLst>
                <a:path w="9444" h="14463" extrusionOk="0">
                  <a:moveTo>
                    <a:pt x="0" y="1"/>
                  </a:moveTo>
                  <a:lnTo>
                    <a:pt x="0" y="14462"/>
                  </a:lnTo>
                  <a:lnTo>
                    <a:pt x="9444" y="14462"/>
                  </a:lnTo>
                  <a:lnTo>
                    <a:pt x="944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7"/>
            <p:cNvSpPr/>
            <p:nvPr/>
          </p:nvSpPr>
          <p:spPr>
            <a:xfrm>
              <a:off x="2390900" y="1637350"/>
              <a:ext cx="236125" cy="780875"/>
            </a:xfrm>
            <a:custGeom>
              <a:avLst/>
              <a:gdLst/>
              <a:ahLst/>
              <a:cxnLst/>
              <a:rect l="l" t="t" r="r" b="b"/>
              <a:pathLst>
                <a:path w="9445" h="31235" extrusionOk="0">
                  <a:moveTo>
                    <a:pt x="1" y="0"/>
                  </a:moveTo>
                  <a:lnTo>
                    <a:pt x="1" y="31234"/>
                  </a:lnTo>
                  <a:lnTo>
                    <a:pt x="9444" y="31234"/>
                  </a:lnTo>
                  <a:lnTo>
                    <a:pt x="944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7"/>
            <p:cNvSpPr/>
            <p:nvPr/>
          </p:nvSpPr>
          <p:spPr>
            <a:xfrm>
              <a:off x="1076500" y="1365300"/>
              <a:ext cx="1452750" cy="495150"/>
            </a:xfrm>
            <a:custGeom>
              <a:avLst/>
              <a:gdLst/>
              <a:ahLst/>
              <a:cxnLst/>
              <a:rect l="l" t="t" r="r" b="b"/>
              <a:pathLst>
                <a:path w="58110" h="19806" extrusionOk="0">
                  <a:moveTo>
                    <a:pt x="58110" y="0"/>
                  </a:moveTo>
                  <a:cubicBezTo>
                    <a:pt x="55013" y="3214"/>
                    <a:pt x="51901" y="6414"/>
                    <a:pt x="48829" y="9652"/>
                  </a:cubicBezTo>
                  <a:lnTo>
                    <a:pt x="39741" y="19227"/>
                  </a:lnTo>
                  <a:lnTo>
                    <a:pt x="39741" y="19227"/>
                  </a:lnTo>
                  <a:cubicBezTo>
                    <a:pt x="35538" y="16426"/>
                    <a:pt x="31323" y="13642"/>
                    <a:pt x="27094" y="10881"/>
                  </a:cubicBezTo>
                  <a:cubicBezTo>
                    <a:pt x="22827" y="8064"/>
                    <a:pt x="18548" y="5269"/>
                    <a:pt x="14253" y="2495"/>
                  </a:cubicBezTo>
                  <a:lnTo>
                    <a:pt x="14212" y="2467"/>
                  </a:lnTo>
                  <a:lnTo>
                    <a:pt x="14165" y="2467"/>
                  </a:lnTo>
                  <a:cubicBezTo>
                    <a:pt x="9444" y="2492"/>
                    <a:pt x="4721" y="2566"/>
                    <a:pt x="0" y="2628"/>
                  </a:cubicBezTo>
                  <a:cubicBezTo>
                    <a:pt x="4704" y="2688"/>
                    <a:pt x="9410" y="2764"/>
                    <a:pt x="14115" y="2787"/>
                  </a:cubicBezTo>
                  <a:lnTo>
                    <a:pt x="14115" y="2787"/>
                  </a:lnTo>
                  <a:cubicBezTo>
                    <a:pt x="18352" y="5622"/>
                    <a:pt x="22594" y="8448"/>
                    <a:pt x="26843" y="11263"/>
                  </a:cubicBezTo>
                  <a:cubicBezTo>
                    <a:pt x="31105" y="14088"/>
                    <a:pt x="35373" y="16901"/>
                    <a:pt x="39649" y="19702"/>
                  </a:cubicBezTo>
                  <a:lnTo>
                    <a:pt x="39807" y="19806"/>
                  </a:lnTo>
                  <a:lnTo>
                    <a:pt x="39935" y="19668"/>
                  </a:lnTo>
                  <a:lnTo>
                    <a:pt x="49053" y="9864"/>
                  </a:lnTo>
                  <a:cubicBezTo>
                    <a:pt x="52095" y="6596"/>
                    <a:pt x="55095" y="3291"/>
                    <a:pt x="581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11" name="Table 11">
            <a:extLst>
              <a:ext uri="{FF2B5EF4-FFF2-40B4-BE49-F238E27FC236}">
                <a16:creationId xmlns:a16="http://schemas.microsoft.com/office/drawing/2014/main" id="{5BB85DFF-149A-4D6E-8B6A-3130AFBA2567}"/>
              </a:ext>
            </a:extLst>
          </p:cNvPr>
          <p:cNvGraphicFramePr>
            <a:graphicFrameLocks noGrp="1"/>
          </p:cNvGraphicFramePr>
          <p:nvPr>
            <p:extLst>
              <p:ext uri="{D42A27DB-BD31-4B8C-83A1-F6EECF244321}">
                <p14:modId xmlns:p14="http://schemas.microsoft.com/office/powerpoint/2010/main" val="2427856543"/>
              </p:ext>
            </p:extLst>
          </p:nvPr>
        </p:nvGraphicFramePr>
        <p:xfrm>
          <a:off x="261590" y="1051897"/>
          <a:ext cx="6086253" cy="1112520"/>
        </p:xfrm>
        <a:graphic>
          <a:graphicData uri="http://schemas.openxmlformats.org/drawingml/2006/table">
            <a:tbl>
              <a:tblPr firstRow="1" bandRow="1">
                <a:tableStyleId>{5A111915-BE36-4E01-A7E5-04B1672EAD32}</a:tableStyleId>
              </a:tblPr>
              <a:tblGrid>
                <a:gridCol w="2028751">
                  <a:extLst>
                    <a:ext uri="{9D8B030D-6E8A-4147-A177-3AD203B41FA5}">
                      <a16:colId xmlns:a16="http://schemas.microsoft.com/office/drawing/2014/main" val="865823358"/>
                    </a:ext>
                  </a:extLst>
                </a:gridCol>
                <a:gridCol w="2028751">
                  <a:extLst>
                    <a:ext uri="{9D8B030D-6E8A-4147-A177-3AD203B41FA5}">
                      <a16:colId xmlns:a16="http://schemas.microsoft.com/office/drawing/2014/main" val="3075749167"/>
                    </a:ext>
                  </a:extLst>
                </a:gridCol>
                <a:gridCol w="2028751">
                  <a:extLst>
                    <a:ext uri="{9D8B030D-6E8A-4147-A177-3AD203B41FA5}">
                      <a16:colId xmlns:a16="http://schemas.microsoft.com/office/drawing/2014/main" val="3846841693"/>
                    </a:ext>
                  </a:extLst>
                </a:gridCol>
              </a:tblGrid>
              <a:tr h="370840">
                <a:tc gridSpan="2">
                  <a:txBody>
                    <a:bodyPr/>
                    <a:lstStyle/>
                    <a:p>
                      <a:pPr marL="0" marR="0" lvl="0" indent="0" algn="just" rtl="0">
                        <a:lnSpc>
                          <a:spcPct val="150000"/>
                        </a:lnSpc>
                        <a:spcBef>
                          <a:spcPts val="0"/>
                        </a:spcBef>
                        <a:spcAft>
                          <a:spcPts val="0"/>
                        </a:spcAft>
                        <a:buFont typeface="+mj-lt"/>
                        <a:buNone/>
                      </a:pPr>
                      <a:r>
                        <a:rPr lang="en-US" sz="1200" dirty="0">
                          <a:effectLst/>
                        </a:rPr>
                        <a:t>square template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pPr marL="0" marR="0" lvl="0" indent="0" algn="just" rtl="0">
                        <a:lnSpc>
                          <a:spcPct val="150000"/>
                        </a:lnSpc>
                        <a:spcBef>
                          <a:spcPts val="0"/>
                        </a:spcBef>
                        <a:spcAft>
                          <a:spcPts val="0"/>
                        </a:spcAft>
                        <a:buFont typeface="+mj-lt"/>
                        <a:buNone/>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dirty="0">
                          <a:solidFill>
                            <a:schemeClr val="bg1"/>
                          </a:solidFill>
                          <a:effectLst/>
                          <a:latin typeface="Roman"/>
                          <a:ea typeface="Times New Roman" panose="02020603050405020304" pitchFamily="18" charset="0"/>
                          <a:cs typeface="Times New Roman" panose="02020603050405020304" pitchFamily="18" charset="0"/>
                        </a:rPr>
                        <a:t>Demand</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11334390"/>
                  </a:ext>
                </a:extLst>
              </a:tr>
              <a:tr h="370840">
                <a:tc rowSpan="2">
                  <a:txBody>
                    <a:bodyPr/>
                    <a:lstStyle/>
                    <a:p>
                      <a:pPr algn="ctr"/>
                      <a:endParaRPr lang="en-US" dirty="0"/>
                    </a:p>
                    <a:p>
                      <a:pPr algn="ctr"/>
                      <a:r>
                        <a:rPr lang="en-US" sz="1800" dirty="0"/>
                        <a:t>size</a:t>
                      </a:r>
                    </a:p>
                  </a:txBody>
                  <a:tcPr/>
                </a:tc>
                <a:tc>
                  <a:txBody>
                    <a:bodyPr/>
                    <a:lstStyle/>
                    <a:p>
                      <a:pPr marL="0" marR="0" algn="ctr" rtl="1">
                        <a:lnSpc>
                          <a:spcPct val="150000"/>
                        </a:lnSpc>
                        <a:spcBef>
                          <a:spcPts val="0"/>
                        </a:spcBef>
                        <a:spcAft>
                          <a:spcPts val="0"/>
                        </a:spcAft>
                      </a:pPr>
                      <a:r>
                        <a:rPr lang="ar-SA" sz="1200" b="1" i="1" dirty="0">
                          <a:solidFill>
                            <a:srgbClr val="000000"/>
                          </a:solidFill>
                          <a:effectLst/>
                          <a:latin typeface="Roman"/>
                          <a:ea typeface="Times New Roman" panose="02020603050405020304" pitchFamily="18" charset="0"/>
                          <a:cs typeface="Times New Roman" panose="02020603050405020304" pitchFamily="18" charset="0"/>
                        </a:rPr>
                        <a:t>10*15*15</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effectLst/>
                          <a:latin typeface="Roman"/>
                          <a:ea typeface="Times New Roman" panose="02020603050405020304" pitchFamily="18" charset="0"/>
                          <a:cs typeface="Times New Roman" panose="02020603050405020304" pitchFamily="18" charset="0"/>
                        </a:rPr>
                        <a:t>20,000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54376197"/>
                  </a:ext>
                </a:extLst>
              </a:tr>
              <a:tr h="370840">
                <a:tc vMerge="1">
                  <a:txBody>
                    <a:bodyPr/>
                    <a:lstStyle/>
                    <a:p>
                      <a:endParaRPr lang="en-US" dirty="0"/>
                    </a:p>
                  </a:txBody>
                  <a:tcPr/>
                </a:tc>
                <a:tc>
                  <a:txBody>
                    <a:bodyPr/>
                    <a:lstStyle/>
                    <a:p>
                      <a:pPr marL="0" marR="0" algn="ctr">
                        <a:lnSpc>
                          <a:spcPct val="150000"/>
                        </a:lnSpc>
                        <a:spcBef>
                          <a:spcPts val="0"/>
                        </a:spcBef>
                        <a:spcAft>
                          <a:spcPts val="0"/>
                        </a:spcAft>
                      </a:pPr>
                      <a:r>
                        <a:rPr lang="en-US" sz="1200" b="1" i="1" dirty="0">
                          <a:solidFill>
                            <a:srgbClr val="000000"/>
                          </a:solidFill>
                          <a:effectLst/>
                          <a:latin typeface="Roman"/>
                          <a:ea typeface="Times New Roman" panose="02020603050405020304" pitchFamily="18" charset="0"/>
                          <a:cs typeface="Times New Roman" panose="02020603050405020304" pitchFamily="18" charset="0"/>
                        </a:rPr>
                        <a:t> </a:t>
                      </a:r>
                      <a:r>
                        <a:rPr lang="en-US" sz="1200" b="1"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i="1" dirty="0">
                          <a:solidFill>
                            <a:srgbClr val="000000"/>
                          </a:solidFill>
                          <a:effectLst/>
                          <a:latin typeface="Roman"/>
                          <a:ea typeface="Times New Roman" panose="02020603050405020304" pitchFamily="18" charset="0"/>
                          <a:cs typeface="Times New Roman" panose="02020603050405020304" pitchFamily="18" charset="0"/>
                        </a:rPr>
                        <a:t>(1</a:t>
                      </a:r>
                      <a:r>
                        <a:rPr lang="ar-SA" sz="1200" b="1" i="1" dirty="0">
                          <a:solidFill>
                            <a:srgbClr val="000000"/>
                          </a:solidFill>
                          <a:effectLst/>
                          <a:latin typeface="Roman"/>
                          <a:ea typeface="Times New Roman" panose="02020603050405020304" pitchFamily="18" charset="0"/>
                          <a:cs typeface="Times New Roman" panose="02020603050405020304" pitchFamily="18" charset="0"/>
                        </a:rPr>
                        <a:t>2</a:t>
                      </a:r>
                      <a:r>
                        <a:rPr lang="en-US" sz="1200" b="1" i="1" dirty="0">
                          <a:solidFill>
                            <a:srgbClr val="000000"/>
                          </a:solidFill>
                          <a:effectLst/>
                          <a:latin typeface="Roman"/>
                          <a:ea typeface="Times New Roman" panose="02020603050405020304" pitchFamily="18" charset="0"/>
                          <a:cs typeface="Times New Roman" panose="02020603050405020304" pitchFamily="18" charset="0"/>
                        </a:rPr>
                        <a:t>PCS/pouch)</a:t>
                      </a:r>
                      <a:endParaRPr lang="en-US" sz="1100" b="1" i="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200" b="1" dirty="0">
                          <a:solidFill>
                            <a:srgbClr val="000000"/>
                          </a:solidFill>
                          <a:effectLst/>
                          <a:latin typeface="Roman"/>
                          <a:ea typeface="Times New Roman" panose="02020603050405020304" pitchFamily="18" charset="0"/>
                          <a:cs typeface="Times New Roman" panose="02020603050405020304" pitchFamily="18" charset="0"/>
                        </a:rPr>
                        <a:t>10,000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83127063"/>
                  </a:ext>
                </a:extLst>
              </a:tr>
            </a:tbl>
          </a:graphicData>
        </a:graphic>
      </p:graphicFrame>
      <p:sp>
        <p:nvSpPr>
          <p:cNvPr id="49" name="TextBox 48">
            <a:extLst>
              <a:ext uri="{FF2B5EF4-FFF2-40B4-BE49-F238E27FC236}">
                <a16:creationId xmlns:a16="http://schemas.microsoft.com/office/drawing/2014/main" id="{9D41466D-3CE2-4C13-AC81-8FA9360B49E3}"/>
              </a:ext>
            </a:extLst>
          </p:cNvPr>
          <p:cNvSpPr txBox="1"/>
          <p:nvPr/>
        </p:nvSpPr>
        <p:spPr>
          <a:xfrm>
            <a:off x="411480" y="194171"/>
            <a:ext cx="4572000" cy="464871"/>
          </a:xfrm>
          <a:prstGeom prst="rect">
            <a:avLst/>
          </a:prstGeom>
          <a:noFill/>
        </p:spPr>
        <p:txBody>
          <a:bodyPr wrap="square">
            <a:spAutoFit/>
          </a:bodyPr>
          <a:lstStyle/>
          <a:p>
            <a:pPr marL="0" marR="0" lvl="0" indent="0" algn="just" rtl="0">
              <a:lnSpc>
                <a:spcPct val="150000"/>
              </a:lnSpc>
              <a:spcBef>
                <a:spcPts val="0"/>
              </a:spcBef>
              <a:spcAft>
                <a:spcPts val="0"/>
              </a:spcAft>
              <a:buFont typeface="+mj-lt"/>
              <a:buNone/>
            </a:pPr>
            <a:r>
              <a:rPr lang="en-US" sz="1800" b="1" dirty="0">
                <a:solidFill>
                  <a:schemeClr val="accent2">
                    <a:lumMod val="75000"/>
                  </a:schemeClr>
                </a:solidFill>
                <a:effectLst/>
                <a:latin typeface="Roman"/>
                <a:ea typeface="Times New Roman" panose="02020603050405020304" pitchFamily="18" charset="0"/>
                <a:cs typeface="Times New Roman" panose="02020603050405020304" pitchFamily="18" charset="0"/>
              </a:rPr>
              <a:t>square mold</a:t>
            </a:r>
            <a:endParaRPr lang="en-US" sz="1800" b="1" dirty="0">
              <a:solidFill>
                <a:schemeClr val="accent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50" name="صورة 1">
            <a:extLst>
              <a:ext uri="{FF2B5EF4-FFF2-40B4-BE49-F238E27FC236}">
                <a16:creationId xmlns:a16="http://schemas.microsoft.com/office/drawing/2014/main" id="{1141C6F1-6551-4BBF-B518-DAEFD93BF92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423" y="2516850"/>
            <a:ext cx="3228975" cy="2171700"/>
          </a:xfrm>
          <a:prstGeom prst="rect">
            <a:avLst/>
          </a:prstGeom>
          <a:noFill/>
          <a:ln>
            <a:noFill/>
          </a:ln>
        </p:spPr>
      </p:pic>
      <p:pic>
        <p:nvPicPr>
          <p:cNvPr id="51" name="صورة 1">
            <a:extLst>
              <a:ext uri="{FF2B5EF4-FFF2-40B4-BE49-F238E27FC236}">
                <a16:creationId xmlns:a16="http://schemas.microsoft.com/office/drawing/2014/main" id="{89C964D4-205B-44B5-93E3-1EDFB63B2B5D}"/>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25021" y="2557272"/>
            <a:ext cx="2707005" cy="216281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2"/>
          <p:cNvSpPr/>
          <p:nvPr/>
        </p:nvSpPr>
        <p:spPr>
          <a:xfrm>
            <a:off x="5135072" y="2770547"/>
            <a:ext cx="3984221" cy="2402192"/>
          </a:xfrm>
          <a:custGeom>
            <a:avLst/>
            <a:gdLst/>
            <a:ahLst/>
            <a:cxnLst/>
            <a:rect l="l" t="t" r="r" b="b"/>
            <a:pathLst>
              <a:path w="267477" h="170783" extrusionOk="0">
                <a:moveTo>
                  <a:pt x="128730" y="1"/>
                </a:moveTo>
                <a:cubicBezTo>
                  <a:pt x="107030" y="1"/>
                  <a:pt x="86362" y="4754"/>
                  <a:pt x="69496" y="14213"/>
                </a:cubicBezTo>
                <a:cubicBezTo>
                  <a:pt x="1" y="53187"/>
                  <a:pt x="29110" y="152962"/>
                  <a:pt x="51026" y="157813"/>
                </a:cubicBezTo>
                <a:cubicBezTo>
                  <a:pt x="51596" y="157939"/>
                  <a:pt x="52149" y="157998"/>
                  <a:pt x="52691" y="157998"/>
                </a:cubicBezTo>
                <a:cubicBezTo>
                  <a:pt x="60852" y="157998"/>
                  <a:pt x="66374" y="144505"/>
                  <a:pt x="85597" y="142332"/>
                </a:cubicBezTo>
                <a:cubicBezTo>
                  <a:pt x="87198" y="142151"/>
                  <a:pt x="88746" y="142065"/>
                  <a:pt x="90249" y="142065"/>
                </a:cubicBezTo>
                <a:cubicBezTo>
                  <a:pt x="114601" y="142065"/>
                  <a:pt x="127002" y="164593"/>
                  <a:pt x="157170" y="169733"/>
                </a:cubicBezTo>
                <a:cubicBezTo>
                  <a:pt x="161337" y="170443"/>
                  <a:pt x="165612" y="170782"/>
                  <a:pt x="169935" y="170782"/>
                </a:cubicBezTo>
                <a:cubicBezTo>
                  <a:pt x="197776" y="170782"/>
                  <a:pt x="227601" y="156717"/>
                  <a:pt x="243432" y="137183"/>
                </a:cubicBezTo>
                <a:cubicBezTo>
                  <a:pt x="267477" y="107511"/>
                  <a:pt x="260876" y="63187"/>
                  <a:pt x="224186" y="32380"/>
                </a:cubicBezTo>
                <a:cubicBezTo>
                  <a:pt x="196305" y="10741"/>
                  <a:pt x="161351" y="1"/>
                  <a:pt x="1287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 name="Google Shape;204;p32"/>
          <p:cNvGrpSpPr/>
          <p:nvPr/>
        </p:nvGrpSpPr>
        <p:grpSpPr>
          <a:xfrm>
            <a:off x="7111505" y="2523971"/>
            <a:ext cx="349823" cy="349788"/>
            <a:chOff x="7111505" y="2523971"/>
            <a:chExt cx="349823" cy="349788"/>
          </a:xfrm>
        </p:grpSpPr>
        <p:sp>
          <p:nvSpPr>
            <p:cNvPr id="205" name="Google Shape;205;p32"/>
            <p:cNvSpPr/>
            <p:nvPr/>
          </p:nvSpPr>
          <p:spPr>
            <a:xfrm>
              <a:off x="7111505" y="2523971"/>
              <a:ext cx="349823" cy="349788"/>
            </a:xfrm>
            <a:custGeom>
              <a:avLst/>
              <a:gdLst/>
              <a:ahLst/>
              <a:cxnLst/>
              <a:rect l="l" t="t" r="r" b="b"/>
              <a:pathLst>
                <a:path w="20380" h="20378" extrusionOk="0">
                  <a:moveTo>
                    <a:pt x="10189" y="0"/>
                  </a:moveTo>
                  <a:cubicBezTo>
                    <a:pt x="4562" y="0"/>
                    <a:pt x="1" y="4562"/>
                    <a:pt x="1" y="10189"/>
                  </a:cubicBezTo>
                  <a:cubicBezTo>
                    <a:pt x="1" y="15816"/>
                    <a:pt x="4562" y="20377"/>
                    <a:pt x="10189" y="20377"/>
                  </a:cubicBezTo>
                  <a:cubicBezTo>
                    <a:pt x="12166" y="20377"/>
                    <a:pt x="14005" y="19805"/>
                    <a:pt x="15567" y="18831"/>
                  </a:cubicBezTo>
                  <a:cubicBezTo>
                    <a:pt x="16506" y="19146"/>
                    <a:pt x="17763" y="19390"/>
                    <a:pt x="19413" y="19390"/>
                  </a:cubicBezTo>
                  <a:cubicBezTo>
                    <a:pt x="19638" y="19390"/>
                    <a:pt x="19871" y="19385"/>
                    <a:pt x="20111" y="19376"/>
                  </a:cubicBezTo>
                  <a:lnTo>
                    <a:pt x="18125" y="16569"/>
                  </a:lnTo>
                  <a:cubicBezTo>
                    <a:pt x="19584" y="14763"/>
                    <a:pt x="20380" y="12510"/>
                    <a:pt x="20378" y="10189"/>
                  </a:cubicBezTo>
                  <a:cubicBezTo>
                    <a:pt x="20378" y="4562"/>
                    <a:pt x="15816" y="0"/>
                    <a:pt x="101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2"/>
            <p:cNvSpPr/>
            <p:nvPr/>
          </p:nvSpPr>
          <p:spPr>
            <a:xfrm>
              <a:off x="7340486" y="2677614"/>
              <a:ext cx="38656" cy="37197"/>
            </a:xfrm>
            <a:custGeom>
              <a:avLst/>
              <a:gdLst/>
              <a:ahLst/>
              <a:cxnLst/>
              <a:rect l="l" t="t" r="r" b="b"/>
              <a:pathLst>
                <a:path w="2252" h="2167" extrusionOk="0">
                  <a:moveTo>
                    <a:pt x="1083" y="1"/>
                  </a:moveTo>
                  <a:cubicBezTo>
                    <a:pt x="486" y="1"/>
                    <a:pt x="1" y="486"/>
                    <a:pt x="1" y="1083"/>
                  </a:cubicBezTo>
                  <a:cubicBezTo>
                    <a:pt x="1" y="1522"/>
                    <a:pt x="264" y="1916"/>
                    <a:pt x="670" y="2085"/>
                  </a:cubicBezTo>
                  <a:cubicBezTo>
                    <a:pt x="804" y="2140"/>
                    <a:pt x="944" y="2167"/>
                    <a:pt x="1084" y="2167"/>
                  </a:cubicBezTo>
                  <a:cubicBezTo>
                    <a:pt x="1365" y="2167"/>
                    <a:pt x="1643" y="2057"/>
                    <a:pt x="1849" y="1849"/>
                  </a:cubicBezTo>
                  <a:cubicBezTo>
                    <a:pt x="2160" y="1539"/>
                    <a:pt x="2252" y="1074"/>
                    <a:pt x="2085" y="668"/>
                  </a:cubicBezTo>
                  <a:cubicBezTo>
                    <a:pt x="1916" y="264"/>
                    <a:pt x="1522" y="1"/>
                    <a:pt x="1083"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2"/>
            <p:cNvSpPr/>
            <p:nvPr/>
          </p:nvSpPr>
          <p:spPr>
            <a:xfrm>
              <a:off x="7267792" y="2677614"/>
              <a:ext cx="38673" cy="37197"/>
            </a:xfrm>
            <a:custGeom>
              <a:avLst/>
              <a:gdLst/>
              <a:ahLst/>
              <a:cxnLst/>
              <a:rect l="l" t="t" r="r" b="b"/>
              <a:pathLst>
                <a:path w="2253" h="2167" extrusionOk="0">
                  <a:moveTo>
                    <a:pt x="1084" y="1"/>
                  </a:moveTo>
                  <a:cubicBezTo>
                    <a:pt x="485" y="1"/>
                    <a:pt x="2" y="486"/>
                    <a:pt x="2" y="1083"/>
                  </a:cubicBezTo>
                  <a:cubicBezTo>
                    <a:pt x="0" y="1522"/>
                    <a:pt x="265" y="1916"/>
                    <a:pt x="669" y="2085"/>
                  </a:cubicBezTo>
                  <a:cubicBezTo>
                    <a:pt x="804" y="2140"/>
                    <a:pt x="944" y="2167"/>
                    <a:pt x="1084" y="2167"/>
                  </a:cubicBezTo>
                  <a:cubicBezTo>
                    <a:pt x="1366" y="2167"/>
                    <a:pt x="1643" y="2057"/>
                    <a:pt x="1850" y="1849"/>
                  </a:cubicBezTo>
                  <a:cubicBezTo>
                    <a:pt x="2161" y="1540"/>
                    <a:pt x="2253" y="1074"/>
                    <a:pt x="2086" y="668"/>
                  </a:cubicBezTo>
                  <a:cubicBezTo>
                    <a:pt x="1917"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2"/>
            <p:cNvSpPr/>
            <p:nvPr/>
          </p:nvSpPr>
          <p:spPr>
            <a:xfrm>
              <a:off x="7195116" y="2677614"/>
              <a:ext cx="38673" cy="37197"/>
            </a:xfrm>
            <a:custGeom>
              <a:avLst/>
              <a:gdLst/>
              <a:ahLst/>
              <a:cxnLst/>
              <a:rect l="l" t="t" r="r" b="b"/>
              <a:pathLst>
                <a:path w="2253" h="2167" extrusionOk="0">
                  <a:moveTo>
                    <a:pt x="1084" y="1"/>
                  </a:moveTo>
                  <a:cubicBezTo>
                    <a:pt x="485" y="1"/>
                    <a:pt x="0" y="484"/>
                    <a:pt x="0" y="1083"/>
                  </a:cubicBezTo>
                  <a:cubicBezTo>
                    <a:pt x="0" y="1522"/>
                    <a:pt x="264" y="1916"/>
                    <a:pt x="670" y="2085"/>
                  </a:cubicBezTo>
                  <a:cubicBezTo>
                    <a:pt x="803" y="2140"/>
                    <a:pt x="944" y="2167"/>
                    <a:pt x="1083" y="2167"/>
                  </a:cubicBezTo>
                  <a:cubicBezTo>
                    <a:pt x="1365" y="2167"/>
                    <a:pt x="1643" y="2057"/>
                    <a:pt x="1850" y="1849"/>
                  </a:cubicBezTo>
                  <a:cubicBezTo>
                    <a:pt x="2159" y="1540"/>
                    <a:pt x="2253" y="1074"/>
                    <a:pt x="2084" y="668"/>
                  </a:cubicBezTo>
                  <a:cubicBezTo>
                    <a:pt x="1918" y="264"/>
                    <a:pt x="1523" y="1"/>
                    <a:pt x="1084" y="1"/>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 name="Google Shape;209;p32"/>
          <p:cNvGrpSpPr/>
          <p:nvPr/>
        </p:nvGrpSpPr>
        <p:grpSpPr>
          <a:xfrm>
            <a:off x="1516675" y="2313019"/>
            <a:ext cx="4150753" cy="2313683"/>
            <a:chOff x="1516675" y="2313019"/>
            <a:chExt cx="4150753" cy="2313683"/>
          </a:xfrm>
        </p:grpSpPr>
        <p:sp>
          <p:nvSpPr>
            <p:cNvPr id="210" name="Google Shape;210;p32"/>
            <p:cNvSpPr/>
            <p:nvPr/>
          </p:nvSpPr>
          <p:spPr>
            <a:xfrm>
              <a:off x="4764618" y="3736250"/>
              <a:ext cx="902810" cy="890452"/>
            </a:xfrm>
            <a:custGeom>
              <a:avLst/>
              <a:gdLst/>
              <a:ahLst/>
              <a:cxnLst/>
              <a:rect l="l" t="t" r="r" b="b"/>
              <a:pathLst>
                <a:path w="52596" h="51876" extrusionOk="0">
                  <a:moveTo>
                    <a:pt x="26295" y="11626"/>
                  </a:moveTo>
                  <a:cubicBezTo>
                    <a:pt x="30216" y="11626"/>
                    <a:pt x="34121" y="13228"/>
                    <a:pt x="36948" y="16375"/>
                  </a:cubicBezTo>
                  <a:cubicBezTo>
                    <a:pt x="42230" y="22256"/>
                    <a:pt x="41744" y="31306"/>
                    <a:pt x="35862" y="36588"/>
                  </a:cubicBezTo>
                  <a:cubicBezTo>
                    <a:pt x="33128" y="39044"/>
                    <a:pt x="29709" y="40253"/>
                    <a:pt x="26302" y="40253"/>
                  </a:cubicBezTo>
                  <a:cubicBezTo>
                    <a:pt x="22381" y="40253"/>
                    <a:pt x="18475" y="38651"/>
                    <a:pt x="15649" y="35504"/>
                  </a:cubicBezTo>
                  <a:cubicBezTo>
                    <a:pt x="10367" y="29621"/>
                    <a:pt x="10852" y="20573"/>
                    <a:pt x="16735" y="15291"/>
                  </a:cubicBezTo>
                  <a:cubicBezTo>
                    <a:pt x="19469" y="12835"/>
                    <a:pt x="22888" y="11626"/>
                    <a:pt x="26295" y="11626"/>
                  </a:cubicBezTo>
                  <a:close/>
                  <a:moveTo>
                    <a:pt x="29555" y="0"/>
                  </a:moveTo>
                  <a:cubicBezTo>
                    <a:pt x="29151" y="0"/>
                    <a:pt x="28776" y="257"/>
                    <a:pt x="28644" y="662"/>
                  </a:cubicBezTo>
                  <a:lnTo>
                    <a:pt x="27733" y="3455"/>
                  </a:lnTo>
                  <a:cubicBezTo>
                    <a:pt x="27249" y="3423"/>
                    <a:pt x="26766" y="3408"/>
                    <a:pt x="26283" y="3408"/>
                  </a:cubicBezTo>
                  <a:cubicBezTo>
                    <a:pt x="22784" y="3408"/>
                    <a:pt x="19327" y="4224"/>
                    <a:pt x="16189" y="5799"/>
                  </a:cubicBezTo>
                  <a:lnTo>
                    <a:pt x="14171" y="3553"/>
                  </a:lnTo>
                  <a:cubicBezTo>
                    <a:pt x="13982" y="3343"/>
                    <a:pt x="13721" y="3235"/>
                    <a:pt x="13458" y="3235"/>
                  </a:cubicBezTo>
                  <a:cubicBezTo>
                    <a:pt x="13230" y="3235"/>
                    <a:pt x="13002" y="3316"/>
                    <a:pt x="12819" y="3481"/>
                  </a:cubicBezTo>
                  <a:lnTo>
                    <a:pt x="5652" y="9916"/>
                  </a:lnTo>
                  <a:cubicBezTo>
                    <a:pt x="5259" y="10269"/>
                    <a:pt x="5226" y="10876"/>
                    <a:pt x="5580" y="11269"/>
                  </a:cubicBezTo>
                  <a:lnTo>
                    <a:pt x="7537" y="13447"/>
                  </a:lnTo>
                  <a:cubicBezTo>
                    <a:pt x="5284" y="16824"/>
                    <a:pt x="4034" y="20696"/>
                    <a:pt x="3805" y="24623"/>
                  </a:cubicBezTo>
                  <a:lnTo>
                    <a:pt x="849" y="25247"/>
                  </a:lnTo>
                  <a:cubicBezTo>
                    <a:pt x="331" y="25358"/>
                    <a:pt x="0" y="25865"/>
                    <a:pt x="109" y="26382"/>
                  </a:cubicBezTo>
                  <a:lnTo>
                    <a:pt x="2100" y="35807"/>
                  </a:lnTo>
                  <a:cubicBezTo>
                    <a:pt x="2195" y="36257"/>
                    <a:pt x="2594" y="36567"/>
                    <a:pt x="3037" y="36567"/>
                  </a:cubicBezTo>
                  <a:cubicBezTo>
                    <a:pt x="3103" y="36567"/>
                    <a:pt x="3169" y="36560"/>
                    <a:pt x="3236" y="36546"/>
                  </a:cubicBezTo>
                  <a:lnTo>
                    <a:pt x="6106" y="35939"/>
                  </a:lnTo>
                  <a:cubicBezTo>
                    <a:pt x="7880" y="39521"/>
                    <a:pt x="10574" y="42566"/>
                    <a:pt x="13911" y="44766"/>
                  </a:cubicBezTo>
                  <a:lnTo>
                    <a:pt x="12975" y="47633"/>
                  </a:lnTo>
                  <a:cubicBezTo>
                    <a:pt x="12811" y="48136"/>
                    <a:pt x="13086" y="48677"/>
                    <a:pt x="13588" y="48841"/>
                  </a:cubicBezTo>
                  <a:lnTo>
                    <a:pt x="22744" y="51828"/>
                  </a:lnTo>
                  <a:cubicBezTo>
                    <a:pt x="22843" y="51860"/>
                    <a:pt x="22943" y="51876"/>
                    <a:pt x="23041" y="51876"/>
                  </a:cubicBezTo>
                  <a:cubicBezTo>
                    <a:pt x="23445" y="51876"/>
                    <a:pt x="23820" y="51619"/>
                    <a:pt x="23953" y="51215"/>
                  </a:cubicBezTo>
                  <a:lnTo>
                    <a:pt x="24864" y="48423"/>
                  </a:lnTo>
                  <a:cubicBezTo>
                    <a:pt x="25346" y="48454"/>
                    <a:pt x="25827" y="48469"/>
                    <a:pt x="26308" y="48469"/>
                  </a:cubicBezTo>
                  <a:cubicBezTo>
                    <a:pt x="29808" y="48469"/>
                    <a:pt x="33267" y="47654"/>
                    <a:pt x="36407" y="46078"/>
                  </a:cubicBezTo>
                  <a:lnTo>
                    <a:pt x="38424" y="48323"/>
                  </a:lnTo>
                  <a:cubicBezTo>
                    <a:pt x="38613" y="48534"/>
                    <a:pt x="38874" y="48641"/>
                    <a:pt x="39137" y="48641"/>
                  </a:cubicBezTo>
                  <a:cubicBezTo>
                    <a:pt x="39365" y="48641"/>
                    <a:pt x="39593" y="48560"/>
                    <a:pt x="39776" y="48396"/>
                  </a:cubicBezTo>
                  <a:lnTo>
                    <a:pt x="46943" y="41961"/>
                  </a:lnTo>
                  <a:cubicBezTo>
                    <a:pt x="47336" y="41607"/>
                    <a:pt x="47369" y="41002"/>
                    <a:pt x="47015" y="40608"/>
                  </a:cubicBezTo>
                  <a:lnTo>
                    <a:pt x="45059" y="38429"/>
                  </a:lnTo>
                  <a:cubicBezTo>
                    <a:pt x="47311" y="35052"/>
                    <a:pt x="48561" y="31183"/>
                    <a:pt x="48790" y="27253"/>
                  </a:cubicBezTo>
                  <a:lnTo>
                    <a:pt x="51746" y="26629"/>
                  </a:lnTo>
                  <a:cubicBezTo>
                    <a:pt x="52264" y="26520"/>
                    <a:pt x="52595" y="26013"/>
                    <a:pt x="52486" y="25495"/>
                  </a:cubicBezTo>
                  <a:lnTo>
                    <a:pt x="50495" y="16071"/>
                  </a:lnTo>
                  <a:cubicBezTo>
                    <a:pt x="50400" y="15619"/>
                    <a:pt x="50002" y="15310"/>
                    <a:pt x="49560" y="15310"/>
                  </a:cubicBezTo>
                  <a:cubicBezTo>
                    <a:pt x="49494" y="15310"/>
                    <a:pt x="49428" y="15317"/>
                    <a:pt x="49361" y="15331"/>
                  </a:cubicBezTo>
                  <a:lnTo>
                    <a:pt x="46491" y="15938"/>
                  </a:lnTo>
                  <a:cubicBezTo>
                    <a:pt x="44717" y="12356"/>
                    <a:pt x="42023" y="9309"/>
                    <a:pt x="38686" y="7111"/>
                  </a:cubicBezTo>
                  <a:lnTo>
                    <a:pt x="39622" y="4244"/>
                  </a:lnTo>
                  <a:cubicBezTo>
                    <a:pt x="39786" y="3742"/>
                    <a:pt x="39511" y="3200"/>
                    <a:pt x="39007" y="3037"/>
                  </a:cubicBezTo>
                  <a:lnTo>
                    <a:pt x="29851" y="48"/>
                  </a:lnTo>
                  <a:cubicBezTo>
                    <a:pt x="29753" y="15"/>
                    <a:pt x="29653" y="0"/>
                    <a:pt x="295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2"/>
            <p:cNvSpPr/>
            <p:nvPr/>
          </p:nvSpPr>
          <p:spPr>
            <a:xfrm>
              <a:off x="1516675" y="2313019"/>
              <a:ext cx="559819" cy="552095"/>
            </a:xfrm>
            <a:custGeom>
              <a:avLst/>
              <a:gdLst/>
              <a:ahLst/>
              <a:cxnLst/>
              <a:rect l="l" t="t" r="r" b="b"/>
              <a:pathLst>
                <a:path w="32614" h="32164" extrusionOk="0">
                  <a:moveTo>
                    <a:pt x="16304" y="7207"/>
                  </a:moveTo>
                  <a:cubicBezTo>
                    <a:pt x="18736" y="7207"/>
                    <a:pt x="21158" y="8201"/>
                    <a:pt x="22910" y="10153"/>
                  </a:cubicBezTo>
                  <a:cubicBezTo>
                    <a:pt x="26186" y="13800"/>
                    <a:pt x="25885" y="19410"/>
                    <a:pt x="22238" y="22686"/>
                  </a:cubicBezTo>
                  <a:cubicBezTo>
                    <a:pt x="20543" y="24209"/>
                    <a:pt x="18424" y="24958"/>
                    <a:pt x="16312" y="24958"/>
                  </a:cubicBezTo>
                  <a:cubicBezTo>
                    <a:pt x="13880" y="24958"/>
                    <a:pt x="11458" y="23964"/>
                    <a:pt x="9704" y="22012"/>
                  </a:cubicBezTo>
                  <a:cubicBezTo>
                    <a:pt x="6430" y="18366"/>
                    <a:pt x="6731" y="12755"/>
                    <a:pt x="10377" y="9479"/>
                  </a:cubicBezTo>
                  <a:cubicBezTo>
                    <a:pt x="12072" y="7957"/>
                    <a:pt x="14192" y="7207"/>
                    <a:pt x="16304" y="7207"/>
                  </a:cubicBezTo>
                  <a:close/>
                  <a:moveTo>
                    <a:pt x="18327" y="0"/>
                  </a:moveTo>
                  <a:cubicBezTo>
                    <a:pt x="18076" y="0"/>
                    <a:pt x="17843" y="160"/>
                    <a:pt x="17762" y="410"/>
                  </a:cubicBezTo>
                  <a:lnTo>
                    <a:pt x="17196" y="2142"/>
                  </a:lnTo>
                  <a:cubicBezTo>
                    <a:pt x="16896" y="2123"/>
                    <a:pt x="16597" y="2113"/>
                    <a:pt x="16298" y="2113"/>
                  </a:cubicBezTo>
                  <a:cubicBezTo>
                    <a:pt x="14129" y="2113"/>
                    <a:pt x="11985" y="2618"/>
                    <a:pt x="10040" y="3596"/>
                  </a:cubicBezTo>
                  <a:lnTo>
                    <a:pt x="8789" y="2203"/>
                  </a:lnTo>
                  <a:cubicBezTo>
                    <a:pt x="8672" y="2073"/>
                    <a:pt x="8510" y="2006"/>
                    <a:pt x="8347" y="2006"/>
                  </a:cubicBezTo>
                  <a:cubicBezTo>
                    <a:pt x="8206" y="2006"/>
                    <a:pt x="8064" y="2056"/>
                    <a:pt x="7951" y="2158"/>
                  </a:cubicBezTo>
                  <a:lnTo>
                    <a:pt x="3508" y="6148"/>
                  </a:lnTo>
                  <a:cubicBezTo>
                    <a:pt x="3263" y="6367"/>
                    <a:pt x="3243" y="6743"/>
                    <a:pt x="3463" y="6988"/>
                  </a:cubicBezTo>
                  <a:lnTo>
                    <a:pt x="4675" y="8337"/>
                  </a:lnTo>
                  <a:cubicBezTo>
                    <a:pt x="3302" y="10401"/>
                    <a:pt x="2503" y="12792"/>
                    <a:pt x="2361" y="15267"/>
                  </a:cubicBezTo>
                  <a:lnTo>
                    <a:pt x="528" y="15654"/>
                  </a:lnTo>
                  <a:cubicBezTo>
                    <a:pt x="207" y="15722"/>
                    <a:pt x="1" y="16037"/>
                    <a:pt x="70" y="16357"/>
                  </a:cubicBezTo>
                  <a:lnTo>
                    <a:pt x="1304" y="22201"/>
                  </a:lnTo>
                  <a:cubicBezTo>
                    <a:pt x="1362" y="22479"/>
                    <a:pt x="1608" y="22671"/>
                    <a:pt x="1883" y="22671"/>
                  </a:cubicBezTo>
                  <a:cubicBezTo>
                    <a:pt x="1924" y="22671"/>
                    <a:pt x="1965" y="22667"/>
                    <a:pt x="2007" y="22658"/>
                  </a:cubicBezTo>
                  <a:lnTo>
                    <a:pt x="3787" y="22282"/>
                  </a:lnTo>
                  <a:cubicBezTo>
                    <a:pt x="4887" y="24504"/>
                    <a:pt x="6556" y="26393"/>
                    <a:pt x="8626" y="27756"/>
                  </a:cubicBezTo>
                  <a:lnTo>
                    <a:pt x="8046" y="29533"/>
                  </a:lnTo>
                  <a:cubicBezTo>
                    <a:pt x="7945" y="29845"/>
                    <a:pt x="8115" y="30181"/>
                    <a:pt x="8427" y="30282"/>
                  </a:cubicBezTo>
                  <a:lnTo>
                    <a:pt x="14104" y="32134"/>
                  </a:lnTo>
                  <a:cubicBezTo>
                    <a:pt x="14165" y="32154"/>
                    <a:pt x="14227" y="32164"/>
                    <a:pt x="14289" y="32164"/>
                  </a:cubicBezTo>
                  <a:cubicBezTo>
                    <a:pt x="14539" y="32164"/>
                    <a:pt x="14771" y="32004"/>
                    <a:pt x="14852" y="31753"/>
                  </a:cubicBezTo>
                  <a:lnTo>
                    <a:pt x="15419" y="30023"/>
                  </a:lnTo>
                  <a:cubicBezTo>
                    <a:pt x="15718" y="30042"/>
                    <a:pt x="16016" y="30052"/>
                    <a:pt x="16315" y="30052"/>
                  </a:cubicBezTo>
                  <a:cubicBezTo>
                    <a:pt x="18485" y="30052"/>
                    <a:pt x="20629" y="29546"/>
                    <a:pt x="22575" y="28569"/>
                  </a:cubicBezTo>
                  <a:lnTo>
                    <a:pt x="23826" y="29961"/>
                  </a:lnTo>
                  <a:cubicBezTo>
                    <a:pt x="23943" y="30092"/>
                    <a:pt x="24105" y="30158"/>
                    <a:pt x="24268" y="30158"/>
                  </a:cubicBezTo>
                  <a:cubicBezTo>
                    <a:pt x="24409" y="30158"/>
                    <a:pt x="24551" y="30108"/>
                    <a:pt x="24665" y="30006"/>
                  </a:cubicBezTo>
                  <a:lnTo>
                    <a:pt x="29108" y="26015"/>
                  </a:lnTo>
                  <a:cubicBezTo>
                    <a:pt x="29351" y="25797"/>
                    <a:pt x="29372" y="25421"/>
                    <a:pt x="29153" y="25178"/>
                  </a:cubicBezTo>
                  <a:lnTo>
                    <a:pt x="27940" y="23828"/>
                  </a:lnTo>
                  <a:cubicBezTo>
                    <a:pt x="29314" y="21764"/>
                    <a:pt x="30113" y="19373"/>
                    <a:pt x="30255" y="16898"/>
                  </a:cubicBezTo>
                  <a:lnTo>
                    <a:pt x="32088" y="16510"/>
                  </a:lnTo>
                  <a:cubicBezTo>
                    <a:pt x="32408" y="16443"/>
                    <a:pt x="32613" y="16128"/>
                    <a:pt x="32546" y="15806"/>
                  </a:cubicBezTo>
                  <a:lnTo>
                    <a:pt x="31311" y="9964"/>
                  </a:lnTo>
                  <a:cubicBezTo>
                    <a:pt x="31252" y="9684"/>
                    <a:pt x="31005" y="9493"/>
                    <a:pt x="30730" y="9493"/>
                  </a:cubicBezTo>
                  <a:cubicBezTo>
                    <a:pt x="30690" y="9493"/>
                    <a:pt x="30648" y="9497"/>
                    <a:pt x="30607" y="9505"/>
                  </a:cubicBezTo>
                  <a:lnTo>
                    <a:pt x="28827" y="9881"/>
                  </a:lnTo>
                  <a:cubicBezTo>
                    <a:pt x="27727" y="7661"/>
                    <a:pt x="26058" y="5772"/>
                    <a:pt x="23988" y="4409"/>
                  </a:cubicBezTo>
                  <a:lnTo>
                    <a:pt x="24568" y="2632"/>
                  </a:lnTo>
                  <a:cubicBezTo>
                    <a:pt x="24670" y="2320"/>
                    <a:pt x="24500" y="1984"/>
                    <a:pt x="24188" y="1883"/>
                  </a:cubicBezTo>
                  <a:lnTo>
                    <a:pt x="18511" y="30"/>
                  </a:lnTo>
                  <a:cubicBezTo>
                    <a:pt x="18450" y="10"/>
                    <a:pt x="18388" y="0"/>
                    <a:pt x="183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2" name="Google Shape;212;p32"/>
            <p:cNvGrpSpPr/>
            <p:nvPr/>
          </p:nvGrpSpPr>
          <p:grpSpPr>
            <a:xfrm>
              <a:off x="3270233" y="3897000"/>
              <a:ext cx="306653" cy="306618"/>
              <a:chOff x="3270233" y="3897000"/>
              <a:chExt cx="306653" cy="306618"/>
            </a:xfrm>
          </p:grpSpPr>
          <p:sp>
            <p:nvSpPr>
              <p:cNvPr id="213" name="Google Shape;213;p32"/>
              <p:cNvSpPr/>
              <p:nvPr/>
            </p:nvSpPr>
            <p:spPr>
              <a:xfrm>
                <a:off x="3270233" y="3897000"/>
                <a:ext cx="306653" cy="306618"/>
              </a:xfrm>
              <a:custGeom>
                <a:avLst/>
                <a:gdLst/>
                <a:ahLst/>
                <a:cxnLst/>
                <a:rect l="l" t="t" r="r" b="b"/>
                <a:pathLst>
                  <a:path w="17865" h="17863" extrusionOk="0">
                    <a:moveTo>
                      <a:pt x="8934" y="1"/>
                    </a:moveTo>
                    <a:cubicBezTo>
                      <a:pt x="3999" y="1"/>
                      <a:pt x="2" y="3999"/>
                      <a:pt x="2" y="8932"/>
                    </a:cubicBezTo>
                    <a:cubicBezTo>
                      <a:pt x="1" y="10968"/>
                      <a:pt x="697" y="12941"/>
                      <a:pt x="1976" y="14525"/>
                    </a:cubicBezTo>
                    <a:lnTo>
                      <a:pt x="235" y="16985"/>
                    </a:lnTo>
                    <a:cubicBezTo>
                      <a:pt x="444" y="16993"/>
                      <a:pt x="646" y="16997"/>
                      <a:pt x="842" y="16997"/>
                    </a:cubicBezTo>
                    <a:cubicBezTo>
                      <a:pt x="2291" y="16997"/>
                      <a:pt x="3395" y="16784"/>
                      <a:pt x="4219" y="16507"/>
                    </a:cubicBezTo>
                    <a:cubicBezTo>
                      <a:pt x="5633" y="17393"/>
                      <a:pt x="7266" y="17863"/>
                      <a:pt x="8934" y="17863"/>
                    </a:cubicBezTo>
                    <a:cubicBezTo>
                      <a:pt x="13866" y="17863"/>
                      <a:pt x="17865" y="13865"/>
                      <a:pt x="17865" y="8932"/>
                    </a:cubicBezTo>
                    <a:cubicBezTo>
                      <a:pt x="17865" y="3999"/>
                      <a:pt x="13866" y="1"/>
                      <a:pt x="89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2"/>
              <p:cNvSpPr/>
              <p:nvPr/>
            </p:nvSpPr>
            <p:spPr>
              <a:xfrm>
                <a:off x="3342274" y="4031677"/>
                <a:ext cx="33884" cy="32596"/>
              </a:xfrm>
              <a:custGeom>
                <a:avLst/>
                <a:gdLst/>
                <a:ahLst/>
                <a:cxnLst/>
                <a:rect l="l" t="t" r="r" b="b"/>
                <a:pathLst>
                  <a:path w="1974" h="1899" extrusionOk="0">
                    <a:moveTo>
                      <a:pt x="1024" y="0"/>
                    </a:moveTo>
                    <a:cubicBezTo>
                      <a:pt x="640" y="0"/>
                      <a:pt x="294" y="231"/>
                      <a:pt x="147" y="587"/>
                    </a:cubicBezTo>
                    <a:cubicBezTo>
                      <a:pt x="0" y="941"/>
                      <a:pt x="81" y="1349"/>
                      <a:pt x="353" y="1621"/>
                    </a:cubicBezTo>
                    <a:cubicBezTo>
                      <a:pt x="534" y="1803"/>
                      <a:pt x="778" y="1899"/>
                      <a:pt x="1025" y="1899"/>
                    </a:cubicBezTo>
                    <a:cubicBezTo>
                      <a:pt x="1147" y="1899"/>
                      <a:pt x="1270" y="1875"/>
                      <a:pt x="1387" y="1827"/>
                    </a:cubicBezTo>
                    <a:cubicBezTo>
                      <a:pt x="1743" y="1680"/>
                      <a:pt x="1974" y="1334"/>
                      <a:pt x="1974" y="950"/>
                    </a:cubicBezTo>
                    <a:cubicBezTo>
                      <a:pt x="1974" y="424"/>
                      <a:pt x="1549"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2"/>
              <p:cNvSpPr/>
              <p:nvPr/>
            </p:nvSpPr>
            <p:spPr>
              <a:xfrm>
                <a:off x="3405973" y="4031677"/>
                <a:ext cx="33918" cy="32596"/>
              </a:xfrm>
              <a:custGeom>
                <a:avLst/>
                <a:gdLst/>
                <a:ahLst/>
                <a:cxnLst/>
                <a:rect l="l" t="t" r="r" b="b"/>
                <a:pathLst>
                  <a:path w="1976" h="1899" extrusionOk="0">
                    <a:moveTo>
                      <a:pt x="1026" y="0"/>
                    </a:moveTo>
                    <a:cubicBezTo>
                      <a:pt x="642" y="0"/>
                      <a:pt x="295" y="231"/>
                      <a:pt x="147" y="587"/>
                    </a:cubicBezTo>
                    <a:cubicBezTo>
                      <a:pt x="1" y="941"/>
                      <a:pt x="82" y="1349"/>
                      <a:pt x="353" y="1621"/>
                    </a:cubicBezTo>
                    <a:cubicBezTo>
                      <a:pt x="536" y="1803"/>
                      <a:pt x="779" y="1899"/>
                      <a:pt x="1026" y="1899"/>
                    </a:cubicBezTo>
                    <a:cubicBezTo>
                      <a:pt x="1148" y="1899"/>
                      <a:pt x="1271" y="1875"/>
                      <a:pt x="1389" y="1827"/>
                    </a:cubicBezTo>
                    <a:cubicBezTo>
                      <a:pt x="1743" y="1680"/>
                      <a:pt x="1976" y="1334"/>
                      <a:pt x="1976" y="950"/>
                    </a:cubicBezTo>
                    <a:cubicBezTo>
                      <a:pt x="1976" y="424"/>
                      <a:pt x="1550" y="0"/>
                      <a:pt x="1026"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2"/>
              <p:cNvSpPr/>
              <p:nvPr/>
            </p:nvSpPr>
            <p:spPr>
              <a:xfrm>
                <a:off x="3469707" y="4031677"/>
                <a:ext cx="33884" cy="32596"/>
              </a:xfrm>
              <a:custGeom>
                <a:avLst/>
                <a:gdLst/>
                <a:ahLst/>
                <a:cxnLst/>
                <a:rect l="l" t="t" r="r" b="b"/>
                <a:pathLst>
                  <a:path w="1974" h="1899" extrusionOk="0">
                    <a:moveTo>
                      <a:pt x="1024" y="0"/>
                    </a:moveTo>
                    <a:cubicBezTo>
                      <a:pt x="640" y="0"/>
                      <a:pt x="294" y="231"/>
                      <a:pt x="147" y="587"/>
                    </a:cubicBezTo>
                    <a:cubicBezTo>
                      <a:pt x="0" y="941"/>
                      <a:pt x="82" y="1349"/>
                      <a:pt x="353" y="1621"/>
                    </a:cubicBezTo>
                    <a:cubicBezTo>
                      <a:pt x="535" y="1803"/>
                      <a:pt x="778" y="1899"/>
                      <a:pt x="1025" y="1899"/>
                    </a:cubicBezTo>
                    <a:cubicBezTo>
                      <a:pt x="1147" y="1899"/>
                      <a:pt x="1270" y="1875"/>
                      <a:pt x="1387" y="1827"/>
                    </a:cubicBezTo>
                    <a:cubicBezTo>
                      <a:pt x="1743" y="1680"/>
                      <a:pt x="1974" y="1334"/>
                      <a:pt x="1974" y="950"/>
                    </a:cubicBezTo>
                    <a:cubicBezTo>
                      <a:pt x="1974" y="424"/>
                      <a:pt x="1550" y="0"/>
                      <a:pt x="1024" y="0"/>
                    </a:cubicBezTo>
                    <a:close/>
                  </a:path>
                </a:pathLst>
              </a:custGeom>
              <a:solidFill>
                <a:srgbClr val="D1ED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7" name="Google Shape;217;p32"/>
          <p:cNvSpPr/>
          <p:nvPr/>
        </p:nvSpPr>
        <p:spPr>
          <a:xfrm>
            <a:off x="2945574" y="4966620"/>
            <a:ext cx="353874" cy="77345"/>
          </a:xfrm>
          <a:custGeom>
            <a:avLst/>
            <a:gdLst/>
            <a:ahLst/>
            <a:cxnLst/>
            <a:rect l="l" t="t" r="r" b="b"/>
            <a:pathLst>
              <a:path w="20616" h="4506" extrusionOk="0">
                <a:moveTo>
                  <a:pt x="13200" y="1"/>
                </a:moveTo>
                <a:lnTo>
                  <a:pt x="12589" y="2804"/>
                </a:lnTo>
                <a:lnTo>
                  <a:pt x="1" y="3161"/>
                </a:lnTo>
                <a:lnTo>
                  <a:pt x="1756" y="4506"/>
                </a:lnTo>
                <a:lnTo>
                  <a:pt x="20615" y="3910"/>
                </a:lnTo>
                <a:lnTo>
                  <a:pt x="1320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2"/>
          <p:cNvSpPr/>
          <p:nvPr/>
        </p:nvSpPr>
        <p:spPr>
          <a:xfrm>
            <a:off x="2818862" y="5022715"/>
            <a:ext cx="97360" cy="25696"/>
          </a:xfrm>
          <a:custGeom>
            <a:avLst/>
            <a:gdLst/>
            <a:ahLst/>
            <a:cxnLst/>
            <a:rect l="l" t="t" r="r" b="b"/>
            <a:pathLst>
              <a:path w="5672" h="1497" extrusionOk="0">
                <a:moveTo>
                  <a:pt x="5672" y="1"/>
                </a:moveTo>
                <a:lnTo>
                  <a:pt x="258" y="155"/>
                </a:lnTo>
                <a:lnTo>
                  <a:pt x="1" y="1497"/>
                </a:lnTo>
                <a:lnTo>
                  <a:pt x="1" y="1497"/>
                </a:lnTo>
                <a:lnTo>
                  <a:pt x="4896" y="1358"/>
                </a:lnTo>
                <a:lnTo>
                  <a:pt x="567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9" name="Google Shape;219;p32"/>
          <p:cNvGrpSpPr/>
          <p:nvPr/>
        </p:nvGrpSpPr>
        <p:grpSpPr>
          <a:xfrm>
            <a:off x="4894629" y="2967869"/>
            <a:ext cx="4209764" cy="1998752"/>
            <a:chOff x="2076510" y="2536605"/>
            <a:chExt cx="4977901" cy="2606900"/>
          </a:xfrm>
        </p:grpSpPr>
        <p:sp>
          <p:nvSpPr>
            <p:cNvPr id="220" name="Google Shape;220;p32"/>
            <p:cNvSpPr/>
            <p:nvPr/>
          </p:nvSpPr>
          <p:spPr>
            <a:xfrm>
              <a:off x="2818862" y="4881464"/>
              <a:ext cx="480586" cy="166947"/>
            </a:xfrm>
            <a:custGeom>
              <a:avLst/>
              <a:gdLst/>
              <a:ahLst/>
              <a:cxnLst/>
              <a:rect l="l" t="t" r="r" b="b"/>
              <a:pathLst>
                <a:path w="27998" h="9726" extrusionOk="0">
                  <a:moveTo>
                    <a:pt x="1859" y="1"/>
                  </a:moveTo>
                  <a:lnTo>
                    <a:pt x="1" y="9726"/>
                  </a:lnTo>
                  <a:lnTo>
                    <a:pt x="4896" y="9587"/>
                  </a:lnTo>
                  <a:lnTo>
                    <a:pt x="6235" y="7246"/>
                  </a:lnTo>
                  <a:lnTo>
                    <a:pt x="9138" y="9467"/>
                  </a:lnTo>
                  <a:lnTo>
                    <a:pt x="27997" y="8871"/>
                  </a:lnTo>
                  <a:lnTo>
                    <a:pt x="11999" y="436"/>
                  </a:lnTo>
                  <a:lnTo>
                    <a:pt x="18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32"/>
            <p:cNvSpPr/>
            <p:nvPr/>
          </p:nvSpPr>
          <p:spPr>
            <a:xfrm>
              <a:off x="2584113" y="3520795"/>
              <a:ext cx="509371" cy="1410929"/>
            </a:xfrm>
            <a:custGeom>
              <a:avLst/>
              <a:gdLst/>
              <a:ahLst/>
              <a:cxnLst/>
              <a:rect l="l" t="t" r="r" b="b"/>
              <a:pathLst>
                <a:path w="29675" h="82198" extrusionOk="0">
                  <a:moveTo>
                    <a:pt x="17906" y="1"/>
                  </a:moveTo>
                  <a:lnTo>
                    <a:pt x="1484" y="7205"/>
                  </a:lnTo>
                  <a:cubicBezTo>
                    <a:pt x="0" y="11721"/>
                    <a:pt x="13271" y="51150"/>
                    <a:pt x="13271" y="51150"/>
                  </a:cubicBezTo>
                  <a:lnTo>
                    <a:pt x="14409" y="82197"/>
                  </a:lnTo>
                  <a:lnTo>
                    <a:pt x="29675" y="81180"/>
                  </a:lnTo>
                  <a:lnTo>
                    <a:pt x="28494" y="44956"/>
                  </a:lnTo>
                  <a:cubicBezTo>
                    <a:pt x="28361" y="42959"/>
                    <a:pt x="17906" y="1"/>
                    <a:pt x="17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2"/>
            <p:cNvSpPr/>
            <p:nvPr/>
          </p:nvSpPr>
          <p:spPr>
            <a:xfrm>
              <a:off x="2076510" y="4738291"/>
              <a:ext cx="425383" cy="353582"/>
            </a:xfrm>
            <a:custGeom>
              <a:avLst/>
              <a:gdLst/>
              <a:ahLst/>
              <a:cxnLst/>
              <a:rect l="l" t="t" r="r" b="b"/>
              <a:pathLst>
                <a:path w="24782" h="20599" extrusionOk="0">
                  <a:moveTo>
                    <a:pt x="6410" y="0"/>
                  </a:moveTo>
                  <a:lnTo>
                    <a:pt x="0" y="7548"/>
                  </a:lnTo>
                  <a:lnTo>
                    <a:pt x="4328" y="9838"/>
                  </a:lnTo>
                  <a:lnTo>
                    <a:pt x="6647" y="8460"/>
                  </a:lnTo>
                  <a:lnTo>
                    <a:pt x="8079" y="11824"/>
                  </a:lnTo>
                  <a:lnTo>
                    <a:pt x="24781" y="20599"/>
                  </a:lnTo>
                  <a:lnTo>
                    <a:pt x="15018" y="5376"/>
                  </a:lnTo>
                  <a:lnTo>
                    <a:pt x="641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p:nvPr/>
          </p:nvSpPr>
          <p:spPr>
            <a:xfrm>
              <a:off x="2200304" y="4906319"/>
              <a:ext cx="301589" cy="185554"/>
            </a:xfrm>
            <a:custGeom>
              <a:avLst/>
              <a:gdLst/>
              <a:ahLst/>
              <a:cxnLst/>
              <a:rect l="l" t="t" r="r" b="b"/>
              <a:pathLst>
                <a:path w="17570" h="10810" extrusionOk="0">
                  <a:moveTo>
                    <a:pt x="0" y="0"/>
                  </a:moveTo>
                  <a:lnTo>
                    <a:pt x="867" y="2035"/>
                  </a:lnTo>
                  <a:lnTo>
                    <a:pt x="17569" y="10810"/>
                  </a:lnTo>
                  <a:lnTo>
                    <a:pt x="17569" y="10810"/>
                  </a:lnTo>
                  <a:lnTo>
                    <a:pt x="13045" y="3754"/>
                  </a:lnTo>
                  <a:lnTo>
                    <a:pt x="11131" y="5893"/>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2"/>
            <p:cNvSpPr/>
            <p:nvPr/>
          </p:nvSpPr>
          <p:spPr>
            <a:xfrm>
              <a:off x="2076510" y="4849949"/>
              <a:ext cx="97343" cy="57211"/>
            </a:xfrm>
            <a:custGeom>
              <a:avLst/>
              <a:gdLst/>
              <a:ahLst/>
              <a:cxnLst/>
              <a:rect l="l" t="t" r="r" b="b"/>
              <a:pathLst>
                <a:path w="5671" h="3333" extrusionOk="0">
                  <a:moveTo>
                    <a:pt x="885" y="1"/>
                  </a:moveTo>
                  <a:lnTo>
                    <a:pt x="0" y="1043"/>
                  </a:lnTo>
                  <a:lnTo>
                    <a:pt x="4328" y="3333"/>
                  </a:lnTo>
                  <a:lnTo>
                    <a:pt x="5671" y="2534"/>
                  </a:lnTo>
                  <a:lnTo>
                    <a:pt x="88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2"/>
            <p:cNvSpPr/>
            <p:nvPr/>
          </p:nvSpPr>
          <p:spPr>
            <a:xfrm>
              <a:off x="2144947" y="3543058"/>
              <a:ext cx="747570" cy="1343350"/>
            </a:xfrm>
            <a:custGeom>
              <a:avLst/>
              <a:gdLst/>
              <a:ahLst/>
              <a:cxnLst/>
              <a:rect l="l" t="t" r="r" b="b"/>
              <a:pathLst>
                <a:path w="43552" h="78261" extrusionOk="0">
                  <a:moveTo>
                    <a:pt x="21775" y="0"/>
                  </a:moveTo>
                  <a:cubicBezTo>
                    <a:pt x="18259" y="3200"/>
                    <a:pt x="14534" y="41444"/>
                    <a:pt x="14534" y="41444"/>
                  </a:cubicBezTo>
                  <a:lnTo>
                    <a:pt x="0" y="71623"/>
                  </a:lnTo>
                  <a:lnTo>
                    <a:pt x="13785" y="78261"/>
                  </a:lnTo>
                  <a:lnTo>
                    <a:pt x="30991" y="44505"/>
                  </a:lnTo>
                  <a:cubicBezTo>
                    <a:pt x="31858" y="42701"/>
                    <a:pt x="43552" y="1825"/>
                    <a:pt x="43552" y="1825"/>
                  </a:cubicBezTo>
                  <a:lnTo>
                    <a:pt x="2177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2"/>
            <p:cNvSpPr/>
            <p:nvPr/>
          </p:nvSpPr>
          <p:spPr>
            <a:xfrm>
              <a:off x="2741104" y="3057855"/>
              <a:ext cx="627690" cy="621991"/>
            </a:xfrm>
            <a:custGeom>
              <a:avLst/>
              <a:gdLst/>
              <a:ahLst/>
              <a:cxnLst/>
              <a:rect l="l" t="t" r="r" b="b"/>
              <a:pathLst>
                <a:path w="36568" h="36236" extrusionOk="0">
                  <a:moveTo>
                    <a:pt x="11613" y="1"/>
                  </a:moveTo>
                  <a:lnTo>
                    <a:pt x="1" y="5296"/>
                  </a:lnTo>
                  <a:lnTo>
                    <a:pt x="9615" y="28387"/>
                  </a:lnTo>
                  <a:lnTo>
                    <a:pt x="32392" y="36236"/>
                  </a:lnTo>
                  <a:lnTo>
                    <a:pt x="36568" y="24682"/>
                  </a:lnTo>
                  <a:lnTo>
                    <a:pt x="17543" y="18127"/>
                  </a:lnTo>
                  <a:lnTo>
                    <a:pt x="116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2"/>
            <p:cNvSpPr/>
            <p:nvPr/>
          </p:nvSpPr>
          <p:spPr>
            <a:xfrm>
              <a:off x="2428873" y="2953286"/>
              <a:ext cx="553194" cy="758264"/>
            </a:xfrm>
            <a:custGeom>
              <a:avLst/>
              <a:gdLst/>
              <a:ahLst/>
              <a:cxnLst/>
              <a:rect l="l" t="t" r="r" b="b"/>
              <a:pathLst>
                <a:path w="32228" h="44175" extrusionOk="0">
                  <a:moveTo>
                    <a:pt x="22651" y="1"/>
                  </a:moveTo>
                  <a:cubicBezTo>
                    <a:pt x="22637" y="1"/>
                    <a:pt x="22624" y="1"/>
                    <a:pt x="22610" y="1"/>
                  </a:cubicBezTo>
                  <a:lnTo>
                    <a:pt x="7283" y="2274"/>
                  </a:lnTo>
                  <a:cubicBezTo>
                    <a:pt x="564" y="3753"/>
                    <a:pt x="0" y="10047"/>
                    <a:pt x="489" y="13765"/>
                  </a:cubicBezTo>
                  <a:lnTo>
                    <a:pt x="2564" y="29291"/>
                  </a:lnTo>
                  <a:lnTo>
                    <a:pt x="2554" y="44175"/>
                  </a:lnTo>
                  <a:lnTo>
                    <a:pt x="32228" y="44167"/>
                  </a:lnTo>
                  <a:lnTo>
                    <a:pt x="30881" y="14199"/>
                  </a:lnTo>
                  <a:cubicBezTo>
                    <a:pt x="31211" y="9654"/>
                    <a:pt x="30477" y="6751"/>
                    <a:pt x="28502" y="3665"/>
                  </a:cubicBezTo>
                  <a:cubicBezTo>
                    <a:pt x="28061" y="2976"/>
                    <a:pt x="27027" y="1768"/>
                    <a:pt x="25988" y="1002"/>
                  </a:cubicBezTo>
                  <a:cubicBezTo>
                    <a:pt x="25365" y="543"/>
                    <a:pt x="23739" y="1"/>
                    <a:pt x="226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p:nvPr/>
          </p:nvSpPr>
          <p:spPr>
            <a:xfrm>
              <a:off x="2643796" y="2820154"/>
              <a:ext cx="150194" cy="226990"/>
            </a:xfrm>
            <a:custGeom>
              <a:avLst/>
              <a:gdLst/>
              <a:ahLst/>
              <a:cxnLst/>
              <a:rect l="l" t="t" r="r" b="b"/>
              <a:pathLst>
                <a:path w="8750" h="13224" extrusionOk="0">
                  <a:moveTo>
                    <a:pt x="64" y="0"/>
                  </a:moveTo>
                  <a:lnTo>
                    <a:pt x="13" y="8287"/>
                  </a:lnTo>
                  <a:cubicBezTo>
                    <a:pt x="0" y="9393"/>
                    <a:pt x="2532" y="12328"/>
                    <a:pt x="5421" y="13130"/>
                  </a:cubicBezTo>
                  <a:cubicBezTo>
                    <a:pt x="5650" y="13193"/>
                    <a:pt x="5879" y="13223"/>
                    <a:pt x="6102" y="13223"/>
                  </a:cubicBezTo>
                  <a:cubicBezTo>
                    <a:pt x="7529" y="13223"/>
                    <a:pt x="8750" y="11997"/>
                    <a:pt x="8655" y="10479"/>
                  </a:cubicBezTo>
                  <a:lnTo>
                    <a:pt x="8159" y="2604"/>
                  </a:lnTo>
                  <a:lnTo>
                    <a:pt x="6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2"/>
            <p:cNvSpPr/>
            <p:nvPr/>
          </p:nvSpPr>
          <p:spPr>
            <a:xfrm>
              <a:off x="2680340" y="2803744"/>
              <a:ext cx="107195" cy="119365"/>
            </a:xfrm>
            <a:custGeom>
              <a:avLst/>
              <a:gdLst/>
              <a:ahLst/>
              <a:cxnLst/>
              <a:rect l="l" t="t" r="r" b="b"/>
              <a:pathLst>
                <a:path w="6245" h="6954" extrusionOk="0">
                  <a:moveTo>
                    <a:pt x="1" y="0"/>
                  </a:moveTo>
                  <a:lnTo>
                    <a:pt x="105" y="1424"/>
                  </a:lnTo>
                  <a:cubicBezTo>
                    <a:pt x="105" y="1424"/>
                    <a:pt x="789" y="3835"/>
                    <a:pt x="6244" y="6953"/>
                  </a:cubicBezTo>
                  <a:lnTo>
                    <a:pt x="6016" y="3404"/>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2"/>
            <p:cNvSpPr/>
            <p:nvPr/>
          </p:nvSpPr>
          <p:spPr>
            <a:xfrm>
              <a:off x="2950638" y="3187382"/>
              <a:ext cx="7656" cy="239314"/>
            </a:xfrm>
            <a:custGeom>
              <a:avLst/>
              <a:gdLst/>
              <a:ahLst/>
              <a:cxnLst/>
              <a:rect l="l" t="t" r="r" b="b"/>
              <a:pathLst>
                <a:path w="446" h="13942" extrusionOk="0">
                  <a:moveTo>
                    <a:pt x="301" y="0"/>
                  </a:moveTo>
                  <a:cubicBezTo>
                    <a:pt x="237" y="0"/>
                    <a:pt x="194" y="63"/>
                    <a:pt x="194" y="125"/>
                  </a:cubicBezTo>
                  <a:lnTo>
                    <a:pt x="2" y="13813"/>
                  </a:lnTo>
                  <a:cubicBezTo>
                    <a:pt x="1" y="13883"/>
                    <a:pt x="57" y="13940"/>
                    <a:pt x="126" y="13941"/>
                  </a:cubicBezTo>
                  <a:lnTo>
                    <a:pt x="127" y="13941"/>
                  </a:lnTo>
                  <a:cubicBezTo>
                    <a:pt x="196" y="13941"/>
                    <a:pt x="252" y="13885"/>
                    <a:pt x="252" y="13816"/>
                  </a:cubicBezTo>
                  <a:lnTo>
                    <a:pt x="445" y="129"/>
                  </a:lnTo>
                  <a:cubicBezTo>
                    <a:pt x="445" y="60"/>
                    <a:pt x="391" y="2"/>
                    <a:pt x="321" y="2"/>
                  </a:cubicBezTo>
                  <a:cubicBezTo>
                    <a:pt x="314" y="1"/>
                    <a:pt x="307" y="0"/>
                    <a:pt x="3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2"/>
            <p:cNvSpPr/>
            <p:nvPr/>
          </p:nvSpPr>
          <p:spPr>
            <a:xfrm>
              <a:off x="2635385" y="2940309"/>
              <a:ext cx="130317" cy="155996"/>
            </a:xfrm>
            <a:custGeom>
              <a:avLst/>
              <a:gdLst/>
              <a:ahLst/>
              <a:cxnLst/>
              <a:rect l="l" t="t" r="r" b="b"/>
              <a:pathLst>
                <a:path w="7592" h="9088" extrusionOk="0">
                  <a:moveTo>
                    <a:pt x="511" y="0"/>
                  </a:moveTo>
                  <a:lnTo>
                    <a:pt x="0" y="2386"/>
                  </a:lnTo>
                  <a:lnTo>
                    <a:pt x="6097" y="9087"/>
                  </a:lnTo>
                  <a:lnTo>
                    <a:pt x="7592" y="6010"/>
                  </a:lnTo>
                  <a:lnTo>
                    <a:pt x="5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2"/>
            <p:cNvSpPr/>
            <p:nvPr/>
          </p:nvSpPr>
          <p:spPr>
            <a:xfrm>
              <a:off x="2765685" y="2939348"/>
              <a:ext cx="51306" cy="142246"/>
            </a:xfrm>
            <a:custGeom>
              <a:avLst/>
              <a:gdLst/>
              <a:ahLst/>
              <a:cxnLst/>
              <a:rect l="l" t="t" r="r" b="b"/>
              <a:pathLst>
                <a:path w="2989" h="8287" extrusionOk="0">
                  <a:moveTo>
                    <a:pt x="1320" y="0"/>
                  </a:moveTo>
                  <a:lnTo>
                    <a:pt x="1400" y="1087"/>
                  </a:lnTo>
                  <a:lnTo>
                    <a:pt x="1" y="6066"/>
                  </a:lnTo>
                  <a:lnTo>
                    <a:pt x="2255" y="8287"/>
                  </a:lnTo>
                  <a:lnTo>
                    <a:pt x="2988" y="860"/>
                  </a:lnTo>
                  <a:lnTo>
                    <a:pt x="13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2"/>
            <p:cNvSpPr/>
            <p:nvPr/>
          </p:nvSpPr>
          <p:spPr>
            <a:xfrm>
              <a:off x="2639934" y="2624490"/>
              <a:ext cx="254059" cy="257612"/>
            </a:xfrm>
            <a:custGeom>
              <a:avLst/>
              <a:gdLst/>
              <a:ahLst/>
              <a:cxnLst/>
              <a:rect l="l" t="t" r="r" b="b"/>
              <a:pathLst>
                <a:path w="14801" h="15008" extrusionOk="0">
                  <a:moveTo>
                    <a:pt x="1" y="0"/>
                  </a:moveTo>
                  <a:lnTo>
                    <a:pt x="274" y="13963"/>
                  </a:lnTo>
                  <a:lnTo>
                    <a:pt x="10250" y="14983"/>
                  </a:lnTo>
                  <a:cubicBezTo>
                    <a:pt x="10401" y="14999"/>
                    <a:pt x="10551" y="15008"/>
                    <a:pt x="10701" y="15008"/>
                  </a:cubicBezTo>
                  <a:cubicBezTo>
                    <a:pt x="11940" y="15008"/>
                    <a:pt x="13122" y="14446"/>
                    <a:pt x="13904" y="13468"/>
                  </a:cubicBezTo>
                  <a:cubicBezTo>
                    <a:pt x="14568" y="12638"/>
                    <a:pt x="14801" y="11541"/>
                    <a:pt x="14687" y="10485"/>
                  </a:cubicBezTo>
                  <a:lnTo>
                    <a:pt x="13058" y="1431"/>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2"/>
            <p:cNvSpPr/>
            <p:nvPr/>
          </p:nvSpPr>
          <p:spPr>
            <a:xfrm>
              <a:off x="2532498" y="2536605"/>
              <a:ext cx="368292" cy="257338"/>
            </a:xfrm>
            <a:custGeom>
              <a:avLst/>
              <a:gdLst/>
              <a:ahLst/>
              <a:cxnLst/>
              <a:rect l="l" t="t" r="r" b="b"/>
              <a:pathLst>
                <a:path w="21456" h="14992" extrusionOk="0">
                  <a:moveTo>
                    <a:pt x="11425" y="0"/>
                  </a:moveTo>
                  <a:cubicBezTo>
                    <a:pt x="9383" y="0"/>
                    <a:pt x="7210" y="694"/>
                    <a:pt x="5165" y="2673"/>
                  </a:cubicBezTo>
                  <a:cubicBezTo>
                    <a:pt x="1" y="7668"/>
                    <a:pt x="6452" y="14925"/>
                    <a:pt x="6452" y="14925"/>
                  </a:cubicBezTo>
                  <a:cubicBezTo>
                    <a:pt x="6452" y="14925"/>
                    <a:pt x="6693" y="14992"/>
                    <a:pt x="7053" y="14992"/>
                  </a:cubicBezTo>
                  <a:cubicBezTo>
                    <a:pt x="8181" y="14992"/>
                    <a:pt x="10476" y="14338"/>
                    <a:pt x="10185" y="8939"/>
                  </a:cubicBezTo>
                  <a:cubicBezTo>
                    <a:pt x="10033" y="6155"/>
                    <a:pt x="21456" y="10201"/>
                    <a:pt x="20288" y="3818"/>
                  </a:cubicBezTo>
                  <a:cubicBezTo>
                    <a:pt x="20288" y="3818"/>
                    <a:pt x="16217" y="0"/>
                    <a:pt x="1142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2"/>
            <p:cNvSpPr/>
            <p:nvPr/>
          </p:nvSpPr>
          <p:spPr>
            <a:xfrm>
              <a:off x="2604162" y="2713920"/>
              <a:ext cx="96364" cy="91301"/>
            </a:xfrm>
            <a:custGeom>
              <a:avLst/>
              <a:gdLst/>
              <a:ahLst/>
              <a:cxnLst/>
              <a:rect l="l" t="t" r="r" b="b"/>
              <a:pathLst>
                <a:path w="5614" h="5319" extrusionOk="0">
                  <a:moveTo>
                    <a:pt x="2759" y="0"/>
                  </a:moveTo>
                  <a:cubicBezTo>
                    <a:pt x="1419" y="0"/>
                    <a:pt x="267" y="1008"/>
                    <a:pt x="117" y="2370"/>
                  </a:cubicBezTo>
                  <a:cubicBezTo>
                    <a:pt x="0" y="3439"/>
                    <a:pt x="539" y="4473"/>
                    <a:pt x="1481" y="4990"/>
                  </a:cubicBezTo>
                  <a:cubicBezTo>
                    <a:pt x="1882" y="5210"/>
                    <a:pt x="2322" y="5318"/>
                    <a:pt x="2760" y="5318"/>
                  </a:cubicBezTo>
                  <a:cubicBezTo>
                    <a:pt x="3353" y="5318"/>
                    <a:pt x="3942" y="5120"/>
                    <a:pt x="4425" y="4732"/>
                  </a:cubicBezTo>
                  <a:cubicBezTo>
                    <a:pt x="5262" y="4060"/>
                    <a:pt x="5613" y="2948"/>
                    <a:pt x="5312" y="1916"/>
                  </a:cubicBezTo>
                  <a:cubicBezTo>
                    <a:pt x="5011" y="884"/>
                    <a:pt x="4119" y="133"/>
                    <a:pt x="3050" y="16"/>
                  </a:cubicBezTo>
                  <a:cubicBezTo>
                    <a:pt x="2952" y="6"/>
                    <a:pt x="2855" y="0"/>
                    <a:pt x="27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2"/>
            <p:cNvSpPr/>
            <p:nvPr/>
          </p:nvSpPr>
          <p:spPr>
            <a:xfrm>
              <a:off x="2861826" y="2682164"/>
              <a:ext cx="47993" cy="75989"/>
            </a:xfrm>
            <a:custGeom>
              <a:avLst/>
              <a:gdLst/>
              <a:ahLst/>
              <a:cxnLst/>
              <a:rect l="l" t="t" r="r" b="b"/>
              <a:pathLst>
                <a:path w="2796" h="4427" extrusionOk="0">
                  <a:moveTo>
                    <a:pt x="0" y="1"/>
                  </a:moveTo>
                  <a:lnTo>
                    <a:pt x="331" y="4426"/>
                  </a:lnTo>
                  <a:lnTo>
                    <a:pt x="1738" y="4359"/>
                  </a:lnTo>
                  <a:cubicBezTo>
                    <a:pt x="2423" y="4326"/>
                    <a:pt x="2796" y="3731"/>
                    <a:pt x="2434" y="3247"/>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2"/>
            <p:cNvSpPr/>
            <p:nvPr/>
          </p:nvSpPr>
          <p:spPr>
            <a:xfrm>
              <a:off x="2830586" y="2713473"/>
              <a:ext cx="15775" cy="13251"/>
            </a:xfrm>
            <a:custGeom>
              <a:avLst/>
              <a:gdLst/>
              <a:ahLst/>
              <a:cxnLst/>
              <a:rect l="l" t="t" r="r" b="b"/>
              <a:pathLst>
                <a:path w="919" h="772" extrusionOk="0">
                  <a:moveTo>
                    <a:pt x="409" y="1"/>
                  </a:moveTo>
                  <a:cubicBezTo>
                    <a:pt x="216" y="1"/>
                    <a:pt x="49" y="146"/>
                    <a:pt x="28" y="343"/>
                  </a:cubicBezTo>
                  <a:cubicBezTo>
                    <a:pt x="1" y="589"/>
                    <a:pt x="199" y="771"/>
                    <a:pt x="412" y="771"/>
                  </a:cubicBezTo>
                  <a:cubicBezTo>
                    <a:pt x="494" y="771"/>
                    <a:pt x="578" y="745"/>
                    <a:pt x="652" y="685"/>
                  </a:cubicBezTo>
                  <a:cubicBezTo>
                    <a:pt x="918" y="471"/>
                    <a:pt x="794" y="41"/>
                    <a:pt x="452" y="3"/>
                  </a:cubicBezTo>
                  <a:cubicBezTo>
                    <a:pt x="438" y="2"/>
                    <a:pt x="423" y="1"/>
                    <a:pt x="4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2"/>
            <p:cNvSpPr/>
            <p:nvPr/>
          </p:nvSpPr>
          <p:spPr>
            <a:xfrm>
              <a:off x="2803276" y="2687571"/>
              <a:ext cx="36201" cy="22589"/>
            </a:xfrm>
            <a:custGeom>
              <a:avLst/>
              <a:gdLst/>
              <a:ahLst/>
              <a:cxnLst/>
              <a:rect l="l" t="t" r="r" b="b"/>
              <a:pathLst>
                <a:path w="2109" h="1316" extrusionOk="0">
                  <a:moveTo>
                    <a:pt x="1802" y="0"/>
                  </a:moveTo>
                  <a:cubicBezTo>
                    <a:pt x="1755" y="0"/>
                    <a:pt x="1708" y="12"/>
                    <a:pt x="1665" y="38"/>
                  </a:cubicBezTo>
                  <a:lnTo>
                    <a:pt x="230" y="815"/>
                  </a:lnTo>
                  <a:cubicBezTo>
                    <a:pt x="1" y="940"/>
                    <a:pt x="68" y="1286"/>
                    <a:pt x="327" y="1314"/>
                  </a:cubicBezTo>
                  <a:cubicBezTo>
                    <a:pt x="337" y="1315"/>
                    <a:pt x="347" y="1316"/>
                    <a:pt x="357" y="1316"/>
                  </a:cubicBezTo>
                  <a:cubicBezTo>
                    <a:pt x="401" y="1316"/>
                    <a:pt x="443" y="1305"/>
                    <a:pt x="483" y="1283"/>
                  </a:cubicBezTo>
                  <a:lnTo>
                    <a:pt x="1920" y="506"/>
                  </a:lnTo>
                  <a:cubicBezTo>
                    <a:pt x="2055" y="439"/>
                    <a:pt x="2109" y="274"/>
                    <a:pt x="2037" y="139"/>
                  </a:cubicBezTo>
                  <a:cubicBezTo>
                    <a:pt x="1989" y="51"/>
                    <a:pt x="1896" y="0"/>
                    <a:pt x="180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2"/>
            <p:cNvSpPr/>
            <p:nvPr/>
          </p:nvSpPr>
          <p:spPr>
            <a:xfrm>
              <a:off x="2822587" y="2773688"/>
              <a:ext cx="58824" cy="17251"/>
            </a:xfrm>
            <a:custGeom>
              <a:avLst/>
              <a:gdLst/>
              <a:ahLst/>
              <a:cxnLst/>
              <a:rect l="l" t="t" r="r" b="b"/>
              <a:pathLst>
                <a:path w="3427" h="1005" extrusionOk="0">
                  <a:moveTo>
                    <a:pt x="100" y="1"/>
                  </a:moveTo>
                  <a:cubicBezTo>
                    <a:pt x="76" y="1"/>
                    <a:pt x="51" y="11"/>
                    <a:pt x="33" y="30"/>
                  </a:cubicBezTo>
                  <a:cubicBezTo>
                    <a:pt x="1" y="68"/>
                    <a:pt x="5" y="122"/>
                    <a:pt x="41" y="155"/>
                  </a:cubicBezTo>
                  <a:cubicBezTo>
                    <a:pt x="567" y="617"/>
                    <a:pt x="1066" y="849"/>
                    <a:pt x="1509" y="946"/>
                  </a:cubicBezTo>
                  <a:cubicBezTo>
                    <a:pt x="1698" y="987"/>
                    <a:pt x="1876" y="1005"/>
                    <a:pt x="2043" y="1005"/>
                  </a:cubicBezTo>
                  <a:cubicBezTo>
                    <a:pt x="2830" y="1005"/>
                    <a:pt x="3345" y="622"/>
                    <a:pt x="3353" y="615"/>
                  </a:cubicBezTo>
                  <a:cubicBezTo>
                    <a:pt x="3426" y="557"/>
                    <a:pt x="3372" y="456"/>
                    <a:pt x="3300" y="456"/>
                  </a:cubicBezTo>
                  <a:cubicBezTo>
                    <a:pt x="3283" y="456"/>
                    <a:pt x="3265" y="462"/>
                    <a:pt x="3247" y="475"/>
                  </a:cubicBezTo>
                  <a:cubicBezTo>
                    <a:pt x="3215" y="499"/>
                    <a:pt x="2757" y="836"/>
                    <a:pt x="2052" y="836"/>
                  </a:cubicBezTo>
                  <a:cubicBezTo>
                    <a:pt x="1531" y="836"/>
                    <a:pt x="876" y="652"/>
                    <a:pt x="158" y="23"/>
                  </a:cubicBezTo>
                  <a:cubicBezTo>
                    <a:pt x="141" y="8"/>
                    <a:pt x="121" y="1"/>
                    <a:pt x="1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2"/>
            <p:cNvSpPr/>
            <p:nvPr/>
          </p:nvSpPr>
          <p:spPr>
            <a:xfrm>
              <a:off x="3128364" y="2716374"/>
              <a:ext cx="1082579" cy="1077069"/>
            </a:xfrm>
            <a:custGeom>
              <a:avLst/>
              <a:gdLst/>
              <a:ahLst/>
              <a:cxnLst/>
              <a:rect l="l" t="t" r="r" b="b"/>
              <a:pathLst>
                <a:path w="63069" h="62748" extrusionOk="0">
                  <a:moveTo>
                    <a:pt x="26509" y="0"/>
                  </a:moveTo>
                  <a:cubicBezTo>
                    <a:pt x="23190" y="0"/>
                    <a:pt x="20081" y="2850"/>
                    <a:pt x="19837" y="6170"/>
                  </a:cubicBezTo>
                  <a:cubicBezTo>
                    <a:pt x="19716" y="7756"/>
                    <a:pt x="20172" y="9333"/>
                    <a:pt x="21119" y="10611"/>
                  </a:cubicBezTo>
                  <a:cubicBezTo>
                    <a:pt x="21837" y="11584"/>
                    <a:pt x="21954" y="12876"/>
                    <a:pt x="21422" y="13962"/>
                  </a:cubicBezTo>
                  <a:lnTo>
                    <a:pt x="21262" y="14288"/>
                  </a:lnTo>
                  <a:cubicBezTo>
                    <a:pt x="20799" y="15239"/>
                    <a:pt x="19895" y="15797"/>
                    <a:pt x="18914" y="15797"/>
                  </a:cubicBezTo>
                  <a:cubicBezTo>
                    <a:pt x="18859" y="15797"/>
                    <a:pt x="18803" y="15795"/>
                    <a:pt x="18748" y="15792"/>
                  </a:cubicBezTo>
                  <a:lnTo>
                    <a:pt x="2959" y="14754"/>
                  </a:lnTo>
                  <a:lnTo>
                    <a:pt x="1" y="59790"/>
                  </a:lnTo>
                  <a:lnTo>
                    <a:pt x="18539" y="61008"/>
                  </a:lnTo>
                  <a:cubicBezTo>
                    <a:pt x="18492" y="60404"/>
                    <a:pt x="18277" y="59827"/>
                    <a:pt x="17918" y="59340"/>
                  </a:cubicBezTo>
                  <a:cubicBezTo>
                    <a:pt x="17007" y="58108"/>
                    <a:pt x="16550" y="56598"/>
                    <a:pt x="16624" y="55067"/>
                  </a:cubicBezTo>
                  <a:cubicBezTo>
                    <a:pt x="16789" y="51658"/>
                    <a:pt x="19900" y="48728"/>
                    <a:pt x="23300" y="48728"/>
                  </a:cubicBezTo>
                  <a:cubicBezTo>
                    <a:pt x="23372" y="48728"/>
                    <a:pt x="23444" y="48729"/>
                    <a:pt x="23517" y="48732"/>
                  </a:cubicBezTo>
                  <a:cubicBezTo>
                    <a:pt x="27283" y="48871"/>
                    <a:pt x="30167" y="52089"/>
                    <a:pt x="29921" y="55824"/>
                  </a:cubicBezTo>
                  <a:cubicBezTo>
                    <a:pt x="29821" y="57390"/>
                    <a:pt x="29167" y="58872"/>
                    <a:pt x="28075" y="60003"/>
                  </a:cubicBezTo>
                  <a:cubicBezTo>
                    <a:pt x="27655" y="60440"/>
                    <a:pt x="27365" y="60986"/>
                    <a:pt x="27239" y="61579"/>
                  </a:cubicBezTo>
                  <a:lnTo>
                    <a:pt x="45037" y="62747"/>
                  </a:lnTo>
                  <a:lnTo>
                    <a:pt x="46204" y="44988"/>
                  </a:lnTo>
                  <a:cubicBezTo>
                    <a:pt x="46282" y="43798"/>
                    <a:pt x="47072" y="42773"/>
                    <a:pt x="48203" y="42394"/>
                  </a:cubicBezTo>
                  <a:lnTo>
                    <a:pt x="48384" y="42333"/>
                  </a:lnTo>
                  <a:cubicBezTo>
                    <a:pt x="48721" y="42220"/>
                    <a:pt x="49069" y="42165"/>
                    <a:pt x="49414" y="42165"/>
                  </a:cubicBezTo>
                  <a:cubicBezTo>
                    <a:pt x="50242" y="42165"/>
                    <a:pt x="51053" y="42482"/>
                    <a:pt x="51669" y="43075"/>
                  </a:cubicBezTo>
                  <a:cubicBezTo>
                    <a:pt x="52799" y="44166"/>
                    <a:pt x="54281" y="44819"/>
                    <a:pt x="55848" y="44921"/>
                  </a:cubicBezTo>
                  <a:cubicBezTo>
                    <a:pt x="55997" y="44931"/>
                    <a:pt x="56144" y="44935"/>
                    <a:pt x="56291" y="44935"/>
                  </a:cubicBezTo>
                  <a:cubicBezTo>
                    <a:pt x="59831" y="44935"/>
                    <a:pt x="62801" y="42136"/>
                    <a:pt x="62939" y="38525"/>
                  </a:cubicBezTo>
                  <a:cubicBezTo>
                    <a:pt x="63068" y="35125"/>
                    <a:pt x="60168" y="31885"/>
                    <a:pt x="56777" y="31636"/>
                  </a:cubicBezTo>
                  <a:cubicBezTo>
                    <a:pt x="56609" y="31623"/>
                    <a:pt x="56442" y="31617"/>
                    <a:pt x="56275" y="31617"/>
                  </a:cubicBezTo>
                  <a:cubicBezTo>
                    <a:pt x="54859" y="31617"/>
                    <a:pt x="53477" y="32069"/>
                    <a:pt x="52332" y="32918"/>
                  </a:cubicBezTo>
                  <a:cubicBezTo>
                    <a:pt x="51764" y="33337"/>
                    <a:pt x="51088" y="33551"/>
                    <a:pt x="50407" y="33551"/>
                  </a:cubicBezTo>
                  <a:cubicBezTo>
                    <a:pt x="49922" y="33551"/>
                    <a:pt x="49435" y="33442"/>
                    <a:pt x="48983" y="33221"/>
                  </a:cubicBezTo>
                  <a:lnTo>
                    <a:pt x="48811" y="33136"/>
                  </a:lnTo>
                  <a:cubicBezTo>
                    <a:pt x="47739" y="32612"/>
                    <a:pt x="47090" y="31492"/>
                    <a:pt x="47168" y="30302"/>
                  </a:cubicBezTo>
                  <a:lnTo>
                    <a:pt x="47995" y="17711"/>
                  </a:lnTo>
                  <a:lnTo>
                    <a:pt x="32946" y="16723"/>
                  </a:lnTo>
                  <a:cubicBezTo>
                    <a:pt x="31902" y="16655"/>
                    <a:pt x="31005" y="15962"/>
                    <a:pt x="30673" y="14971"/>
                  </a:cubicBezTo>
                  <a:lnTo>
                    <a:pt x="30534" y="14559"/>
                  </a:lnTo>
                  <a:cubicBezTo>
                    <a:pt x="30150" y="13411"/>
                    <a:pt x="30435" y="12146"/>
                    <a:pt x="31276" y="11276"/>
                  </a:cubicBezTo>
                  <a:cubicBezTo>
                    <a:pt x="32367" y="10145"/>
                    <a:pt x="33020" y="8664"/>
                    <a:pt x="33122" y="7096"/>
                  </a:cubicBezTo>
                  <a:cubicBezTo>
                    <a:pt x="33367" y="3363"/>
                    <a:pt x="30487" y="148"/>
                    <a:pt x="26726" y="4"/>
                  </a:cubicBezTo>
                  <a:cubicBezTo>
                    <a:pt x="26653" y="2"/>
                    <a:pt x="26581" y="0"/>
                    <a:pt x="2650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2"/>
            <p:cNvSpPr/>
            <p:nvPr/>
          </p:nvSpPr>
          <p:spPr>
            <a:xfrm>
              <a:off x="3260569" y="3658681"/>
              <a:ext cx="107230" cy="55718"/>
            </a:xfrm>
            <a:custGeom>
              <a:avLst/>
              <a:gdLst/>
              <a:ahLst/>
              <a:cxnLst/>
              <a:rect l="l" t="t" r="r" b="b"/>
              <a:pathLst>
                <a:path w="6247" h="3246" extrusionOk="0">
                  <a:moveTo>
                    <a:pt x="227" y="0"/>
                  </a:moveTo>
                  <a:lnTo>
                    <a:pt x="1" y="1579"/>
                  </a:lnTo>
                  <a:cubicBezTo>
                    <a:pt x="1" y="1579"/>
                    <a:pt x="4850" y="3245"/>
                    <a:pt x="5724" y="3245"/>
                  </a:cubicBezTo>
                  <a:cubicBezTo>
                    <a:pt x="5758" y="3245"/>
                    <a:pt x="5786" y="3243"/>
                    <a:pt x="5807" y="3237"/>
                  </a:cubicBezTo>
                  <a:cubicBezTo>
                    <a:pt x="6247" y="3131"/>
                    <a:pt x="5679" y="1997"/>
                    <a:pt x="5389" y="1641"/>
                  </a:cubicBezTo>
                  <a:cubicBezTo>
                    <a:pt x="5292" y="1523"/>
                    <a:pt x="5164" y="1432"/>
                    <a:pt x="5019" y="1381"/>
                  </a:cubicBezTo>
                  <a:lnTo>
                    <a:pt x="22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2"/>
            <p:cNvSpPr/>
            <p:nvPr/>
          </p:nvSpPr>
          <p:spPr>
            <a:xfrm>
              <a:off x="3260483" y="3556378"/>
              <a:ext cx="128858" cy="135003"/>
            </a:xfrm>
            <a:custGeom>
              <a:avLst/>
              <a:gdLst/>
              <a:ahLst/>
              <a:cxnLst/>
              <a:rect l="l" t="t" r="r" b="b"/>
              <a:pathLst>
                <a:path w="7507" h="7865" extrusionOk="0">
                  <a:moveTo>
                    <a:pt x="1" y="1"/>
                  </a:moveTo>
                  <a:lnTo>
                    <a:pt x="355" y="5967"/>
                  </a:lnTo>
                  <a:cubicBezTo>
                    <a:pt x="355" y="5967"/>
                    <a:pt x="5884" y="7865"/>
                    <a:pt x="6884" y="7865"/>
                  </a:cubicBezTo>
                  <a:cubicBezTo>
                    <a:pt x="6922" y="7865"/>
                    <a:pt x="6954" y="7862"/>
                    <a:pt x="6979" y="7856"/>
                  </a:cubicBezTo>
                  <a:cubicBezTo>
                    <a:pt x="7506" y="7728"/>
                    <a:pt x="6773" y="6773"/>
                    <a:pt x="6464" y="6402"/>
                  </a:cubicBezTo>
                  <a:cubicBezTo>
                    <a:pt x="6386" y="6308"/>
                    <a:pt x="6285" y="6236"/>
                    <a:pt x="6169" y="6194"/>
                  </a:cubicBezTo>
                  <a:lnTo>
                    <a:pt x="4904" y="5732"/>
                  </a:lnTo>
                  <a:lnTo>
                    <a:pt x="4904" y="5732"/>
                  </a:lnTo>
                  <a:cubicBezTo>
                    <a:pt x="5046" y="5760"/>
                    <a:pt x="5169" y="5775"/>
                    <a:pt x="5265" y="5775"/>
                  </a:cubicBezTo>
                  <a:cubicBezTo>
                    <a:pt x="5340" y="5775"/>
                    <a:pt x="5399" y="5766"/>
                    <a:pt x="5441" y="5747"/>
                  </a:cubicBezTo>
                  <a:cubicBezTo>
                    <a:pt x="5651" y="5647"/>
                    <a:pt x="5718" y="5421"/>
                    <a:pt x="5717" y="5172"/>
                  </a:cubicBezTo>
                  <a:cubicBezTo>
                    <a:pt x="5712" y="4630"/>
                    <a:pt x="5386" y="4141"/>
                    <a:pt x="4918" y="3867"/>
                  </a:cubicBezTo>
                  <a:lnTo>
                    <a:pt x="1539" y="1885"/>
                  </a:lnTo>
                  <a:cubicBezTo>
                    <a:pt x="1305" y="1728"/>
                    <a:pt x="1099" y="1528"/>
                    <a:pt x="934" y="1299"/>
                  </a:cubicBez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2"/>
            <p:cNvSpPr/>
            <p:nvPr/>
          </p:nvSpPr>
          <p:spPr>
            <a:xfrm>
              <a:off x="3154644" y="3536793"/>
              <a:ext cx="183683" cy="193553"/>
            </a:xfrm>
            <a:custGeom>
              <a:avLst/>
              <a:gdLst/>
              <a:ahLst/>
              <a:cxnLst/>
              <a:rect l="l" t="t" r="r" b="b"/>
              <a:pathLst>
                <a:path w="10701" h="11276" extrusionOk="0">
                  <a:moveTo>
                    <a:pt x="3612" y="0"/>
                  </a:moveTo>
                  <a:cubicBezTo>
                    <a:pt x="3612" y="0"/>
                    <a:pt x="0" y="1850"/>
                    <a:pt x="2346" y="7203"/>
                  </a:cubicBezTo>
                  <a:cubicBezTo>
                    <a:pt x="2509" y="7572"/>
                    <a:pt x="2774" y="7888"/>
                    <a:pt x="3109" y="8114"/>
                  </a:cubicBezTo>
                  <a:lnTo>
                    <a:pt x="5961" y="10036"/>
                  </a:lnTo>
                  <a:cubicBezTo>
                    <a:pt x="6022" y="10065"/>
                    <a:pt x="6087" y="10087"/>
                    <a:pt x="6153" y="10103"/>
                  </a:cubicBezTo>
                  <a:cubicBezTo>
                    <a:pt x="6800" y="10251"/>
                    <a:pt x="10033" y="11276"/>
                    <a:pt x="10460" y="11276"/>
                  </a:cubicBezTo>
                  <a:cubicBezTo>
                    <a:pt x="10472" y="11276"/>
                    <a:pt x="10482" y="11275"/>
                    <a:pt x="10490" y="11273"/>
                  </a:cubicBezTo>
                  <a:cubicBezTo>
                    <a:pt x="10640" y="11237"/>
                    <a:pt x="10700" y="10813"/>
                    <a:pt x="10605" y="10597"/>
                  </a:cubicBezTo>
                  <a:cubicBezTo>
                    <a:pt x="10502" y="10363"/>
                    <a:pt x="10209" y="10081"/>
                    <a:pt x="9838" y="9810"/>
                  </a:cubicBezTo>
                  <a:lnTo>
                    <a:pt x="6719" y="8604"/>
                  </a:lnTo>
                  <a:lnTo>
                    <a:pt x="7034" y="5140"/>
                  </a:lnTo>
                  <a:lnTo>
                    <a:pt x="6167" y="1142"/>
                  </a:lnTo>
                  <a:lnTo>
                    <a:pt x="36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2"/>
            <p:cNvSpPr/>
            <p:nvPr/>
          </p:nvSpPr>
          <p:spPr>
            <a:xfrm>
              <a:off x="3210327" y="3514152"/>
              <a:ext cx="106303" cy="72505"/>
            </a:xfrm>
            <a:custGeom>
              <a:avLst/>
              <a:gdLst/>
              <a:ahLst/>
              <a:cxnLst/>
              <a:rect l="l" t="t" r="r" b="b"/>
              <a:pathLst>
                <a:path w="6193" h="4224" extrusionOk="0">
                  <a:moveTo>
                    <a:pt x="4412" y="1"/>
                  </a:moveTo>
                  <a:cubicBezTo>
                    <a:pt x="4092" y="1"/>
                    <a:pt x="3757" y="48"/>
                    <a:pt x="3436" y="166"/>
                  </a:cubicBezTo>
                  <a:lnTo>
                    <a:pt x="1" y="1297"/>
                  </a:lnTo>
                  <a:lnTo>
                    <a:pt x="4304" y="4224"/>
                  </a:lnTo>
                  <a:lnTo>
                    <a:pt x="4304" y="4224"/>
                  </a:lnTo>
                  <a:lnTo>
                    <a:pt x="3442" y="3118"/>
                  </a:lnTo>
                  <a:cubicBezTo>
                    <a:pt x="3258" y="2884"/>
                    <a:pt x="3265" y="2536"/>
                    <a:pt x="3485" y="2335"/>
                  </a:cubicBezTo>
                  <a:cubicBezTo>
                    <a:pt x="3733" y="2107"/>
                    <a:pt x="4119" y="1941"/>
                    <a:pt x="4402" y="1746"/>
                  </a:cubicBezTo>
                  <a:lnTo>
                    <a:pt x="5962" y="948"/>
                  </a:lnTo>
                  <a:cubicBezTo>
                    <a:pt x="6162" y="845"/>
                    <a:pt x="6193" y="569"/>
                    <a:pt x="6018" y="428"/>
                  </a:cubicBezTo>
                  <a:cubicBezTo>
                    <a:pt x="5785" y="240"/>
                    <a:pt x="5137" y="1"/>
                    <a:pt x="441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2"/>
            <p:cNvSpPr/>
            <p:nvPr/>
          </p:nvSpPr>
          <p:spPr>
            <a:xfrm>
              <a:off x="3268585" y="3626892"/>
              <a:ext cx="78084" cy="29301"/>
            </a:xfrm>
            <a:custGeom>
              <a:avLst/>
              <a:gdLst/>
              <a:ahLst/>
              <a:cxnLst/>
              <a:rect l="l" t="t" r="r" b="b"/>
              <a:pathLst>
                <a:path w="4549" h="1707" extrusionOk="0">
                  <a:moveTo>
                    <a:pt x="88" y="0"/>
                  </a:moveTo>
                  <a:cubicBezTo>
                    <a:pt x="53" y="0"/>
                    <a:pt x="20" y="22"/>
                    <a:pt x="8" y="57"/>
                  </a:cubicBezTo>
                  <a:cubicBezTo>
                    <a:pt x="0" y="77"/>
                    <a:pt x="2" y="99"/>
                    <a:pt x="11" y="119"/>
                  </a:cubicBezTo>
                  <a:cubicBezTo>
                    <a:pt x="20" y="139"/>
                    <a:pt x="38" y="157"/>
                    <a:pt x="59" y="164"/>
                  </a:cubicBezTo>
                  <a:lnTo>
                    <a:pt x="4398" y="1701"/>
                  </a:lnTo>
                  <a:cubicBezTo>
                    <a:pt x="4409" y="1705"/>
                    <a:pt x="4420" y="1707"/>
                    <a:pt x="4429" y="1707"/>
                  </a:cubicBezTo>
                  <a:cubicBezTo>
                    <a:pt x="4514" y="1707"/>
                    <a:pt x="4549" y="1577"/>
                    <a:pt x="4454" y="1543"/>
                  </a:cubicBezTo>
                  <a:lnTo>
                    <a:pt x="116" y="5"/>
                  </a:lnTo>
                  <a:cubicBezTo>
                    <a:pt x="106" y="2"/>
                    <a:pt x="97" y="0"/>
                    <a:pt x="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2"/>
            <p:cNvSpPr/>
            <p:nvPr/>
          </p:nvSpPr>
          <p:spPr>
            <a:xfrm>
              <a:off x="3264929" y="3654682"/>
              <a:ext cx="88177" cy="33060"/>
            </a:xfrm>
            <a:custGeom>
              <a:avLst/>
              <a:gdLst/>
              <a:ahLst/>
              <a:cxnLst/>
              <a:rect l="l" t="t" r="r" b="b"/>
              <a:pathLst>
                <a:path w="5137" h="1926" extrusionOk="0">
                  <a:moveTo>
                    <a:pt x="88" y="1"/>
                  </a:moveTo>
                  <a:cubicBezTo>
                    <a:pt x="54" y="1"/>
                    <a:pt x="21" y="23"/>
                    <a:pt x="9" y="57"/>
                  </a:cubicBezTo>
                  <a:cubicBezTo>
                    <a:pt x="1" y="77"/>
                    <a:pt x="2" y="101"/>
                    <a:pt x="12" y="119"/>
                  </a:cubicBezTo>
                  <a:cubicBezTo>
                    <a:pt x="20" y="141"/>
                    <a:pt x="38" y="157"/>
                    <a:pt x="60" y="165"/>
                  </a:cubicBezTo>
                  <a:lnTo>
                    <a:pt x="5010" y="1920"/>
                  </a:lnTo>
                  <a:cubicBezTo>
                    <a:pt x="5020" y="1924"/>
                    <a:pt x="5030" y="1925"/>
                    <a:pt x="5040" y="1925"/>
                  </a:cubicBezTo>
                  <a:cubicBezTo>
                    <a:pt x="5075" y="1925"/>
                    <a:pt x="5109" y="1904"/>
                    <a:pt x="5121" y="1870"/>
                  </a:cubicBezTo>
                  <a:cubicBezTo>
                    <a:pt x="5137" y="1825"/>
                    <a:pt x="5112" y="1775"/>
                    <a:pt x="5066" y="1761"/>
                  </a:cubicBezTo>
                  <a:lnTo>
                    <a:pt x="116" y="6"/>
                  </a:lnTo>
                  <a:cubicBezTo>
                    <a:pt x="107" y="2"/>
                    <a:pt x="98" y="1"/>
                    <a:pt x="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2"/>
            <p:cNvSpPr/>
            <p:nvPr/>
          </p:nvSpPr>
          <p:spPr>
            <a:xfrm>
              <a:off x="3261135" y="3683107"/>
              <a:ext cx="67149" cy="25439"/>
            </a:xfrm>
            <a:custGeom>
              <a:avLst/>
              <a:gdLst/>
              <a:ahLst/>
              <a:cxnLst/>
              <a:rect l="l" t="t" r="r" b="b"/>
              <a:pathLst>
                <a:path w="3912" h="1482" extrusionOk="0">
                  <a:moveTo>
                    <a:pt x="86" y="1"/>
                  </a:moveTo>
                  <a:cubicBezTo>
                    <a:pt x="52" y="1"/>
                    <a:pt x="20" y="22"/>
                    <a:pt x="8" y="56"/>
                  </a:cubicBezTo>
                  <a:cubicBezTo>
                    <a:pt x="0" y="76"/>
                    <a:pt x="2" y="100"/>
                    <a:pt x="11" y="120"/>
                  </a:cubicBezTo>
                  <a:cubicBezTo>
                    <a:pt x="21" y="140"/>
                    <a:pt x="38" y="156"/>
                    <a:pt x="60" y="164"/>
                  </a:cubicBezTo>
                  <a:lnTo>
                    <a:pt x="3765" y="1477"/>
                  </a:lnTo>
                  <a:cubicBezTo>
                    <a:pt x="3775" y="1481"/>
                    <a:pt x="3784" y="1482"/>
                    <a:pt x="3793" y="1482"/>
                  </a:cubicBezTo>
                  <a:cubicBezTo>
                    <a:pt x="3876" y="1482"/>
                    <a:pt x="3911" y="1354"/>
                    <a:pt x="3821" y="1318"/>
                  </a:cubicBezTo>
                  <a:lnTo>
                    <a:pt x="116" y="6"/>
                  </a:lnTo>
                  <a:cubicBezTo>
                    <a:pt x="106" y="2"/>
                    <a:pt x="96" y="1"/>
                    <a:pt x="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2"/>
            <p:cNvSpPr/>
            <p:nvPr/>
          </p:nvSpPr>
          <p:spPr>
            <a:xfrm>
              <a:off x="2442348" y="3057855"/>
              <a:ext cx="792525" cy="676747"/>
            </a:xfrm>
            <a:custGeom>
              <a:avLst/>
              <a:gdLst/>
              <a:ahLst/>
              <a:cxnLst/>
              <a:rect l="l" t="t" r="r" b="b"/>
              <a:pathLst>
                <a:path w="46171" h="39426" extrusionOk="0">
                  <a:moveTo>
                    <a:pt x="6844" y="1"/>
                  </a:moveTo>
                  <a:cubicBezTo>
                    <a:pt x="5475" y="1"/>
                    <a:pt x="4096" y="458"/>
                    <a:pt x="2953" y="1403"/>
                  </a:cubicBezTo>
                  <a:cubicBezTo>
                    <a:pt x="439" y="3483"/>
                    <a:pt x="0" y="7169"/>
                    <a:pt x="1955" y="9779"/>
                  </a:cubicBezTo>
                  <a:lnTo>
                    <a:pt x="23053" y="35938"/>
                  </a:lnTo>
                  <a:lnTo>
                    <a:pt x="44169" y="39426"/>
                  </a:lnTo>
                  <a:lnTo>
                    <a:pt x="46171" y="27306"/>
                  </a:lnTo>
                  <a:lnTo>
                    <a:pt x="29589" y="24568"/>
                  </a:lnTo>
                  <a:lnTo>
                    <a:pt x="11766" y="2483"/>
                  </a:lnTo>
                  <a:cubicBezTo>
                    <a:pt x="10563" y="854"/>
                    <a:pt x="8713" y="1"/>
                    <a:pt x="68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2"/>
            <p:cNvSpPr/>
            <p:nvPr/>
          </p:nvSpPr>
          <p:spPr>
            <a:xfrm>
              <a:off x="2524654" y="3286973"/>
              <a:ext cx="416526" cy="398794"/>
            </a:xfrm>
            <a:custGeom>
              <a:avLst/>
              <a:gdLst/>
              <a:ahLst/>
              <a:cxnLst/>
              <a:rect l="l" t="t" r="r" b="b"/>
              <a:pathLst>
                <a:path w="24266" h="23233" extrusionOk="0">
                  <a:moveTo>
                    <a:pt x="142" y="0"/>
                  </a:moveTo>
                  <a:cubicBezTo>
                    <a:pt x="114" y="0"/>
                    <a:pt x="86" y="10"/>
                    <a:pt x="63" y="29"/>
                  </a:cubicBezTo>
                  <a:cubicBezTo>
                    <a:pt x="9" y="72"/>
                    <a:pt x="1" y="150"/>
                    <a:pt x="44" y="205"/>
                  </a:cubicBezTo>
                  <a:lnTo>
                    <a:pt x="18119" y="22448"/>
                  </a:lnTo>
                  <a:lnTo>
                    <a:pt x="18152" y="22487"/>
                  </a:lnTo>
                  <a:lnTo>
                    <a:pt x="24120" y="23232"/>
                  </a:lnTo>
                  <a:lnTo>
                    <a:pt x="24138" y="23232"/>
                  </a:lnTo>
                  <a:cubicBezTo>
                    <a:pt x="24203" y="23232"/>
                    <a:pt x="24258" y="23181"/>
                    <a:pt x="24262" y="23114"/>
                  </a:cubicBezTo>
                  <a:cubicBezTo>
                    <a:pt x="24266" y="23048"/>
                    <a:pt x="24217" y="22991"/>
                    <a:pt x="24152" y="22983"/>
                  </a:cubicBezTo>
                  <a:lnTo>
                    <a:pt x="18283" y="22248"/>
                  </a:lnTo>
                  <a:lnTo>
                    <a:pt x="239" y="47"/>
                  </a:lnTo>
                  <a:cubicBezTo>
                    <a:pt x="215" y="16"/>
                    <a:pt x="178" y="0"/>
                    <a:pt x="1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2"/>
            <p:cNvSpPr/>
            <p:nvPr/>
          </p:nvSpPr>
          <p:spPr>
            <a:xfrm>
              <a:off x="2731492" y="3209353"/>
              <a:ext cx="481118" cy="313639"/>
            </a:xfrm>
            <a:custGeom>
              <a:avLst/>
              <a:gdLst/>
              <a:ahLst/>
              <a:cxnLst/>
              <a:rect l="l" t="t" r="r" b="b"/>
              <a:pathLst>
                <a:path w="28029" h="18272" extrusionOk="0">
                  <a:moveTo>
                    <a:pt x="143" y="0"/>
                  </a:moveTo>
                  <a:cubicBezTo>
                    <a:pt x="116" y="0"/>
                    <a:pt x="89" y="9"/>
                    <a:pt x="66" y="26"/>
                  </a:cubicBezTo>
                  <a:cubicBezTo>
                    <a:pt x="11" y="69"/>
                    <a:pt x="0" y="148"/>
                    <a:pt x="44" y="203"/>
                  </a:cubicBezTo>
                  <a:lnTo>
                    <a:pt x="12194" y="15926"/>
                  </a:lnTo>
                  <a:lnTo>
                    <a:pt x="12225" y="15967"/>
                  </a:lnTo>
                  <a:lnTo>
                    <a:pt x="27878" y="18269"/>
                  </a:lnTo>
                  <a:cubicBezTo>
                    <a:pt x="27885" y="18271"/>
                    <a:pt x="27891" y="18271"/>
                    <a:pt x="27897" y="18271"/>
                  </a:cubicBezTo>
                  <a:cubicBezTo>
                    <a:pt x="27964" y="18271"/>
                    <a:pt x="28019" y="18220"/>
                    <a:pt x="28023" y="18154"/>
                  </a:cubicBezTo>
                  <a:cubicBezTo>
                    <a:pt x="28028" y="18089"/>
                    <a:pt x="27981" y="18029"/>
                    <a:pt x="27916" y="18021"/>
                  </a:cubicBezTo>
                  <a:lnTo>
                    <a:pt x="12362" y="15734"/>
                  </a:lnTo>
                  <a:lnTo>
                    <a:pt x="242" y="50"/>
                  </a:lnTo>
                  <a:cubicBezTo>
                    <a:pt x="218" y="17"/>
                    <a:pt x="180" y="0"/>
                    <a:pt x="1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2"/>
            <p:cNvSpPr/>
            <p:nvPr/>
          </p:nvSpPr>
          <p:spPr>
            <a:xfrm>
              <a:off x="2632622" y="2747975"/>
              <a:ext cx="37437" cy="20323"/>
            </a:xfrm>
            <a:custGeom>
              <a:avLst/>
              <a:gdLst/>
              <a:ahLst/>
              <a:cxnLst/>
              <a:rect l="l" t="t" r="r" b="b"/>
              <a:pathLst>
                <a:path w="2181" h="1184" extrusionOk="0">
                  <a:moveTo>
                    <a:pt x="1069" y="1"/>
                  </a:moveTo>
                  <a:cubicBezTo>
                    <a:pt x="547" y="1"/>
                    <a:pt x="78" y="405"/>
                    <a:pt x="55" y="425"/>
                  </a:cubicBezTo>
                  <a:cubicBezTo>
                    <a:pt x="0" y="473"/>
                    <a:pt x="46" y="550"/>
                    <a:pt x="103" y="550"/>
                  </a:cubicBezTo>
                  <a:cubicBezTo>
                    <a:pt x="118" y="550"/>
                    <a:pt x="134" y="545"/>
                    <a:pt x="149" y="531"/>
                  </a:cubicBezTo>
                  <a:cubicBezTo>
                    <a:pt x="155" y="527"/>
                    <a:pt x="599" y="148"/>
                    <a:pt x="1070" y="148"/>
                  </a:cubicBezTo>
                  <a:cubicBezTo>
                    <a:pt x="1094" y="148"/>
                    <a:pt x="1117" y="149"/>
                    <a:pt x="1141" y="151"/>
                  </a:cubicBezTo>
                  <a:cubicBezTo>
                    <a:pt x="541" y="464"/>
                    <a:pt x="670" y="1057"/>
                    <a:pt x="672" y="1063"/>
                  </a:cubicBezTo>
                  <a:cubicBezTo>
                    <a:pt x="680" y="1097"/>
                    <a:pt x="710" y="1118"/>
                    <a:pt x="743" y="1118"/>
                  </a:cubicBezTo>
                  <a:cubicBezTo>
                    <a:pt x="745" y="1118"/>
                    <a:pt x="747" y="1118"/>
                    <a:pt x="750" y="1118"/>
                  </a:cubicBezTo>
                  <a:cubicBezTo>
                    <a:pt x="751" y="1117"/>
                    <a:pt x="754" y="1117"/>
                    <a:pt x="757" y="1117"/>
                  </a:cubicBezTo>
                  <a:cubicBezTo>
                    <a:pt x="796" y="1107"/>
                    <a:pt x="820" y="1068"/>
                    <a:pt x="810" y="1031"/>
                  </a:cubicBezTo>
                  <a:cubicBezTo>
                    <a:pt x="804" y="1006"/>
                    <a:pt x="683" y="446"/>
                    <a:pt x="1361" y="209"/>
                  </a:cubicBezTo>
                  <a:cubicBezTo>
                    <a:pt x="1653" y="329"/>
                    <a:pt x="1881" y="633"/>
                    <a:pt x="2034" y="1134"/>
                  </a:cubicBezTo>
                  <a:cubicBezTo>
                    <a:pt x="2042" y="1164"/>
                    <a:pt x="2071" y="1184"/>
                    <a:pt x="2102" y="1184"/>
                  </a:cubicBezTo>
                  <a:cubicBezTo>
                    <a:pt x="2104" y="1184"/>
                    <a:pt x="2106" y="1184"/>
                    <a:pt x="2108" y="1184"/>
                  </a:cubicBezTo>
                  <a:cubicBezTo>
                    <a:pt x="2113" y="1184"/>
                    <a:pt x="2118" y="1182"/>
                    <a:pt x="2121" y="1180"/>
                  </a:cubicBezTo>
                  <a:cubicBezTo>
                    <a:pt x="2158" y="1170"/>
                    <a:pt x="2180" y="1131"/>
                    <a:pt x="2169" y="1093"/>
                  </a:cubicBezTo>
                  <a:cubicBezTo>
                    <a:pt x="2004" y="552"/>
                    <a:pt x="1750" y="218"/>
                    <a:pt x="1417" y="81"/>
                  </a:cubicBezTo>
                  <a:cubicBezTo>
                    <a:pt x="1408" y="70"/>
                    <a:pt x="1394" y="63"/>
                    <a:pt x="1378" y="62"/>
                  </a:cubicBezTo>
                  <a:cubicBezTo>
                    <a:pt x="1360" y="56"/>
                    <a:pt x="1344" y="42"/>
                    <a:pt x="1324" y="35"/>
                  </a:cubicBezTo>
                  <a:cubicBezTo>
                    <a:pt x="1239" y="11"/>
                    <a:pt x="1153" y="1"/>
                    <a:pt x="106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2"/>
            <p:cNvSpPr/>
            <p:nvPr/>
          </p:nvSpPr>
          <p:spPr>
            <a:xfrm>
              <a:off x="3414333" y="3559742"/>
              <a:ext cx="70754" cy="49143"/>
            </a:xfrm>
            <a:custGeom>
              <a:avLst/>
              <a:gdLst/>
              <a:ahLst/>
              <a:cxnLst/>
              <a:rect l="l" t="t" r="r" b="b"/>
              <a:pathLst>
                <a:path w="4122" h="2863" extrusionOk="0">
                  <a:moveTo>
                    <a:pt x="863" y="0"/>
                  </a:moveTo>
                  <a:cubicBezTo>
                    <a:pt x="408" y="0"/>
                    <a:pt x="1" y="85"/>
                    <a:pt x="106" y="412"/>
                  </a:cubicBezTo>
                  <a:cubicBezTo>
                    <a:pt x="328" y="1097"/>
                    <a:pt x="2632" y="2863"/>
                    <a:pt x="2632" y="2863"/>
                  </a:cubicBezTo>
                  <a:lnTo>
                    <a:pt x="4122" y="1624"/>
                  </a:lnTo>
                  <a:lnTo>
                    <a:pt x="2133" y="273"/>
                  </a:lnTo>
                  <a:cubicBezTo>
                    <a:pt x="1986" y="158"/>
                    <a:pt x="1812" y="83"/>
                    <a:pt x="1627" y="58"/>
                  </a:cubicBezTo>
                  <a:cubicBezTo>
                    <a:pt x="1421" y="30"/>
                    <a:pt x="1134" y="0"/>
                    <a:pt x="8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2"/>
            <p:cNvSpPr/>
            <p:nvPr/>
          </p:nvSpPr>
          <p:spPr>
            <a:xfrm>
              <a:off x="3437471" y="3546783"/>
              <a:ext cx="70754" cy="49143"/>
            </a:xfrm>
            <a:custGeom>
              <a:avLst/>
              <a:gdLst/>
              <a:ahLst/>
              <a:cxnLst/>
              <a:rect l="l" t="t" r="r" b="b"/>
              <a:pathLst>
                <a:path w="4122" h="2863" extrusionOk="0">
                  <a:moveTo>
                    <a:pt x="866" y="1"/>
                  </a:moveTo>
                  <a:cubicBezTo>
                    <a:pt x="410" y="1"/>
                    <a:pt x="0" y="86"/>
                    <a:pt x="106" y="413"/>
                  </a:cubicBezTo>
                  <a:cubicBezTo>
                    <a:pt x="328" y="1097"/>
                    <a:pt x="2632" y="2863"/>
                    <a:pt x="2632" y="2863"/>
                  </a:cubicBezTo>
                  <a:lnTo>
                    <a:pt x="4122" y="1625"/>
                  </a:lnTo>
                  <a:lnTo>
                    <a:pt x="2133" y="274"/>
                  </a:lnTo>
                  <a:cubicBezTo>
                    <a:pt x="1986" y="157"/>
                    <a:pt x="1811" y="83"/>
                    <a:pt x="1627" y="58"/>
                  </a:cubicBezTo>
                  <a:cubicBezTo>
                    <a:pt x="1422" y="30"/>
                    <a:pt x="1136" y="1"/>
                    <a:pt x="8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2"/>
            <p:cNvSpPr/>
            <p:nvPr/>
          </p:nvSpPr>
          <p:spPr>
            <a:xfrm>
              <a:off x="3460627" y="3533823"/>
              <a:ext cx="70737" cy="49178"/>
            </a:xfrm>
            <a:custGeom>
              <a:avLst/>
              <a:gdLst/>
              <a:ahLst/>
              <a:cxnLst/>
              <a:rect l="l" t="t" r="r" b="b"/>
              <a:pathLst>
                <a:path w="4121" h="2865" extrusionOk="0">
                  <a:moveTo>
                    <a:pt x="862" y="1"/>
                  </a:moveTo>
                  <a:cubicBezTo>
                    <a:pt x="407" y="1"/>
                    <a:pt x="0" y="87"/>
                    <a:pt x="107" y="413"/>
                  </a:cubicBezTo>
                  <a:cubicBezTo>
                    <a:pt x="328" y="1098"/>
                    <a:pt x="2632" y="2864"/>
                    <a:pt x="2632" y="2864"/>
                  </a:cubicBezTo>
                  <a:lnTo>
                    <a:pt x="4121" y="1625"/>
                  </a:lnTo>
                  <a:lnTo>
                    <a:pt x="2132" y="274"/>
                  </a:lnTo>
                  <a:cubicBezTo>
                    <a:pt x="1985" y="159"/>
                    <a:pt x="1810" y="84"/>
                    <a:pt x="1626" y="59"/>
                  </a:cubicBezTo>
                  <a:cubicBezTo>
                    <a:pt x="1420" y="31"/>
                    <a:pt x="1133" y="1"/>
                    <a:pt x="86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2"/>
            <p:cNvSpPr/>
            <p:nvPr/>
          </p:nvSpPr>
          <p:spPr>
            <a:xfrm>
              <a:off x="3423568" y="3520863"/>
              <a:ext cx="128205" cy="103076"/>
            </a:xfrm>
            <a:custGeom>
              <a:avLst/>
              <a:gdLst/>
              <a:ahLst/>
              <a:cxnLst/>
              <a:rect l="l" t="t" r="r" b="b"/>
              <a:pathLst>
                <a:path w="7469" h="6005" extrusionOk="0">
                  <a:moveTo>
                    <a:pt x="4369" y="1"/>
                  </a:moveTo>
                  <a:cubicBezTo>
                    <a:pt x="3914" y="1"/>
                    <a:pt x="3506" y="87"/>
                    <a:pt x="3612" y="413"/>
                  </a:cubicBezTo>
                  <a:cubicBezTo>
                    <a:pt x="3834" y="1098"/>
                    <a:pt x="5913" y="2538"/>
                    <a:pt x="5913" y="2538"/>
                  </a:cubicBezTo>
                  <a:lnTo>
                    <a:pt x="863" y="3572"/>
                  </a:lnTo>
                  <a:cubicBezTo>
                    <a:pt x="550" y="4418"/>
                    <a:pt x="915" y="4034"/>
                    <a:pt x="1" y="5875"/>
                  </a:cubicBezTo>
                  <a:cubicBezTo>
                    <a:pt x="1" y="5875"/>
                    <a:pt x="332" y="6005"/>
                    <a:pt x="952" y="6005"/>
                  </a:cubicBezTo>
                  <a:cubicBezTo>
                    <a:pt x="1623" y="6005"/>
                    <a:pt x="2630" y="5853"/>
                    <a:pt x="3921" y="5223"/>
                  </a:cubicBezTo>
                  <a:cubicBezTo>
                    <a:pt x="5444" y="4480"/>
                    <a:pt x="6667" y="3608"/>
                    <a:pt x="7169" y="2658"/>
                  </a:cubicBezTo>
                  <a:cubicBezTo>
                    <a:pt x="7468" y="2092"/>
                    <a:pt x="7280" y="1390"/>
                    <a:pt x="6751" y="1031"/>
                  </a:cubicBezTo>
                  <a:lnTo>
                    <a:pt x="5637" y="274"/>
                  </a:lnTo>
                  <a:cubicBezTo>
                    <a:pt x="5492" y="159"/>
                    <a:pt x="5317" y="84"/>
                    <a:pt x="5133" y="59"/>
                  </a:cubicBezTo>
                  <a:cubicBezTo>
                    <a:pt x="4927" y="31"/>
                    <a:pt x="4640" y="1"/>
                    <a:pt x="43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2"/>
            <p:cNvSpPr/>
            <p:nvPr/>
          </p:nvSpPr>
          <p:spPr>
            <a:xfrm>
              <a:off x="3468128" y="3548001"/>
              <a:ext cx="31206" cy="18590"/>
            </a:xfrm>
            <a:custGeom>
              <a:avLst/>
              <a:gdLst/>
              <a:ahLst/>
              <a:cxnLst/>
              <a:rect l="l" t="t" r="r" b="b"/>
              <a:pathLst>
                <a:path w="1818" h="1083" extrusionOk="0">
                  <a:moveTo>
                    <a:pt x="80" y="0"/>
                  </a:moveTo>
                  <a:cubicBezTo>
                    <a:pt x="37" y="0"/>
                    <a:pt x="1" y="45"/>
                    <a:pt x="19" y="91"/>
                  </a:cubicBezTo>
                  <a:cubicBezTo>
                    <a:pt x="25" y="105"/>
                    <a:pt x="35" y="116"/>
                    <a:pt x="47" y="124"/>
                  </a:cubicBezTo>
                  <a:lnTo>
                    <a:pt x="1682" y="1071"/>
                  </a:lnTo>
                  <a:cubicBezTo>
                    <a:pt x="1695" y="1079"/>
                    <a:pt x="1707" y="1082"/>
                    <a:pt x="1719" y="1082"/>
                  </a:cubicBezTo>
                  <a:cubicBezTo>
                    <a:pt x="1779" y="1082"/>
                    <a:pt x="1817" y="992"/>
                    <a:pt x="1749" y="955"/>
                  </a:cubicBezTo>
                  <a:lnTo>
                    <a:pt x="114" y="10"/>
                  </a:lnTo>
                  <a:cubicBezTo>
                    <a:pt x="103" y="3"/>
                    <a:pt x="92" y="0"/>
                    <a:pt x="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2"/>
            <p:cNvSpPr/>
            <p:nvPr/>
          </p:nvSpPr>
          <p:spPr>
            <a:xfrm>
              <a:off x="3489447" y="3534527"/>
              <a:ext cx="31172" cy="18590"/>
            </a:xfrm>
            <a:custGeom>
              <a:avLst/>
              <a:gdLst/>
              <a:ahLst/>
              <a:cxnLst/>
              <a:rect l="l" t="t" r="r" b="b"/>
              <a:pathLst>
                <a:path w="1816" h="1083" extrusionOk="0">
                  <a:moveTo>
                    <a:pt x="80" y="1"/>
                  </a:moveTo>
                  <a:cubicBezTo>
                    <a:pt x="37" y="1"/>
                    <a:pt x="0" y="46"/>
                    <a:pt x="19" y="91"/>
                  </a:cubicBezTo>
                  <a:cubicBezTo>
                    <a:pt x="24" y="105"/>
                    <a:pt x="35" y="116"/>
                    <a:pt x="47" y="124"/>
                  </a:cubicBezTo>
                  <a:lnTo>
                    <a:pt x="1682" y="1071"/>
                  </a:lnTo>
                  <a:cubicBezTo>
                    <a:pt x="1694" y="1079"/>
                    <a:pt x="1707" y="1082"/>
                    <a:pt x="1718" y="1082"/>
                  </a:cubicBezTo>
                  <a:cubicBezTo>
                    <a:pt x="1777" y="1082"/>
                    <a:pt x="1815" y="992"/>
                    <a:pt x="1747" y="956"/>
                  </a:cubicBezTo>
                  <a:lnTo>
                    <a:pt x="114" y="10"/>
                  </a:lnTo>
                  <a:cubicBezTo>
                    <a:pt x="103" y="4"/>
                    <a:pt x="91" y="1"/>
                    <a:pt x="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2"/>
            <p:cNvSpPr/>
            <p:nvPr/>
          </p:nvSpPr>
          <p:spPr>
            <a:xfrm>
              <a:off x="3442707" y="3560944"/>
              <a:ext cx="30794" cy="18538"/>
            </a:xfrm>
            <a:custGeom>
              <a:avLst/>
              <a:gdLst/>
              <a:ahLst/>
              <a:cxnLst/>
              <a:rect l="l" t="t" r="r" b="b"/>
              <a:pathLst>
                <a:path w="1794" h="1080" extrusionOk="0">
                  <a:moveTo>
                    <a:pt x="82" y="0"/>
                  </a:moveTo>
                  <a:cubicBezTo>
                    <a:pt x="38" y="0"/>
                    <a:pt x="1" y="45"/>
                    <a:pt x="20" y="92"/>
                  </a:cubicBezTo>
                  <a:cubicBezTo>
                    <a:pt x="26" y="105"/>
                    <a:pt x="35" y="117"/>
                    <a:pt x="48" y="123"/>
                  </a:cubicBezTo>
                  <a:lnTo>
                    <a:pt x="1684" y="1070"/>
                  </a:lnTo>
                  <a:cubicBezTo>
                    <a:pt x="1695" y="1077"/>
                    <a:pt x="1706" y="1080"/>
                    <a:pt x="1717" y="1080"/>
                  </a:cubicBezTo>
                  <a:cubicBezTo>
                    <a:pt x="1740" y="1080"/>
                    <a:pt x="1762" y="1068"/>
                    <a:pt x="1775" y="1047"/>
                  </a:cubicBezTo>
                  <a:cubicBezTo>
                    <a:pt x="1793" y="1016"/>
                    <a:pt x="1783" y="975"/>
                    <a:pt x="1750" y="956"/>
                  </a:cubicBezTo>
                  <a:lnTo>
                    <a:pt x="115" y="10"/>
                  </a:lnTo>
                  <a:cubicBezTo>
                    <a:pt x="104" y="3"/>
                    <a:pt x="93" y="0"/>
                    <a:pt x="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2"/>
            <p:cNvSpPr/>
            <p:nvPr/>
          </p:nvSpPr>
          <p:spPr>
            <a:xfrm>
              <a:off x="4273184" y="3064601"/>
              <a:ext cx="472999" cy="595814"/>
            </a:xfrm>
            <a:custGeom>
              <a:avLst/>
              <a:gdLst/>
              <a:ahLst/>
              <a:cxnLst/>
              <a:rect l="l" t="t" r="r" b="b"/>
              <a:pathLst>
                <a:path w="27556" h="34711" extrusionOk="0">
                  <a:moveTo>
                    <a:pt x="22172" y="1"/>
                  </a:moveTo>
                  <a:cubicBezTo>
                    <a:pt x="20343" y="1"/>
                    <a:pt x="18601" y="1068"/>
                    <a:pt x="17827" y="2853"/>
                  </a:cubicBezTo>
                  <a:lnTo>
                    <a:pt x="10552" y="19623"/>
                  </a:lnTo>
                  <a:lnTo>
                    <a:pt x="2337" y="26302"/>
                  </a:lnTo>
                  <a:cubicBezTo>
                    <a:pt x="308" y="27951"/>
                    <a:pt x="0" y="30933"/>
                    <a:pt x="1649" y="32963"/>
                  </a:cubicBezTo>
                  <a:cubicBezTo>
                    <a:pt x="2547" y="34068"/>
                    <a:pt x="3896" y="34710"/>
                    <a:pt x="5321" y="34710"/>
                  </a:cubicBezTo>
                  <a:cubicBezTo>
                    <a:pt x="5323" y="34710"/>
                    <a:pt x="5325" y="34710"/>
                    <a:pt x="5326" y="34710"/>
                  </a:cubicBezTo>
                  <a:cubicBezTo>
                    <a:pt x="6414" y="34710"/>
                    <a:pt x="7467" y="34336"/>
                    <a:pt x="8309" y="33649"/>
                  </a:cubicBezTo>
                  <a:lnTo>
                    <a:pt x="18318" y="25512"/>
                  </a:lnTo>
                  <a:lnTo>
                    <a:pt x="26515" y="6622"/>
                  </a:lnTo>
                  <a:cubicBezTo>
                    <a:pt x="27555" y="4222"/>
                    <a:pt x="26454" y="1435"/>
                    <a:pt x="24055" y="394"/>
                  </a:cubicBezTo>
                  <a:cubicBezTo>
                    <a:pt x="23441" y="127"/>
                    <a:pt x="22801" y="1"/>
                    <a:pt x="221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2"/>
            <p:cNvSpPr/>
            <p:nvPr/>
          </p:nvSpPr>
          <p:spPr>
            <a:xfrm>
              <a:off x="4551480" y="3679056"/>
              <a:ext cx="458374" cy="371262"/>
            </a:xfrm>
            <a:custGeom>
              <a:avLst/>
              <a:gdLst/>
              <a:ahLst/>
              <a:cxnLst/>
              <a:rect l="l" t="t" r="r" b="b"/>
              <a:pathLst>
                <a:path w="26704" h="21629" extrusionOk="0">
                  <a:moveTo>
                    <a:pt x="25893" y="0"/>
                  </a:moveTo>
                  <a:cubicBezTo>
                    <a:pt x="25893" y="0"/>
                    <a:pt x="15163" y="1714"/>
                    <a:pt x="7092" y="1714"/>
                  </a:cubicBezTo>
                  <a:cubicBezTo>
                    <a:pt x="4166" y="1714"/>
                    <a:pt x="1590" y="1489"/>
                    <a:pt x="1" y="876"/>
                  </a:cubicBezTo>
                  <a:lnTo>
                    <a:pt x="1" y="876"/>
                  </a:lnTo>
                  <a:cubicBezTo>
                    <a:pt x="1" y="876"/>
                    <a:pt x="817" y="15186"/>
                    <a:pt x="1748" y="21629"/>
                  </a:cubicBezTo>
                  <a:lnTo>
                    <a:pt x="26704" y="19791"/>
                  </a:lnTo>
                  <a:lnTo>
                    <a:pt x="25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2"/>
            <p:cNvSpPr/>
            <p:nvPr/>
          </p:nvSpPr>
          <p:spPr>
            <a:xfrm>
              <a:off x="4479833" y="4893171"/>
              <a:ext cx="278554" cy="169298"/>
            </a:xfrm>
            <a:custGeom>
              <a:avLst/>
              <a:gdLst/>
              <a:ahLst/>
              <a:cxnLst/>
              <a:rect l="l" t="t" r="r" b="b"/>
              <a:pathLst>
                <a:path w="16228" h="9863" extrusionOk="0">
                  <a:moveTo>
                    <a:pt x="10081" y="0"/>
                  </a:moveTo>
                  <a:lnTo>
                    <a:pt x="0" y="9863"/>
                  </a:lnTo>
                  <a:lnTo>
                    <a:pt x="8730" y="9863"/>
                  </a:lnTo>
                  <a:lnTo>
                    <a:pt x="16228" y="6487"/>
                  </a:lnTo>
                  <a:lnTo>
                    <a:pt x="16228" y="381"/>
                  </a:lnTo>
                  <a:lnTo>
                    <a:pt x="1008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2"/>
            <p:cNvSpPr/>
            <p:nvPr/>
          </p:nvSpPr>
          <p:spPr>
            <a:xfrm>
              <a:off x="4524462" y="3038527"/>
              <a:ext cx="556009" cy="691406"/>
            </a:xfrm>
            <a:custGeom>
              <a:avLst/>
              <a:gdLst/>
              <a:ahLst/>
              <a:cxnLst/>
              <a:rect l="l" t="t" r="r" b="b"/>
              <a:pathLst>
                <a:path w="32392" h="40280" extrusionOk="0">
                  <a:moveTo>
                    <a:pt x="22665" y="0"/>
                  </a:moveTo>
                  <a:lnTo>
                    <a:pt x="8118" y="97"/>
                  </a:lnTo>
                  <a:cubicBezTo>
                    <a:pt x="7077" y="233"/>
                    <a:pt x="6052" y="653"/>
                    <a:pt x="5119" y="1325"/>
                  </a:cubicBezTo>
                  <a:cubicBezTo>
                    <a:pt x="4481" y="1785"/>
                    <a:pt x="4124" y="2061"/>
                    <a:pt x="3467" y="2768"/>
                  </a:cubicBezTo>
                  <a:cubicBezTo>
                    <a:pt x="1" y="6495"/>
                    <a:pt x="2155" y="20292"/>
                    <a:pt x="3108" y="27228"/>
                  </a:cubicBezTo>
                  <a:lnTo>
                    <a:pt x="1575" y="38192"/>
                  </a:lnTo>
                  <a:lnTo>
                    <a:pt x="11213" y="39886"/>
                  </a:lnTo>
                  <a:cubicBezTo>
                    <a:pt x="12376" y="40092"/>
                    <a:pt x="13553" y="40218"/>
                    <a:pt x="14735" y="40260"/>
                  </a:cubicBezTo>
                  <a:cubicBezTo>
                    <a:pt x="14938" y="40267"/>
                    <a:pt x="15141" y="40273"/>
                    <a:pt x="15345" y="40276"/>
                  </a:cubicBezTo>
                  <a:cubicBezTo>
                    <a:pt x="15462" y="40278"/>
                    <a:pt x="15579" y="40279"/>
                    <a:pt x="15696" y="40279"/>
                  </a:cubicBezTo>
                  <a:cubicBezTo>
                    <a:pt x="17987" y="40279"/>
                    <a:pt x="20260" y="39875"/>
                    <a:pt x="22445" y="39182"/>
                  </a:cubicBezTo>
                  <a:lnTo>
                    <a:pt x="27465" y="37315"/>
                  </a:lnTo>
                  <a:lnTo>
                    <a:pt x="25969" y="27039"/>
                  </a:lnTo>
                  <a:lnTo>
                    <a:pt x="31396" y="11456"/>
                  </a:lnTo>
                  <a:cubicBezTo>
                    <a:pt x="32392" y="7387"/>
                    <a:pt x="29950" y="2462"/>
                    <a:pt x="2266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2"/>
            <p:cNvSpPr/>
            <p:nvPr/>
          </p:nvSpPr>
          <p:spPr>
            <a:xfrm>
              <a:off x="4714376" y="2807383"/>
              <a:ext cx="144855" cy="258213"/>
            </a:xfrm>
            <a:custGeom>
              <a:avLst/>
              <a:gdLst/>
              <a:ahLst/>
              <a:cxnLst/>
              <a:rect l="l" t="t" r="r" b="b"/>
              <a:pathLst>
                <a:path w="8439" h="15043" extrusionOk="0">
                  <a:moveTo>
                    <a:pt x="6362" y="0"/>
                  </a:moveTo>
                  <a:lnTo>
                    <a:pt x="0" y="1281"/>
                  </a:lnTo>
                  <a:lnTo>
                    <a:pt x="1110" y="6644"/>
                  </a:lnTo>
                  <a:cubicBezTo>
                    <a:pt x="946" y="9328"/>
                    <a:pt x="1064" y="9257"/>
                    <a:pt x="629" y="12373"/>
                  </a:cubicBezTo>
                  <a:cubicBezTo>
                    <a:pt x="295" y="14751"/>
                    <a:pt x="2065" y="15043"/>
                    <a:pt x="3573" y="15043"/>
                  </a:cubicBezTo>
                  <a:cubicBezTo>
                    <a:pt x="3862" y="15043"/>
                    <a:pt x="4141" y="15032"/>
                    <a:pt x="4394" y="15023"/>
                  </a:cubicBezTo>
                  <a:cubicBezTo>
                    <a:pt x="5999" y="14969"/>
                    <a:pt x="8439" y="13842"/>
                    <a:pt x="8097" y="12346"/>
                  </a:cubicBezTo>
                  <a:lnTo>
                    <a:pt x="6537" y="5329"/>
                  </a:lnTo>
                  <a:lnTo>
                    <a:pt x="636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2"/>
            <p:cNvSpPr/>
            <p:nvPr/>
          </p:nvSpPr>
          <p:spPr>
            <a:xfrm>
              <a:off x="4731214" y="2877433"/>
              <a:ext cx="112997" cy="100724"/>
            </a:xfrm>
            <a:custGeom>
              <a:avLst/>
              <a:gdLst/>
              <a:ahLst/>
              <a:cxnLst/>
              <a:rect l="l" t="t" r="r" b="b"/>
              <a:pathLst>
                <a:path w="6583" h="5868" extrusionOk="0">
                  <a:moveTo>
                    <a:pt x="2185" y="1"/>
                  </a:moveTo>
                  <a:cubicBezTo>
                    <a:pt x="2080" y="1"/>
                    <a:pt x="1988" y="46"/>
                    <a:pt x="1910" y="148"/>
                  </a:cubicBezTo>
                  <a:cubicBezTo>
                    <a:pt x="1007" y="1337"/>
                    <a:pt x="1" y="3426"/>
                    <a:pt x="2055" y="4780"/>
                  </a:cubicBezTo>
                  <a:cubicBezTo>
                    <a:pt x="2993" y="5400"/>
                    <a:pt x="5478" y="5713"/>
                    <a:pt x="6583" y="5868"/>
                  </a:cubicBezTo>
                  <a:lnTo>
                    <a:pt x="5993" y="2716"/>
                  </a:lnTo>
                  <a:cubicBezTo>
                    <a:pt x="4364" y="2328"/>
                    <a:pt x="2939" y="1"/>
                    <a:pt x="2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2"/>
            <p:cNvSpPr/>
            <p:nvPr/>
          </p:nvSpPr>
          <p:spPr>
            <a:xfrm>
              <a:off x="4789352" y="2991615"/>
              <a:ext cx="91472" cy="138779"/>
            </a:xfrm>
            <a:custGeom>
              <a:avLst/>
              <a:gdLst/>
              <a:ahLst/>
              <a:cxnLst/>
              <a:rect l="l" t="t" r="r" b="b"/>
              <a:pathLst>
                <a:path w="5329" h="8085" extrusionOk="0">
                  <a:moveTo>
                    <a:pt x="5050" y="0"/>
                  </a:moveTo>
                  <a:lnTo>
                    <a:pt x="1" y="4152"/>
                  </a:lnTo>
                  <a:lnTo>
                    <a:pt x="1019" y="8084"/>
                  </a:lnTo>
                  <a:lnTo>
                    <a:pt x="5328" y="2712"/>
                  </a:lnTo>
                  <a:lnTo>
                    <a:pt x="505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2"/>
            <p:cNvSpPr/>
            <p:nvPr/>
          </p:nvSpPr>
          <p:spPr>
            <a:xfrm>
              <a:off x="4703630" y="2994018"/>
              <a:ext cx="91472" cy="138779"/>
            </a:xfrm>
            <a:custGeom>
              <a:avLst/>
              <a:gdLst/>
              <a:ahLst/>
              <a:cxnLst/>
              <a:rect l="l" t="t" r="r" b="b"/>
              <a:pathLst>
                <a:path w="5329" h="8085" extrusionOk="0">
                  <a:moveTo>
                    <a:pt x="279" y="1"/>
                  </a:moveTo>
                  <a:lnTo>
                    <a:pt x="1" y="2712"/>
                  </a:lnTo>
                  <a:lnTo>
                    <a:pt x="4311" y="8085"/>
                  </a:lnTo>
                  <a:lnTo>
                    <a:pt x="5328" y="4150"/>
                  </a:lnTo>
                  <a:lnTo>
                    <a:pt x="27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2"/>
            <p:cNvSpPr/>
            <p:nvPr/>
          </p:nvSpPr>
          <p:spPr>
            <a:xfrm>
              <a:off x="4476366" y="3702315"/>
              <a:ext cx="351917" cy="1197413"/>
            </a:xfrm>
            <a:custGeom>
              <a:avLst/>
              <a:gdLst/>
              <a:ahLst/>
              <a:cxnLst/>
              <a:rect l="l" t="t" r="r" b="b"/>
              <a:pathLst>
                <a:path w="20502" h="69759" extrusionOk="0">
                  <a:moveTo>
                    <a:pt x="4725" y="1"/>
                  </a:moveTo>
                  <a:cubicBezTo>
                    <a:pt x="4561" y="1"/>
                    <a:pt x="4457" y="74"/>
                    <a:pt x="4420" y="232"/>
                  </a:cubicBezTo>
                  <a:cubicBezTo>
                    <a:pt x="1" y="19422"/>
                    <a:pt x="10285" y="69376"/>
                    <a:pt x="10285" y="69376"/>
                  </a:cubicBezTo>
                  <a:lnTo>
                    <a:pt x="16430" y="69758"/>
                  </a:lnTo>
                  <a:lnTo>
                    <a:pt x="20501" y="14059"/>
                  </a:lnTo>
                  <a:cubicBezTo>
                    <a:pt x="20501" y="14059"/>
                    <a:pt x="6985" y="1"/>
                    <a:pt x="472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2"/>
            <p:cNvSpPr/>
            <p:nvPr/>
          </p:nvSpPr>
          <p:spPr>
            <a:xfrm>
              <a:off x="4780684" y="3679056"/>
              <a:ext cx="327697" cy="1220672"/>
            </a:xfrm>
            <a:custGeom>
              <a:avLst/>
              <a:gdLst/>
              <a:ahLst/>
              <a:cxnLst/>
              <a:rect l="l" t="t" r="r" b="b"/>
              <a:pathLst>
                <a:path w="19091" h="71114" extrusionOk="0">
                  <a:moveTo>
                    <a:pt x="12540" y="0"/>
                  </a:moveTo>
                  <a:lnTo>
                    <a:pt x="0" y="15414"/>
                  </a:lnTo>
                  <a:lnTo>
                    <a:pt x="2130" y="71113"/>
                  </a:lnTo>
                  <a:lnTo>
                    <a:pt x="8270" y="70731"/>
                  </a:lnTo>
                  <a:cubicBezTo>
                    <a:pt x="8270" y="70731"/>
                    <a:pt x="19090" y="23875"/>
                    <a:pt x="125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2"/>
            <p:cNvSpPr/>
            <p:nvPr/>
          </p:nvSpPr>
          <p:spPr>
            <a:xfrm>
              <a:off x="4593637" y="4893136"/>
              <a:ext cx="164750" cy="78461"/>
            </a:xfrm>
            <a:custGeom>
              <a:avLst/>
              <a:gdLst/>
              <a:ahLst/>
              <a:cxnLst/>
              <a:rect l="l" t="t" r="r" b="b"/>
              <a:pathLst>
                <a:path w="9598" h="4571" extrusionOk="0">
                  <a:moveTo>
                    <a:pt x="3453" y="1"/>
                  </a:moveTo>
                  <a:lnTo>
                    <a:pt x="0" y="4548"/>
                  </a:lnTo>
                  <a:cubicBezTo>
                    <a:pt x="0" y="4548"/>
                    <a:pt x="168" y="4570"/>
                    <a:pt x="476" y="4570"/>
                  </a:cubicBezTo>
                  <a:cubicBezTo>
                    <a:pt x="1744" y="4570"/>
                    <a:pt x="5400" y="4198"/>
                    <a:pt x="9598" y="383"/>
                  </a:cubicBezTo>
                  <a:lnTo>
                    <a:pt x="34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2"/>
            <p:cNvSpPr/>
            <p:nvPr/>
          </p:nvSpPr>
          <p:spPr>
            <a:xfrm>
              <a:off x="4703339" y="4935637"/>
              <a:ext cx="55048" cy="126832"/>
            </a:xfrm>
            <a:custGeom>
              <a:avLst/>
              <a:gdLst/>
              <a:ahLst/>
              <a:cxnLst/>
              <a:rect l="l" t="t" r="r" b="b"/>
              <a:pathLst>
                <a:path w="3207" h="7389" extrusionOk="0">
                  <a:moveTo>
                    <a:pt x="3207" y="1"/>
                  </a:moveTo>
                  <a:lnTo>
                    <a:pt x="1" y="2852"/>
                  </a:lnTo>
                  <a:lnTo>
                    <a:pt x="1" y="7389"/>
                  </a:lnTo>
                  <a:lnTo>
                    <a:pt x="3207" y="7389"/>
                  </a:lnTo>
                  <a:lnTo>
                    <a:pt x="320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2"/>
            <p:cNvSpPr/>
            <p:nvPr/>
          </p:nvSpPr>
          <p:spPr>
            <a:xfrm>
              <a:off x="4817228" y="4893171"/>
              <a:ext cx="271224" cy="169298"/>
            </a:xfrm>
            <a:custGeom>
              <a:avLst/>
              <a:gdLst/>
              <a:ahLst/>
              <a:cxnLst/>
              <a:rect l="l" t="t" r="r" b="b"/>
              <a:pathLst>
                <a:path w="15801" h="9863" extrusionOk="0">
                  <a:moveTo>
                    <a:pt x="6147" y="0"/>
                  </a:moveTo>
                  <a:lnTo>
                    <a:pt x="4" y="384"/>
                  </a:lnTo>
                  <a:lnTo>
                    <a:pt x="1" y="6487"/>
                  </a:lnTo>
                  <a:lnTo>
                    <a:pt x="7071" y="9863"/>
                  </a:lnTo>
                  <a:lnTo>
                    <a:pt x="15801" y="9863"/>
                  </a:lnTo>
                  <a:lnTo>
                    <a:pt x="614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2"/>
            <p:cNvSpPr/>
            <p:nvPr/>
          </p:nvSpPr>
          <p:spPr>
            <a:xfrm>
              <a:off x="4817125" y="4892828"/>
              <a:ext cx="164853" cy="78461"/>
            </a:xfrm>
            <a:custGeom>
              <a:avLst/>
              <a:gdLst/>
              <a:ahLst/>
              <a:cxnLst/>
              <a:rect l="l" t="t" r="r" b="b"/>
              <a:pathLst>
                <a:path w="9604" h="4571" extrusionOk="0">
                  <a:moveTo>
                    <a:pt x="6139" y="0"/>
                  </a:moveTo>
                  <a:lnTo>
                    <a:pt x="0" y="102"/>
                  </a:lnTo>
                  <a:cubicBezTo>
                    <a:pt x="4678" y="4351"/>
                    <a:pt x="8689" y="4571"/>
                    <a:pt x="9467" y="4571"/>
                  </a:cubicBezTo>
                  <a:cubicBezTo>
                    <a:pt x="9557" y="4571"/>
                    <a:pt x="9604" y="4568"/>
                    <a:pt x="9604" y="4568"/>
                  </a:cubicBezTo>
                  <a:lnTo>
                    <a:pt x="61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2"/>
            <p:cNvSpPr/>
            <p:nvPr/>
          </p:nvSpPr>
          <p:spPr>
            <a:xfrm>
              <a:off x="4817228" y="4935637"/>
              <a:ext cx="55048" cy="126832"/>
            </a:xfrm>
            <a:custGeom>
              <a:avLst/>
              <a:gdLst/>
              <a:ahLst/>
              <a:cxnLst/>
              <a:rect l="l" t="t" r="r" b="b"/>
              <a:pathLst>
                <a:path w="3207" h="7389" extrusionOk="0">
                  <a:moveTo>
                    <a:pt x="1" y="1"/>
                  </a:moveTo>
                  <a:lnTo>
                    <a:pt x="1" y="7389"/>
                  </a:lnTo>
                  <a:lnTo>
                    <a:pt x="3206" y="7389"/>
                  </a:lnTo>
                  <a:lnTo>
                    <a:pt x="3206" y="2852"/>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2"/>
            <p:cNvSpPr/>
            <p:nvPr/>
          </p:nvSpPr>
          <p:spPr>
            <a:xfrm>
              <a:off x="4634867" y="2607582"/>
              <a:ext cx="271070" cy="342991"/>
            </a:xfrm>
            <a:custGeom>
              <a:avLst/>
              <a:gdLst/>
              <a:ahLst/>
              <a:cxnLst/>
              <a:rect l="l" t="t" r="r" b="b"/>
              <a:pathLst>
                <a:path w="15792" h="19982" extrusionOk="0">
                  <a:moveTo>
                    <a:pt x="7767" y="1"/>
                  </a:moveTo>
                  <a:cubicBezTo>
                    <a:pt x="4074" y="1"/>
                    <a:pt x="611" y="875"/>
                    <a:pt x="807" y="2580"/>
                  </a:cubicBezTo>
                  <a:cubicBezTo>
                    <a:pt x="963" y="3935"/>
                    <a:pt x="1" y="10703"/>
                    <a:pt x="3740" y="16932"/>
                  </a:cubicBezTo>
                  <a:cubicBezTo>
                    <a:pt x="4984" y="19002"/>
                    <a:pt x="6757" y="19982"/>
                    <a:pt x="8515" y="19982"/>
                  </a:cubicBezTo>
                  <a:cubicBezTo>
                    <a:pt x="10945" y="19982"/>
                    <a:pt x="13343" y="18108"/>
                    <a:pt x="14266" y="14648"/>
                  </a:cubicBezTo>
                  <a:cubicBezTo>
                    <a:pt x="15791" y="8930"/>
                    <a:pt x="13840" y="885"/>
                    <a:pt x="13007" y="648"/>
                  </a:cubicBezTo>
                  <a:cubicBezTo>
                    <a:pt x="11481" y="215"/>
                    <a:pt x="9596" y="1"/>
                    <a:pt x="776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2"/>
            <p:cNvSpPr/>
            <p:nvPr/>
          </p:nvSpPr>
          <p:spPr>
            <a:xfrm>
              <a:off x="4720744" y="2765157"/>
              <a:ext cx="15843" cy="13423"/>
            </a:xfrm>
            <a:custGeom>
              <a:avLst/>
              <a:gdLst/>
              <a:ahLst/>
              <a:cxnLst/>
              <a:rect l="l" t="t" r="r" b="b"/>
              <a:pathLst>
                <a:path w="923" h="782" extrusionOk="0">
                  <a:moveTo>
                    <a:pt x="414" y="1"/>
                  </a:moveTo>
                  <a:cubicBezTo>
                    <a:pt x="400" y="1"/>
                    <a:pt x="385" y="2"/>
                    <a:pt x="370" y="3"/>
                  </a:cubicBezTo>
                  <a:cubicBezTo>
                    <a:pt x="157" y="25"/>
                    <a:pt x="1" y="217"/>
                    <a:pt x="23" y="431"/>
                  </a:cubicBezTo>
                  <a:cubicBezTo>
                    <a:pt x="45" y="649"/>
                    <a:pt x="227" y="781"/>
                    <a:pt x="413" y="781"/>
                  </a:cubicBezTo>
                  <a:cubicBezTo>
                    <a:pt x="522" y="781"/>
                    <a:pt x="633" y="736"/>
                    <a:pt x="714" y="637"/>
                  </a:cubicBezTo>
                  <a:cubicBezTo>
                    <a:pt x="923" y="378"/>
                    <a:pt x="734" y="1"/>
                    <a:pt x="41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2"/>
            <p:cNvSpPr/>
            <p:nvPr/>
          </p:nvSpPr>
          <p:spPr>
            <a:xfrm>
              <a:off x="4823047" y="2753279"/>
              <a:ext cx="15860" cy="13406"/>
            </a:xfrm>
            <a:custGeom>
              <a:avLst/>
              <a:gdLst/>
              <a:ahLst/>
              <a:cxnLst/>
              <a:rect l="l" t="t" r="r" b="b"/>
              <a:pathLst>
                <a:path w="924" h="781" extrusionOk="0">
                  <a:moveTo>
                    <a:pt x="415" y="0"/>
                  </a:moveTo>
                  <a:cubicBezTo>
                    <a:pt x="400" y="0"/>
                    <a:pt x="386" y="1"/>
                    <a:pt x="371" y="3"/>
                  </a:cubicBezTo>
                  <a:cubicBezTo>
                    <a:pt x="156" y="24"/>
                    <a:pt x="0" y="215"/>
                    <a:pt x="23" y="430"/>
                  </a:cubicBezTo>
                  <a:cubicBezTo>
                    <a:pt x="45" y="648"/>
                    <a:pt x="228" y="780"/>
                    <a:pt x="414" y="780"/>
                  </a:cubicBezTo>
                  <a:cubicBezTo>
                    <a:pt x="523" y="780"/>
                    <a:pt x="633" y="735"/>
                    <a:pt x="713" y="636"/>
                  </a:cubicBezTo>
                  <a:cubicBezTo>
                    <a:pt x="924" y="377"/>
                    <a:pt x="734" y="0"/>
                    <a:pt x="415"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2"/>
            <p:cNvSpPr/>
            <p:nvPr/>
          </p:nvSpPr>
          <p:spPr>
            <a:xfrm>
              <a:off x="4774917" y="2819261"/>
              <a:ext cx="28666" cy="14676"/>
            </a:xfrm>
            <a:custGeom>
              <a:avLst/>
              <a:gdLst/>
              <a:ahLst/>
              <a:cxnLst/>
              <a:rect l="l" t="t" r="r" b="b"/>
              <a:pathLst>
                <a:path w="1670" h="855" extrusionOk="0">
                  <a:moveTo>
                    <a:pt x="1670" y="1"/>
                  </a:moveTo>
                  <a:lnTo>
                    <a:pt x="1" y="520"/>
                  </a:lnTo>
                  <a:cubicBezTo>
                    <a:pt x="303" y="763"/>
                    <a:pt x="557" y="855"/>
                    <a:pt x="769" y="855"/>
                  </a:cubicBezTo>
                  <a:cubicBezTo>
                    <a:pt x="1418" y="855"/>
                    <a:pt x="1670" y="1"/>
                    <a:pt x="1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2"/>
            <p:cNvSpPr/>
            <p:nvPr/>
          </p:nvSpPr>
          <p:spPr>
            <a:xfrm>
              <a:off x="4439358" y="2591979"/>
              <a:ext cx="246816" cy="286106"/>
            </a:xfrm>
            <a:custGeom>
              <a:avLst/>
              <a:gdLst/>
              <a:ahLst/>
              <a:cxnLst/>
              <a:rect l="l" t="t" r="r" b="b"/>
              <a:pathLst>
                <a:path w="14379" h="16668" extrusionOk="0">
                  <a:moveTo>
                    <a:pt x="8749" y="0"/>
                  </a:moveTo>
                  <a:cubicBezTo>
                    <a:pt x="7980" y="0"/>
                    <a:pt x="7138" y="167"/>
                    <a:pt x="6225" y="573"/>
                  </a:cubicBezTo>
                  <a:cubicBezTo>
                    <a:pt x="993" y="2897"/>
                    <a:pt x="3261" y="9829"/>
                    <a:pt x="3350" y="11560"/>
                  </a:cubicBezTo>
                  <a:cubicBezTo>
                    <a:pt x="3438" y="13273"/>
                    <a:pt x="1689" y="15275"/>
                    <a:pt x="55" y="15275"/>
                  </a:cubicBezTo>
                  <a:cubicBezTo>
                    <a:pt x="37" y="15275"/>
                    <a:pt x="19" y="15275"/>
                    <a:pt x="1" y="15275"/>
                  </a:cubicBezTo>
                  <a:lnTo>
                    <a:pt x="1" y="15275"/>
                  </a:lnTo>
                  <a:cubicBezTo>
                    <a:pt x="1" y="15275"/>
                    <a:pt x="1368" y="16668"/>
                    <a:pt x="3361" y="16668"/>
                  </a:cubicBezTo>
                  <a:cubicBezTo>
                    <a:pt x="4547" y="16668"/>
                    <a:pt x="5953" y="16175"/>
                    <a:pt x="7425" y="14604"/>
                  </a:cubicBezTo>
                  <a:cubicBezTo>
                    <a:pt x="11241" y="10530"/>
                    <a:pt x="9453" y="4123"/>
                    <a:pt x="11512" y="4123"/>
                  </a:cubicBezTo>
                  <a:cubicBezTo>
                    <a:pt x="11584" y="4123"/>
                    <a:pt x="11660" y="4131"/>
                    <a:pt x="11742" y="4147"/>
                  </a:cubicBezTo>
                  <a:cubicBezTo>
                    <a:pt x="12258" y="4248"/>
                    <a:pt x="12674" y="4287"/>
                    <a:pt x="13009" y="4287"/>
                  </a:cubicBezTo>
                  <a:cubicBezTo>
                    <a:pt x="14243" y="4287"/>
                    <a:pt x="14378" y="3751"/>
                    <a:pt x="14378" y="3751"/>
                  </a:cubicBezTo>
                  <a:cubicBezTo>
                    <a:pt x="14378" y="3751"/>
                    <a:pt x="12388" y="0"/>
                    <a:pt x="87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2"/>
            <p:cNvSpPr/>
            <p:nvPr/>
          </p:nvSpPr>
          <p:spPr>
            <a:xfrm>
              <a:off x="4541335" y="2580548"/>
              <a:ext cx="282141" cy="199354"/>
            </a:xfrm>
            <a:custGeom>
              <a:avLst/>
              <a:gdLst/>
              <a:ahLst/>
              <a:cxnLst/>
              <a:rect l="l" t="t" r="r" b="b"/>
              <a:pathLst>
                <a:path w="16437" h="11614" extrusionOk="0">
                  <a:moveTo>
                    <a:pt x="12426" y="0"/>
                  </a:moveTo>
                  <a:lnTo>
                    <a:pt x="12426" y="0"/>
                  </a:lnTo>
                  <a:cubicBezTo>
                    <a:pt x="1" y="1956"/>
                    <a:pt x="6568" y="11613"/>
                    <a:pt x="6568" y="11613"/>
                  </a:cubicBezTo>
                  <a:cubicBezTo>
                    <a:pt x="16437" y="6109"/>
                    <a:pt x="12426" y="0"/>
                    <a:pt x="124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2"/>
            <p:cNvSpPr/>
            <p:nvPr/>
          </p:nvSpPr>
          <p:spPr>
            <a:xfrm>
              <a:off x="4742492" y="2580136"/>
              <a:ext cx="191767" cy="169848"/>
            </a:xfrm>
            <a:custGeom>
              <a:avLst/>
              <a:gdLst/>
              <a:ahLst/>
              <a:cxnLst/>
              <a:rect l="l" t="t" r="r" b="b"/>
              <a:pathLst>
                <a:path w="11172" h="9895" extrusionOk="0">
                  <a:moveTo>
                    <a:pt x="1521" y="1"/>
                  </a:moveTo>
                  <a:cubicBezTo>
                    <a:pt x="1228" y="1"/>
                    <a:pt x="924" y="10"/>
                    <a:pt x="607" y="29"/>
                  </a:cubicBezTo>
                  <a:cubicBezTo>
                    <a:pt x="607" y="29"/>
                    <a:pt x="1" y="8682"/>
                    <a:pt x="8487" y="9895"/>
                  </a:cubicBezTo>
                  <a:cubicBezTo>
                    <a:pt x="8487" y="9895"/>
                    <a:pt x="11172" y="1"/>
                    <a:pt x="152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2"/>
            <p:cNvSpPr/>
            <p:nvPr/>
          </p:nvSpPr>
          <p:spPr>
            <a:xfrm>
              <a:off x="4650968" y="2769809"/>
              <a:ext cx="50620" cy="13749"/>
            </a:xfrm>
            <a:custGeom>
              <a:avLst/>
              <a:gdLst/>
              <a:ahLst/>
              <a:cxnLst/>
              <a:rect l="l" t="t" r="r" b="b"/>
              <a:pathLst>
                <a:path w="2949" h="801" extrusionOk="0">
                  <a:moveTo>
                    <a:pt x="2843" y="1"/>
                  </a:moveTo>
                  <a:lnTo>
                    <a:pt x="0" y="440"/>
                  </a:lnTo>
                  <a:lnTo>
                    <a:pt x="106" y="801"/>
                  </a:lnTo>
                  <a:lnTo>
                    <a:pt x="2949" y="361"/>
                  </a:lnTo>
                  <a:lnTo>
                    <a:pt x="284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2"/>
            <p:cNvSpPr/>
            <p:nvPr/>
          </p:nvSpPr>
          <p:spPr>
            <a:xfrm>
              <a:off x="4856279" y="2741899"/>
              <a:ext cx="48886" cy="15243"/>
            </a:xfrm>
            <a:custGeom>
              <a:avLst/>
              <a:gdLst/>
              <a:ahLst/>
              <a:cxnLst/>
              <a:rect l="l" t="t" r="r" b="b"/>
              <a:pathLst>
                <a:path w="2848" h="888" extrusionOk="0">
                  <a:moveTo>
                    <a:pt x="2830" y="1"/>
                  </a:moveTo>
                  <a:lnTo>
                    <a:pt x="0" y="513"/>
                  </a:lnTo>
                  <a:lnTo>
                    <a:pt x="17" y="887"/>
                  </a:lnTo>
                  <a:lnTo>
                    <a:pt x="2847" y="375"/>
                  </a:lnTo>
                  <a:lnTo>
                    <a:pt x="28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2"/>
            <p:cNvSpPr/>
            <p:nvPr/>
          </p:nvSpPr>
          <p:spPr>
            <a:xfrm>
              <a:off x="4624002" y="2779885"/>
              <a:ext cx="63819" cy="59511"/>
            </a:xfrm>
            <a:custGeom>
              <a:avLst/>
              <a:gdLst/>
              <a:ahLst/>
              <a:cxnLst/>
              <a:rect l="l" t="t" r="r" b="b"/>
              <a:pathLst>
                <a:path w="3718" h="3467" extrusionOk="0">
                  <a:moveTo>
                    <a:pt x="1888" y="1"/>
                  </a:moveTo>
                  <a:cubicBezTo>
                    <a:pt x="1775" y="1"/>
                    <a:pt x="1661" y="12"/>
                    <a:pt x="1548" y="34"/>
                  </a:cubicBezTo>
                  <a:cubicBezTo>
                    <a:pt x="609" y="222"/>
                    <a:pt x="0" y="1136"/>
                    <a:pt x="189" y="2073"/>
                  </a:cubicBezTo>
                  <a:cubicBezTo>
                    <a:pt x="326" y="2761"/>
                    <a:pt x="865" y="3298"/>
                    <a:pt x="1553" y="3434"/>
                  </a:cubicBezTo>
                  <a:cubicBezTo>
                    <a:pt x="1664" y="3456"/>
                    <a:pt x="1777" y="3467"/>
                    <a:pt x="1888" y="3467"/>
                  </a:cubicBezTo>
                  <a:cubicBezTo>
                    <a:pt x="2459" y="3467"/>
                    <a:pt x="3004" y="3183"/>
                    <a:pt x="3329" y="2694"/>
                  </a:cubicBezTo>
                  <a:cubicBezTo>
                    <a:pt x="3718" y="2111"/>
                    <a:pt x="3718" y="1351"/>
                    <a:pt x="3328" y="769"/>
                  </a:cubicBezTo>
                  <a:cubicBezTo>
                    <a:pt x="3002" y="282"/>
                    <a:pt x="2458" y="1"/>
                    <a:pt x="18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2"/>
            <p:cNvSpPr/>
            <p:nvPr/>
          </p:nvSpPr>
          <p:spPr>
            <a:xfrm>
              <a:off x="4861119" y="2748799"/>
              <a:ext cx="63837" cy="59511"/>
            </a:xfrm>
            <a:custGeom>
              <a:avLst/>
              <a:gdLst/>
              <a:ahLst/>
              <a:cxnLst/>
              <a:rect l="l" t="t" r="r" b="b"/>
              <a:pathLst>
                <a:path w="3719" h="3467" extrusionOk="0">
                  <a:moveTo>
                    <a:pt x="1888" y="0"/>
                  </a:moveTo>
                  <a:cubicBezTo>
                    <a:pt x="1775" y="0"/>
                    <a:pt x="1662" y="12"/>
                    <a:pt x="1548" y="34"/>
                  </a:cubicBezTo>
                  <a:cubicBezTo>
                    <a:pt x="609" y="221"/>
                    <a:pt x="0" y="1134"/>
                    <a:pt x="188" y="2073"/>
                  </a:cubicBezTo>
                  <a:cubicBezTo>
                    <a:pt x="325" y="2761"/>
                    <a:pt x="863" y="3298"/>
                    <a:pt x="1551" y="3434"/>
                  </a:cubicBezTo>
                  <a:cubicBezTo>
                    <a:pt x="1663" y="3456"/>
                    <a:pt x="1776" y="3466"/>
                    <a:pt x="1887" y="3466"/>
                  </a:cubicBezTo>
                  <a:cubicBezTo>
                    <a:pt x="2460" y="3466"/>
                    <a:pt x="3004" y="3182"/>
                    <a:pt x="3330" y="2694"/>
                  </a:cubicBezTo>
                  <a:cubicBezTo>
                    <a:pt x="3718" y="2111"/>
                    <a:pt x="3718" y="1351"/>
                    <a:pt x="3326" y="769"/>
                  </a:cubicBezTo>
                  <a:cubicBezTo>
                    <a:pt x="3001" y="282"/>
                    <a:pt x="2458" y="0"/>
                    <a:pt x="18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2"/>
            <p:cNvSpPr/>
            <p:nvPr/>
          </p:nvSpPr>
          <p:spPr>
            <a:xfrm>
              <a:off x="4692628" y="2725901"/>
              <a:ext cx="174860" cy="79096"/>
            </a:xfrm>
            <a:custGeom>
              <a:avLst/>
              <a:gdLst/>
              <a:ahLst/>
              <a:cxnLst/>
              <a:rect l="l" t="t" r="r" b="b"/>
              <a:pathLst>
                <a:path w="10187" h="4608" extrusionOk="0">
                  <a:moveTo>
                    <a:pt x="7954" y="397"/>
                  </a:moveTo>
                  <a:cubicBezTo>
                    <a:pt x="8582" y="397"/>
                    <a:pt x="9178" y="771"/>
                    <a:pt x="9430" y="1388"/>
                  </a:cubicBezTo>
                  <a:cubicBezTo>
                    <a:pt x="9762" y="2203"/>
                    <a:pt x="9370" y="3133"/>
                    <a:pt x="8556" y="3465"/>
                  </a:cubicBezTo>
                  <a:lnTo>
                    <a:pt x="8558" y="3466"/>
                  </a:lnTo>
                  <a:cubicBezTo>
                    <a:pt x="8361" y="3546"/>
                    <a:pt x="8157" y="3584"/>
                    <a:pt x="7957" y="3584"/>
                  </a:cubicBezTo>
                  <a:cubicBezTo>
                    <a:pt x="7328" y="3584"/>
                    <a:pt x="6733" y="3211"/>
                    <a:pt x="6480" y="2593"/>
                  </a:cubicBezTo>
                  <a:cubicBezTo>
                    <a:pt x="6149" y="1778"/>
                    <a:pt x="6542" y="846"/>
                    <a:pt x="7353" y="515"/>
                  </a:cubicBezTo>
                  <a:cubicBezTo>
                    <a:pt x="7550" y="435"/>
                    <a:pt x="7754" y="397"/>
                    <a:pt x="7954" y="397"/>
                  </a:cubicBezTo>
                  <a:close/>
                  <a:moveTo>
                    <a:pt x="2072" y="964"/>
                  </a:moveTo>
                  <a:cubicBezTo>
                    <a:pt x="2105" y="964"/>
                    <a:pt x="2139" y="965"/>
                    <a:pt x="2172" y="967"/>
                  </a:cubicBezTo>
                  <a:cubicBezTo>
                    <a:pt x="3047" y="1016"/>
                    <a:pt x="3725" y="1769"/>
                    <a:pt x="3676" y="2646"/>
                  </a:cubicBezTo>
                  <a:cubicBezTo>
                    <a:pt x="3628" y="3495"/>
                    <a:pt x="2925" y="4150"/>
                    <a:pt x="2085" y="4150"/>
                  </a:cubicBezTo>
                  <a:cubicBezTo>
                    <a:pt x="2057" y="4150"/>
                    <a:pt x="2028" y="4150"/>
                    <a:pt x="1999" y="4148"/>
                  </a:cubicBezTo>
                  <a:lnTo>
                    <a:pt x="1999" y="4150"/>
                  </a:lnTo>
                  <a:cubicBezTo>
                    <a:pt x="1115" y="4108"/>
                    <a:pt x="434" y="3354"/>
                    <a:pt x="483" y="2471"/>
                  </a:cubicBezTo>
                  <a:cubicBezTo>
                    <a:pt x="529" y="1620"/>
                    <a:pt x="1233" y="964"/>
                    <a:pt x="2072" y="964"/>
                  </a:cubicBezTo>
                  <a:close/>
                  <a:moveTo>
                    <a:pt x="7955" y="0"/>
                  </a:moveTo>
                  <a:cubicBezTo>
                    <a:pt x="7705" y="0"/>
                    <a:pt x="7450" y="48"/>
                    <a:pt x="7203" y="148"/>
                  </a:cubicBezTo>
                  <a:cubicBezTo>
                    <a:pt x="6505" y="431"/>
                    <a:pt x="6063" y="1075"/>
                    <a:pt x="5987" y="1782"/>
                  </a:cubicBezTo>
                  <a:cubicBezTo>
                    <a:pt x="5698" y="1620"/>
                    <a:pt x="5415" y="1555"/>
                    <a:pt x="5149" y="1555"/>
                  </a:cubicBezTo>
                  <a:cubicBezTo>
                    <a:pt x="4689" y="1555"/>
                    <a:pt x="4279" y="1749"/>
                    <a:pt x="3982" y="1977"/>
                  </a:cubicBezTo>
                  <a:cubicBezTo>
                    <a:pt x="3742" y="1201"/>
                    <a:pt x="3046" y="615"/>
                    <a:pt x="2196" y="571"/>
                  </a:cubicBezTo>
                  <a:cubicBezTo>
                    <a:pt x="2158" y="569"/>
                    <a:pt x="2121" y="568"/>
                    <a:pt x="2084" y="568"/>
                  </a:cubicBezTo>
                  <a:cubicBezTo>
                    <a:pt x="1034" y="568"/>
                    <a:pt x="158" y="1389"/>
                    <a:pt x="97" y="2448"/>
                  </a:cubicBezTo>
                  <a:cubicBezTo>
                    <a:pt x="0" y="3612"/>
                    <a:pt x="918" y="4607"/>
                    <a:pt x="2081" y="4607"/>
                  </a:cubicBezTo>
                  <a:cubicBezTo>
                    <a:pt x="2093" y="4607"/>
                    <a:pt x="2104" y="4607"/>
                    <a:pt x="2116" y="4607"/>
                  </a:cubicBezTo>
                  <a:cubicBezTo>
                    <a:pt x="3296" y="4587"/>
                    <a:pt x="4199" y="3552"/>
                    <a:pt x="4060" y="2381"/>
                  </a:cubicBezTo>
                  <a:cubicBezTo>
                    <a:pt x="4248" y="2211"/>
                    <a:pt x="4650" y="1910"/>
                    <a:pt x="5151" y="1910"/>
                  </a:cubicBezTo>
                  <a:cubicBezTo>
                    <a:pt x="5409" y="1910"/>
                    <a:pt x="5692" y="1990"/>
                    <a:pt x="5987" y="2206"/>
                  </a:cubicBezTo>
                  <a:cubicBezTo>
                    <a:pt x="6002" y="2390"/>
                    <a:pt x="6046" y="2571"/>
                    <a:pt x="6113" y="2743"/>
                  </a:cubicBezTo>
                  <a:cubicBezTo>
                    <a:pt x="6438" y="3492"/>
                    <a:pt x="7168" y="3941"/>
                    <a:pt x="7938" y="3941"/>
                  </a:cubicBezTo>
                  <a:cubicBezTo>
                    <a:pt x="8189" y="3941"/>
                    <a:pt x="8445" y="3893"/>
                    <a:pt x="8692" y="3792"/>
                  </a:cubicBezTo>
                  <a:cubicBezTo>
                    <a:pt x="9693" y="3384"/>
                    <a:pt x="10186" y="2248"/>
                    <a:pt x="9798" y="1237"/>
                  </a:cubicBezTo>
                  <a:lnTo>
                    <a:pt x="9799" y="1237"/>
                  </a:lnTo>
                  <a:cubicBezTo>
                    <a:pt x="9484" y="466"/>
                    <a:pt x="8740" y="0"/>
                    <a:pt x="7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2"/>
            <p:cNvSpPr/>
            <p:nvPr/>
          </p:nvSpPr>
          <p:spPr>
            <a:xfrm>
              <a:off x="4739642" y="2844099"/>
              <a:ext cx="58515" cy="21765"/>
            </a:xfrm>
            <a:custGeom>
              <a:avLst/>
              <a:gdLst/>
              <a:ahLst/>
              <a:cxnLst/>
              <a:rect l="l" t="t" r="r" b="b"/>
              <a:pathLst>
                <a:path w="3409" h="1268" extrusionOk="0">
                  <a:moveTo>
                    <a:pt x="118" y="1"/>
                  </a:moveTo>
                  <a:cubicBezTo>
                    <a:pt x="59" y="1"/>
                    <a:pt x="0" y="61"/>
                    <a:pt x="35" y="133"/>
                  </a:cubicBezTo>
                  <a:cubicBezTo>
                    <a:pt x="42" y="144"/>
                    <a:pt x="516" y="984"/>
                    <a:pt x="1628" y="1211"/>
                  </a:cubicBezTo>
                  <a:cubicBezTo>
                    <a:pt x="1803" y="1246"/>
                    <a:pt x="1994" y="1267"/>
                    <a:pt x="2201" y="1267"/>
                  </a:cubicBezTo>
                  <a:cubicBezTo>
                    <a:pt x="2535" y="1267"/>
                    <a:pt x="2912" y="1213"/>
                    <a:pt x="3335" y="1081"/>
                  </a:cubicBezTo>
                  <a:cubicBezTo>
                    <a:pt x="3382" y="1066"/>
                    <a:pt x="3408" y="1016"/>
                    <a:pt x="3394" y="969"/>
                  </a:cubicBezTo>
                  <a:cubicBezTo>
                    <a:pt x="3382" y="930"/>
                    <a:pt x="3346" y="905"/>
                    <a:pt x="3308" y="905"/>
                  </a:cubicBezTo>
                  <a:cubicBezTo>
                    <a:pt x="3299" y="905"/>
                    <a:pt x="3289" y="907"/>
                    <a:pt x="3280" y="910"/>
                  </a:cubicBezTo>
                  <a:cubicBezTo>
                    <a:pt x="2869" y="1037"/>
                    <a:pt x="2505" y="1090"/>
                    <a:pt x="2185" y="1090"/>
                  </a:cubicBezTo>
                  <a:cubicBezTo>
                    <a:pt x="789" y="1090"/>
                    <a:pt x="222" y="97"/>
                    <a:pt x="193" y="45"/>
                  </a:cubicBezTo>
                  <a:cubicBezTo>
                    <a:pt x="174" y="14"/>
                    <a:pt x="146" y="1"/>
                    <a:pt x="1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2"/>
            <p:cNvSpPr/>
            <p:nvPr/>
          </p:nvSpPr>
          <p:spPr>
            <a:xfrm>
              <a:off x="4326447" y="2846948"/>
              <a:ext cx="1116600" cy="1096723"/>
            </a:xfrm>
            <a:custGeom>
              <a:avLst/>
              <a:gdLst/>
              <a:ahLst/>
              <a:cxnLst/>
              <a:rect l="l" t="t" r="r" b="b"/>
              <a:pathLst>
                <a:path w="65051" h="63893" extrusionOk="0">
                  <a:moveTo>
                    <a:pt x="33827" y="0"/>
                  </a:moveTo>
                  <a:cubicBezTo>
                    <a:pt x="30878" y="0"/>
                    <a:pt x="27968" y="2172"/>
                    <a:pt x="27302" y="5074"/>
                  </a:cubicBezTo>
                  <a:cubicBezTo>
                    <a:pt x="26950" y="6600"/>
                    <a:pt x="27157" y="8202"/>
                    <a:pt x="27887" y="9589"/>
                  </a:cubicBezTo>
                  <a:cubicBezTo>
                    <a:pt x="28441" y="10642"/>
                    <a:pt x="28362" y="11917"/>
                    <a:pt x="27682" y="12893"/>
                  </a:cubicBezTo>
                  <a:lnTo>
                    <a:pt x="27479" y="13186"/>
                  </a:lnTo>
                  <a:cubicBezTo>
                    <a:pt x="26964" y="13927"/>
                    <a:pt x="26173" y="14333"/>
                    <a:pt x="25350" y="14333"/>
                  </a:cubicBezTo>
                  <a:cubicBezTo>
                    <a:pt x="25170" y="14333"/>
                    <a:pt x="24987" y="14314"/>
                    <a:pt x="24806" y="14274"/>
                  </a:cubicBezTo>
                  <a:lnTo>
                    <a:pt x="9599" y="10909"/>
                  </a:lnTo>
                  <a:lnTo>
                    <a:pt x="6278" y="25921"/>
                  </a:lnTo>
                  <a:cubicBezTo>
                    <a:pt x="6358" y="25927"/>
                    <a:pt x="6438" y="25930"/>
                    <a:pt x="6519" y="25930"/>
                  </a:cubicBezTo>
                  <a:cubicBezTo>
                    <a:pt x="7032" y="25930"/>
                    <a:pt x="7538" y="25806"/>
                    <a:pt x="7994" y="25567"/>
                  </a:cubicBezTo>
                  <a:cubicBezTo>
                    <a:pt x="8938" y="25069"/>
                    <a:pt x="9983" y="24814"/>
                    <a:pt x="11038" y="24814"/>
                  </a:cubicBezTo>
                  <a:cubicBezTo>
                    <a:pt x="11474" y="24814"/>
                    <a:pt x="11912" y="24857"/>
                    <a:pt x="12345" y="24946"/>
                  </a:cubicBezTo>
                  <a:cubicBezTo>
                    <a:pt x="15708" y="25629"/>
                    <a:pt x="18126" y="29228"/>
                    <a:pt x="17480" y="32599"/>
                  </a:cubicBezTo>
                  <a:cubicBezTo>
                    <a:pt x="16876" y="35759"/>
                    <a:pt x="14116" y="37927"/>
                    <a:pt x="11046" y="37927"/>
                  </a:cubicBezTo>
                  <a:cubicBezTo>
                    <a:pt x="10577" y="37927"/>
                    <a:pt x="10101" y="37876"/>
                    <a:pt x="9624" y="37771"/>
                  </a:cubicBezTo>
                  <a:cubicBezTo>
                    <a:pt x="8114" y="37439"/>
                    <a:pt x="6771" y="36582"/>
                    <a:pt x="5833" y="35351"/>
                  </a:cubicBezTo>
                  <a:cubicBezTo>
                    <a:pt x="5470" y="34877"/>
                    <a:pt x="4981" y="34514"/>
                    <a:pt x="4423" y="34303"/>
                  </a:cubicBezTo>
                  <a:lnTo>
                    <a:pt x="0" y="54293"/>
                  </a:lnTo>
                  <a:lnTo>
                    <a:pt x="17858" y="58243"/>
                  </a:lnTo>
                  <a:cubicBezTo>
                    <a:pt x="17903" y="57649"/>
                    <a:pt x="17780" y="57055"/>
                    <a:pt x="17502" y="56527"/>
                  </a:cubicBezTo>
                  <a:cubicBezTo>
                    <a:pt x="16800" y="55193"/>
                    <a:pt x="16580" y="53657"/>
                    <a:pt x="16883" y="52179"/>
                  </a:cubicBezTo>
                  <a:cubicBezTo>
                    <a:pt x="17490" y="49184"/>
                    <a:pt x="20412" y="46938"/>
                    <a:pt x="23425" y="46938"/>
                  </a:cubicBezTo>
                  <a:cubicBezTo>
                    <a:pt x="23795" y="46938"/>
                    <a:pt x="24166" y="46972"/>
                    <a:pt x="24535" y="47042"/>
                  </a:cubicBezTo>
                  <a:cubicBezTo>
                    <a:pt x="28178" y="47740"/>
                    <a:pt x="30504" y="51300"/>
                    <a:pt x="29708" y="54899"/>
                  </a:cubicBezTo>
                  <a:cubicBezTo>
                    <a:pt x="29376" y="56409"/>
                    <a:pt x="28519" y="57752"/>
                    <a:pt x="27288" y="58689"/>
                  </a:cubicBezTo>
                  <a:cubicBezTo>
                    <a:pt x="26814" y="59051"/>
                    <a:pt x="26451" y="59540"/>
                    <a:pt x="26240" y="60098"/>
                  </a:cubicBezTo>
                  <a:lnTo>
                    <a:pt x="43385" y="63892"/>
                  </a:lnTo>
                  <a:lnTo>
                    <a:pt x="47169" y="46783"/>
                  </a:lnTo>
                  <a:cubicBezTo>
                    <a:pt x="47424" y="45637"/>
                    <a:pt x="48344" y="44757"/>
                    <a:pt x="49502" y="44556"/>
                  </a:cubicBezTo>
                  <a:lnTo>
                    <a:pt x="49686" y="44524"/>
                  </a:lnTo>
                  <a:cubicBezTo>
                    <a:pt x="49867" y="44493"/>
                    <a:pt x="50049" y="44478"/>
                    <a:pt x="50230" y="44478"/>
                  </a:cubicBezTo>
                  <a:cubicBezTo>
                    <a:pt x="51217" y="44478"/>
                    <a:pt x="52162" y="44936"/>
                    <a:pt x="52773" y="45737"/>
                  </a:cubicBezTo>
                  <a:cubicBezTo>
                    <a:pt x="53711" y="46967"/>
                    <a:pt x="55054" y="47825"/>
                    <a:pt x="56564" y="48156"/>
                  </a:cubicBezTo>
                  <a:cubicBezTo>
                    <a:pt x="57041" y="48262"/>
                    <a:pt x="57518" y="48312"/>
                    <a:pt x="57987" y="48312"/>
                  </a:cubicBezTo>
                  <a:cubicBezTo>
                    <a:pt x="61054" y="48312"/>
                    <a:pt x="63811" y="46147"/>
                    <a:pt x="64419" y="42991"/>
                  </a:cubicBezTo>
                  <a:cubicBezTo>
                    <a:pt x="65051" y="39702"/>
                    <a:pt x="62712" y="36117"/>
                    <a:pt x="59450" y="35367"/>
                  </a:cubicBezTo>
                  <a:cubicBezTo>
                    <a:pt x="58963" y="35254"/>
                    <a:pt x="58469" y="35198"/>
                    <a:pt x="57976" y="35198"/>
                  </a:cubicBezTo>
                  <a:cubicBezTo>
                    <a:pt x="56923" y="35198"/>
                    <a:pt x="55878" y="35453"/>
                    <a:pt x="54934" y="35952"/>
                  </a:cubicBezTo>
                  <a:cubicBezTo>
                    <a:pt x="54467" y="36196"/>
                    <a:pt x="53958" y="36317"/>
                    <a:pt x="53450" y="36317"/>
                  </a:cubicBezTo>
                  <a:cubicBezTo>
                    <a:pt x="52810" y="36317"/>
                    <a:pt x="52173" y="36125"/>
                    <a:pt x="51628" y="35746"/>
                  </a:cubicBezTo>
                  <a:lnTo>
                    <a:pt x="51475" y="35640"/>
                  </a:lnTo>
                  <a:cubicBezTo>
                    <a:pt x="50509" y="34969"/>
                    <a:pt x="50046" y="33784"/>
                    <a:pt x="50299" y="32637"/>
                  </a:cubicBezTo>
                  <a:lnTo>
                    <a:pt x="52984" y="20508"/>
                  </a:lnTo>
                  <a:lnTo>
                    <a:pt x="38486" y="17300"/>
                  </a:lnTo>
                  <a:cubicBezTo>
                    <a:pt x="37480" y="17077"/>
                    <a:pt x="36709" y="16269"/>
                    <a:pt x="36535" y="15255"/>
                  </a:cubicBezTo>
                  <a:lnTo>
                    <a:pt x="36461" y="14834"/>
                  </a:lnTo>
                  <a:cubicBezTo>
                    <a:pt x="36259" y="13661"/>
                    <a:pt x="36725" y="12470"/>
                    <a:pt x="37674" y="11748"/>
                  </a:cubicBezTo>
                  <a:cubicBezTo>
                    <a:pt x="38904" y="10810"/>
                    <a:pt x="39761" y="9467"/>
                    <a:pt x="40093" y="7959"/>
                  </a:cubicBezTo>
                  <a:cubicBezTo>
                    <a:pt x="40889" y="4363"/>
                    <a:pt x="38566" y="803"/>
                    <a:pt x="34926" y="104"/>
                  </a:cubicBezTo>
                  <a:cubicBezTo>
                    <a:pt x="34562" y="34"/>
                    <a:pt x="34194" y="0"/>
                    <a:pt x="338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2"/>
            <p:cNvSpPr/>
            <p:nvPr/>
          </p:nvSpPr>
          <p:spPr>
            <a:xfrm>
              <a:off x="5137493" y="3324067"/>
              <a:ext cx="81671" cy="36544"/>
            </a:xfrm>
            <a:custGeom>
              <a:avLst/>
              <a:gdLst/>
              <a:ahLst/>
              <a:cxnLst/>
              <a:rect l="l" t="t" r="r" b="b"/>
              <a:pathLst>
                <a:path w="4758" h="2129" extrusionOk="0">
                  <a:moveTo>
                    <a:pt x="4757" y="0"/>
                  </a:moveTo>
                  <a:lnTo>
                    <a:pt x="2121" y="276"/>
                  </a:lnTo>
                  <a:cubicBezTo>
                    <a:pt x="1915" y="282"/>
                    <a:pt x="1715" y="343"/>
                    <a:pt x="1542" y="454"/>
                  </a:cubicBezTo>
                  <a:cubicBezTo>
                    <a:pt x="1024" y="783"/>
                    <a:pt x="1" y="1513"/>
                    <a:pt x="512" y="1833"/>
                  </a:cubicBezTo>
                  <a:cubicBezTo>
                    <a:pt x="907" y="2078"/>
                    <a:pt x="2165" y="2129"/>
                    <a:pt x="3141" y="2129"/>
                  </a:cubicBezTo>
                  <a:cubicBezTo>
                    <a:pt x="3833" y="2129"/>
                    <a:pt x="4383" y="2103"/>
                    <a:pt x="4383" y="2103"/>
                  </a:cubicBezTo>
                  <a:lnTo>
                    <a:pt x="475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2"/>
            <p:cNvSpPr/>
            <p:nvPr/>
          </p:nvSpPr>
          <p:spPr>
            <a:xfrm>
              <a:off x="5147775" y="3296723"/>
              <a:ext cx="81688" cy="36527"/>
            </a:xfrm>
            <a:custGeom>
              <a:avLst/>
              <a:gdLst/>
              <a:ahLst/>
              <a:cxnLst/>
              <a:rect l="l" t="t" r="r" b="b"/>
              <a:pathLst>
                <a:path w="4759" h="2128" extrusionOk="0">
                  <a:moveTo>
                    <a:pt x="4759" y="0"/>
                  </a:moveTo>
                  <a:lnTo>
                    <a:pt x="2121" y="275"/>
                  </a:lnTo>
                  <a:cubicBezTo>
                    <a:pt x="1915" y="281"/>
                    <a:pt x="1715" y="342"/>
                    <a:pt x="1542" y="453"/>
                  </a:cubicBezTo>
                  <a:cubicBezTo>
                    <a:pt x="1024" y="782"/>
                    <a:pt x="1" y="1512"/>
                    <a:pt x="512" y="1832"/>
                  </a:cubicBezTo>
                  <a:cubicBezTo>
                    <a:pt x="906" y="2077"/>
                    <a:pt x="2158" y="2128"/>
                    <a:pt x="3134" y="2128"/>
                  </a:cubicBezTo>
                  <a:cubicBezTo>
                    <a:pt x="3830" y="2128"/>
                    <a:pt x="4384" y="2102"/>
                    <a:pt x="4384" y="2102"/>
                  </a:cubicBezTo>
                  <a:lnTo>
                    <a:pt x="47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2"/>
            <p:cNvSpPr/>
            <p:nvPr/>
          </p:nvSpPr>
          <p:spPr>
            <a:xfrm>
              <a:off x="5158057" y="3269345"/>
              <a:ext cx="81688" cy="36544"/>
            </a:xfrm>
            <a:custGeom>
              <a:avLst/>
              <a:gdLst/>
              <a:ahLst/>
              <a:cxnLst/>
              <a:rect l="l" t="t" r="r" b="b"/>
              <a:pathLst>
                <a:path w="4759" h="2129" extrusionOk="0">
                  <a:moveTo>
                    <a:pt x="4759" y="1"/>
                  </a:moveTo>
                  <a:lnTo>
                    <a:pt x="2122" y="277"/>
                  </a:lnTo>
                  <a:cubicBezTo>
                    <a:pt x="1916" y="282"/>
                    <a:pt x="1717" y="343"/>
                    <a:pt x="1544" y="453"/>
                  </a:cubicBezTo>
                  <a:cubicBezTo>
                    <a:pt x="1026" y="784"/>
                    <a:pt x="1" y="1514"/>
                    <a:pt x="514" y="1832"/>
                  </a:cubicBezTo>
                  <a:cubicBezTo>
                    <a:pt x="906" y="2077"/>
                    <a:pt x="2159" y="2128"/>
                    <a:pt x="3134" y="2128"/>
                  </a:cubicBezTo>
                  <a:cubicBezTo>
                    <a:pt x="3830" y="2128"/>
                    <a:pt x="4384" y="2102"/>
                    <a:pt x="4384" y="2102"/>
                  </a:cubicBezTo>
                  <a:lnTo>
                    <a:pt x="475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a:off x="5168373" y="3243940"/>
              <a:ext cx="91970" cy="152563"/>
            </a:xfrm>
            <a:custGeom>
              <a:avLst/>
              <a:gdLst/>
              <a:ahLst/>
              <a:cxnLst/>
              <a:rect l="l" t="t" r="r" b="b"/>
              <a:pathLst>
                <a:path w="5358" h="8888" extrusionOk="0">
                  <a:moveTo>
                    <a:pt x="3744" y="1"/>
                  </a:moveTo>
                  <a:cubicBezTo>
                    <a:pt x="3695" y="1"/>
                    <a:pt x="3646" y="3"/>
                    <a:pt x="3596" y="8"/>
                  </a:cubicBezTo>
                  <a:lnTo>
                    <a:pt x="2120" y="163"/>
                  </a:lnTo>
                  <a:cubicBezTo>
                    <a:pt x="1914" y="169"/>
                    <a:pt x="1715" y="230"/>
                    <a:pt x="1542" y="339"/>
                  </a:cubicBezTo>
                  <a:cubicBezTo>
                    <a:pt x="1024" y="670"/>
                    <a:pt x="0" y="1400"/>
                    <a:pt x="512" y="1720"/>
                  </a:cubicBezTo>
                  <a:cubicBezTo>
                    <a:pt x="811" y="1905"/>
                    <a:pt x="1524" y="1957"/>
                    <a:pt x="2224" y="1957"/>
                  </a:cubicBezTo>
                  <a:cubicBezTo>
                    <a:pt x="3102" y="1957"/>
                    <a:pt x="3961" y="1876"/>
                    <a:pt x="3961" y="1876"/>
                  </a:cubicBezTo>
                  <a:lnTo>
                    <a:pt x="3961" y="1876"/>
                  </a:lnTo>
                  <a:lnTo>
                    <a:pt x="440" y="6336"/>
                  </a:lnTo>
                  <a:cubicBezTo>
                    <a:pt x="777" y="7272"/>
                    <a:pt x="813" y="6688"/>
                    <a:pt x="1350" y="8888"/>
                  </a:cubicBezTo>
                  <a:cubicBezTo>
                    <a:pt x="1350" y="8888"/>
                    <a:pt x="2958" y="8342"/>
                    <a:pt x="4191" y="5554"/>
                  </a:cubicBezTo>
                  <a:cubicBezTo>
                    <a:pt x="4946" y="3844"/>
                    <a:pt x="5357" y="2239"/>
                    <a:pt x="5105" y="1083"/>
                  </a:cubicBezTo>
                  <a:cubicBezTo>
                    <a:pt x="4966" y="441"/>
                    <a:pt x="4388" y="1"/>
                    <a:pt x="37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2"/>
            <p:cNvSpPr/>
            <p:nvPr/>
          </p:nvSpPr>
          <p:spPr>
            <a:xfrm>
              <a:off x="5177024" y="3295195"/>
              <a:ext cx="38570" cy="8771"/>
            </a:xfrm>
            <a:custGeom>
              <a:avLst/>
              <a:gdLst/>
              <a:ahLst/>
              <a:cxnLst/>
              <a:rect l="l" t="t" r="r" b="b"/>
              <a:pathLst>
                <a:path w="2247" h="511" extrusionOk="0">
                  <a:moveTo>
                    <a:pt x="2147" y="1"/>
                  </a:moveTo>
                  <a:cubicBezTo>
                    <a:pt x="2143" y="1"/>
                    <a:pt x="2139" y="1"/>
                    <a:pt x="2134" y="2"/>
                  </a:cubicBezTo>
                  <a:lnTo>
                    <a:pt x="84" y="365"/>
                  </a:lnTo>
                  <a:cubicBezTo>
                    <a:pt x="16" y="378"/>
                    <a:pt x="0" y="470"/>
                    <a:pt x="63" y="503"/>
                  </a:cubicBezTo>
                  <a:cubicBezTo>
                    <a:pt x="73" y="507"/>
                    <a:pt x="85" y="510"/>
                    <a:pt x="97" y="510"/>
                  </a:cubicBezTo>
                  <a:cubicBezTo>
                    <a:pt x="101" y="510"/>
                    <a:pt x="105" y="510"/>
                    <a:pt x="109" y="509"/>
                  </a:cubicBezTo>
                  <a:lnTo>
                    <a:pt x="2161" y="145"/>
                  </a:lnTo>
                  <a:cubicBezTo>
                    <a:pt x="2247" y="126"/>
                    <a:pt x="2230" y="1"/>
                    <a:pt x="21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2"/>
            <p:cNvSpPr/>
            <p:nvPr/>
          </p:nvSpPr>
          <p:spPr>
            <a:xfrm>
              <a:off x="5185400" y="3268692"/>
              <a:ext cx="38656" cy="8788"/>
            </a:xfrm>
            <a:custGeom>
              <a:avLst/>
              <a:gdLst/>
              <a:ahLst/>
              <a:cxnLst/>
              <a:rect l="l" t="t" r="r" b="b"/>
              <a:pathLst>
                <a:path w="2252" h="512" extrusionOk="0">
                  <a:moveTo>
                    <a:pt x="2149" y="0"/>
                  </a:moveTo>
                  <a:cubicBezTo>
                    <a:pt x="2144" y="0"/>
                    <a:pt x="2140" y="1"/>
                    <a:pt x="2135" y="2"/>
                  </a:cubicBezTo>
                  <a:lnTo>
                    <a:pt x="85" y="367"/>
                  </a:lnTo>
                  <a:cubicBezTo>
                    <a:pt x="15" y="377"/>
                    <a:pt x="0" y="471"/>
                    <a:pt x="63" y="502"/>
                  </a:cubicBezTo>
                  <a:cubicBezTo>
                    <a:pt x="73" y="508"/>
                    <a:pt x="85" y="511"/>
                    <a:pt x="97" y="511"/>
                  </a:cubicBezTo>
                  <a:cubicBezTo>
                    <a:pt x="102" y="511"/>
                    <a:pt x="106" y="511"/>
                    <a:pt x="110" y="510"/>
                  </a:cubicBezTo>
                  <a:lnTo>
                    <a:pt x="2161" y="145"/>
                  </a:lnTo>
                  <a:cubicBezTo>
                    <a:pt x="2251" y="129"/>
                    <a:pt x="2234" y="0"/>
                    <a:pt x="21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2"/>
            <p:cNvSpPr/>
            <p:nvPr/>
          </p:nvSpPr>
          <p:spPr>
            <a:xfrm>
              <a:off x="5164802" y="3324170"/>
              <a:ext cx="38656" cy="8771"/>
            </a:xfrm>
            <a:custGeom>
              <a:avLst/>
              <a:gdLst/>
              <a:ahLst/>
              <a:cxnLst/>
              <a:rect l="l" t="t" r="r" b="b"/>
              <a:pathLst>
                <a:path w="2252" h="511" extrusionOk="0">
                  <a:moveTo>
                    <a:pt x="2152" y="0"/>
                  </a:moveTo>
                  <a:cubicBezTo>
                    <a:pt x="2147" y="0"/>
                    <a:pt x="2142" y="1"/>
                    <a:pt x="2136" y="2"/>
                  </a:cubicBezTo>
                  <a:lnTo>
                    <a:pt x="85" y="365"/>
                  </a:lnTo>
                  <a:cubicBezTo>
                    <a:pt x="16" y="378"/>
                    <a:pt x="1" y="470"/>
                    <a:pt x="63" y="503"/>
                  </a:cubicBezTo>
                  <a:cubicBezTo>
                    <a:pt x="73" y="507"/>
                    <a:pt x="85" y="510"/>
                    <a:pt x="97" y="510"/>
                  </a:cubicBezTo>
                  <a:cubicBezTo>
                    <a:pt x="102" y="510"/>
                    <a:pt x="106" y="510"/>
                    <a:pt x="110" y="509"/>
                  </a:cubicBezTo>
                  <a:lnTo>
                    <a:pt x="2161" y="145"/>
                  </a:lnTo>
                  <a:cubicBezTo>
                    <a:pt x="2251" y="129"/>
                    <a:pt x="2234" y="0"/>
                    <a:pt x="21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2"/>
            <p:cNvSpPr/>
            <p:nvPr/>
          </p:nvSpPr>
          <p:spPr>
            <a:xfrm>
              <a:off x="4350083" y="3576289"/>
              <a:ext cx="68626" cy="53023"/>
            </a:xfrm>
            <a:custGeom>
              <a:avLst/>
              <a:gdLst/>
              <a:ahLst/>
              <a:cxnLst/>
              <a:rect l="l" t="t" r="r" b="b"/>
              <a:pathLst>
                <a:path w="3998" h="3089" extrusionOk="0">
                  <a:moveTo>
                    <a:pt x="419" y="0"/>
                  </a:moveTo>
                  <a:lnTo>
                    <a:pt x="1" y="1949"/>
                  </a:lnTo>
                  <a:cubicBezTo>
                    <a:pt x="1" y="1949"/>
                    <a:pt x="2461" y="3088"/>
                    <a:pt x="3326" y="3088"/>
                  </a:cubicBezTo>
                  <a:cubicBezTo>
                    <a:pt x="3369" y="3088"/>
                    <a:pt x="3408" y="3085"/>
                    <a:pt x="3442" y="3080"/>
                  </a:cubicBezTo>
                  <a:cubicBezTo>
                    <a:pt x="3998" y="2984"/>
                    <a:pt x="3370" y="1992"/>
                    <a:pt x="3038" y="1524"/>
                  </a:cubicBezTo>
                  <a:cubicBezTo>
                    <a:pt x="2927" y="1368"/>
                    <a:pt x="2776" y="1245"/>
                    <a:pt x="2600" y="1167"/>
                  </a:cubicBezTo>
                  <a:lnTo>
                    <a:pt x="4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2"/>
            <p:cNvSpPr/>
            <p:nvPr/>
          </p:nvSpPr>
          <p:spPr>
            <a:xfrm>
              <a:off x="4350838" y="3548997"/>
              <a:ext cx="68591" cy="53023"/>
            </a:xfrm>
            <a:custGeom>
              <a:avLst/>
              <a:gdLst/>
              <a:ahLst/>
              <a:cxnLst/>
              <a:rect l="l" t="t" r="r" b="b"/>
              <a:pathLst>
                <a:path w="3996" h="3089" extrusionOk="0">
                  <a:moveTo>
                    <a:pt x="417" y="0"/>
                  </a:moveTo>
                  <a:lnTo>
                    <a:pt x="0" y="1949"/>
                  </a:lnTo>
                  <a:cubicBezTo>
                    <a:pt x="0" y="1949"/>
                    <a:pt x="2460" y="3089"/>
                    <a:pt x="3324" y="3089"/>
                  </a:cubicBezTo>
                  <a:cubicBezTo>
                    <a:pt x="3367" y="3089"/>
                    <a:pt x="3406" y="3086"/>
                    <a:pt x="3440" y="3080"/>
                  </a:cubicBezTo>
                  <a:cubicBezTo>
                    <a:pt x="3996" y="2985"/>
                    <a:pt x="3369" y="1994"/>
                    <a:pt x="3036" y="1526"/>
                  </a:cubicBezTo>
                  <a:cubicBezTo>
                    <a:pt x="2926" y="1369"/>
                    <a:pt x="2774" y="1245"/>
                    <a:pt x="2599" y="1169"/>
                  </a:cubicBezTo>
                  <a:lnTo>
                    <a:pt x="4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2"/>
            <p:cNvSpPr/>
            <p:nvPr/>
          </p:nvSpPr>
          <p:spPr>
            <a:xfrm>
              <a:off x="4351593" y="3521739"/>
              <a:ext cx="68591" cy="53006"/>
            </a:xfrm>
            <a:custGeom>
              <a:avLst/>
              <a:gdLst/>
              <a:ahLst/>
              <a:cxnLst/>
              <a:rect l="l" t="t" r="r" b="b"/>
              <a:pathLst>
                <a:path w="3996" h="3088" extrusionOk="0">
                  <a:moveTo>
                    <a:pt x="417" y="0"/>
                  </a:moveTo>
                  <a:lnTo>
                    <a:pt x="0" y="1947"/>
                  </a:lnTo>
                  <a:cubicBezTo>
                    <a:pt x="0" y="1947"/>
                    <a:pt x="2458" y="3087"/>
                    <a:pt x="3322" y="3087"/>
                  </a:cubicBezTo>
                  <a:cubicBezTo>
                    <a:pt x="3366" y="3087"/>
                    <a:pt x="3405" y="3084"/>
                    <a:pt x="3440" y="3078"/>
                  </a:cubicBezTo>
                  <a:cubicBezTo>
                    <a:pt x="3995" y="2985"/>
                    <a:pt x="3368" y="1992"/>
                    <a:pt x="3038" y="1524"/>
                  </a:cubicBezTo>
                  <a:cubicBezTo>
                    <a:pt x="2925" y="1368"/>
                    <a:pt x="2774" y="1245"/>
                    <a:pt x="2599" y="1167"/>
                  </a:cubicBezTo>
                  <a:lnTo>
                    <a:pt x="41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2"/>
            <p:cNvSpPr/>
            <p:nvPr/>
          </p:nvSpPr>
          <p:spPr>
            <a:xfrm>
              <a:off x="4332763" y="3500609"/>
              <a:ext cx="88177" cy="148014"/>
            </a:xfrm>
            <a:custGeom>
              <a:avLst/>
              <a:gdLst/>
              <a:ahLst/>
              <a:cxnLst/>
              <a:rect l="l" t="t" r="r" b="b"/>
              <a:pathLst>
                <a:path w="5137" h="8623" extrusionOk="0">
                  <a:moveTo>
                    <a:pt x="1897" y="0"/>
                  </a:moveTo>
                  <a:cubicBezTo>
                    <a:pt x="1485" y="0"/>
                    <a:pt x="1083" y="194"/>
                    <a:pt x="835" y="553"/>
                  </a:cubicBezTo>
                  <a:cubicBezTo>
                    <a:pt x="209" y="1464"/>
                    <a:pt x="0" y="2996"/>
                    <a:pt x="50" y="4738"/>
                  </a:cubicBezTo>
                  <a:cubicBezTo>
                    <a:pt x="133" y="7584"/>
                    <a:pt x="1330" y="8623"/>
                    <a:pt x="1330" y="8623"/>
                  </a:cubicBezTo>
                  <a:cubicBezTo>
                    <a:pt x="2570" y="6910"/>
                    <a:pt x="2395" y="7428"/>
                    <a:pt x="3016" y="6737"/>
                  </a:cubicBezTo>
                  <a:lnTo>
                    <a:pt x="1545" y="1640"/>
                  </a:lnTo>
                  <a:lnTo>
                    <a:pt x="1545" y="1640"/>
                  </a:lnTo>
                  <a:cubicBezTo>
                    <a:pt x="1545" y="1640"/>
                    <a:pt x="3631" y="2730"/>
                    <a:pt x="4462" y="2730"/>
                  </a:cubicBezTo>
                  <a:cubicBezTo>
                    <a:pt x="4505" y="2730"/>
                    <a:pt x="4545" y="2727"/>
                    <a:pt x="4581" y="2721"/>
                  </a:cubicBezTo>
                  <a:cubicBezTo>
                    <a:pt x="5136" y="2626"/>
                    <a:pt x="4509" y="1634"/>
                    <a:pt x="4178" y="1166"/>
                  </a:cubicBezTo>
                  <a:cubicBezTo>
                    <a:pt x="4066" y="1010"/>
                    <a:pt x="3915" y="887"/>
                    <a:pt x="3740" y="810"/>
                  </a:cubicBezTo>
                  <a:lnTo>
                    <a:pt x="2518" y="156"/>
                  </a:lnTo>
                  <a:cubicBezTo>
                    <a:pt x="2322" y="51"/>
                    <a:pt x="2108" y="0"/>
                    <a:pt x="189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2"/>
            <p:cNvSpPr/>
            <p:nvPr/>
          </p:nvSpPr>
          <p:spPr>
            <a:xfrm>
              <a:off x="4369823" y="3553082"/>
              <a:ext cx="31515" cy="20169"/>
            </a:xfrm>
            <a:custGeom>
              <a:avLst/>
              <a:gdLst/>
              <a:ahLst/>
              <a:cxnLst/>
              <a:rect l="l" t="t" r="r" b="b"/>
              <a:pathLst>
                <a:path w="1836" h="1175" extrusionOk="0">
                  <a:moveTo>
                    <a:pt x="99" y="0"/>
                  </a:moveTo>
                  <a:cubicBezTo>
                    <a:pt x="40" y="0"/>
                    <a:pt x="1" y="87"/>
                    <a:pt x="64" y="127"/>
                  </a:cubicBezTo>
                  <a:lnTo>
                    <a:pt x="1709" y="1165"/>
                  </a:lnTo>
                  <a:cubicBezTo>
                    <a:pt x="1719" y="1171"/>
                    <a:pt x="1732" y="1175"/>
                    <a:pt x="1745" y="1175"/>
                  </a:cubicBezTo>
                  <a:cubicBezTo>
                    <a:pt x="1747" y="1175"/>
                    <a:pt x="1750" y="1174"/>
                    <a:pt x="1752" y="1174"/>
                  </a:cubicBezTo>
                  <a:cubicBezTo>
                    <a:pt x="1816" y="1168"/>
                    <a:pt x="1835" y="1084"/>
                    <a:pt x="1781" y="1049"/>
                  </a:cubicBezTo>
                  <a:lnTo>
                    <a:pt x="136" y="12"/>
                  </a:lnTo>
                  <a:cubicBezTo>
                    <a:pt x="123" y="4"/>
                    <a:pt x="111" y="0"/>
                    <a:pt x="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2"/>
            <p:cNvSpPr/>
            <p:nvPr/>
          </p:nvSpPr>
          <p:spPr>
            <a:xfrm>
              <a:off x="4371865" y="3527180"/>
              <a:ext cx="31584" cy="20238"/>
            </a:xfrm>
            <a:custGeom>
              <a:avLst/>
              <a:gdLst/>
              <a:ahLst/>
              <a:cxnLst/>
              <a:rect l="l" t="t" r="r" b="b"/>
              <a:pathLst>
                <a:path w="1840" h="1179" extrusionOk="0">
                  <a:moveTo>
                    <a:pt x="101" y="1"/>
                  </a:moveTo>
                  <a:cubicBezTo>
                    <a:pt x="41" y="1"/>
                    <a:pt x="0" y="91"/>
                    <a:pt x="67" y="129"/>
                  </a:cubicBezTo>
                  <a:lnTo>
                    <a:pt x="1711" y="1167"/>
                  </a:lnTo>
                  <a:cubicBezTo>
                    <a:pt x="1722" y="1174"/>
                    <a:pt x="1736" y="1178"/>
                    <a:pt x="1749" y="1178"/>
                  </a:cubicBezTo>
                  <a:cubicBezTo>
                    <a:pt x="1751" y="1178"/>
                    <a:pt x="1753" y="1178"/>
                    <a:pt x="1755" y="1178"/>
                  </a:cubicBezTo>
                  <a:cubicBezTo>
                    <a:pt x="1819" y="1172"/>
                    <a:pt x="1839" y="1086"/>
                    <a:pt x="1783" y="1051"/>
                  </a:cubicBezTo>
                  <a:lnTo>
                    <a:pt x="140" y="14"/>
                  </a:lnTo>
                  <a:cubicBezTo>
                    <a:pt x="127" y="5"/>
                    <a:pt x="113" y="1"/>
                    <a:pt x="1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2"/>
            <p:cNvSpPr/>
            <p:nvPr/>
          </p:nvSpPr>
          <p:spPr>
            <a:xfrm>
              <a:off x="4370543" y="3582417"/>
              <a:ext cx="31137" cy="20186"/>
            </a:xfrm>
            <a:custGeom>
              <a:avLst/>
              <a:gdLst/>
              <a:ahLst/>
              <a:cxnLst/>
              <a:rect l="l" t="t" r="r" b="b"/>
              <a:pathLst>
                <a:path w="1814" h="1176" extrusionOk="0">
                  <a:moveTo>
                    <a:pt x="79" y="1"/>
                  </a:moveTo>
                  <a:cubicBezTo>
                    <a:pt x="56" y="1"/>
                    <a:pt x="34" y="12"/>
                    <a:pt x="21" y="33"/>
                  </a:cubicBezTo>
                  <a:cubicBezTo>
                    <a:pt x="1" y="64"/>
                    <a:pt x="10" y="106"/>
                    <a:pt x="43" y="127"/>
                  </a:cubicBezTo>
                  <a:lnTo>
                    <a:pt x="1687" y="1164"/>
                  </a:lnTo>
                  <a:cubicBezTo>
                    <a:pt x="1698" y="1171"/>
                    <a:pt x="1710" y="1175"/>
                    <a:pt x="1723" y="1175"/>
                  </a:cubicBezTo>
                  <a:cubicBezTo>
                    <a:pt x="1725" y="1175"/>
                    <a:pt x="1727" y="1175"/>
                    <a:pt x="1729" y="1175"/>
                  </a:cubicBezTo>
                  <a:cubicBezTo>
                    <a:pt x="1793" y="1167"/>
                    <a:pt x="1813" y="1085"/>
                    <a:pt x="1759" y="1049"/>
                  </a:cubicBezTo>
                  <a:lnTo>
                    <a:pt x="115" y="11"/>
                  </a:lnTo>
                  <a:cubicBezTo>
                    <a:pt x="103" y="4"/>
                    <a:pt x="91" y="1"/>
                    <a:pt x="7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2"/>
            <p:cNvSpPr/>
            <p:nvPr/>
          </p:nvSpPr>
          <p:spPr>
            <a:xfrm>
              <a:off x="4640858" y="2800637"/>
              <a:ext cx="29610" cy="15346"/>
            </a:xfrm>
            <a:custGeom>
              <a:avLst/>
              <a:gdLst/>
              <a:ahLst/>
              <a:cxnLst/>
              <a:rect l="l" t="t" r="r" b="b"/>
              <a:pathLst>
                <a:path w="1725" h="894" extrusionOk="0">
                  <a:moveTo>
                    <a:pt x="852" y="1"/>
                  </a:moveTo>
                  <a:cubicBezTo>
                    <a:pt x="431" y="1"/>
                    <a:pt x="60" y="347"/>
                    <a:pt x="42" y="364"/>
                  </a:cubicBezTo>
                  <a:cubicBezTo>
                    <a:pt x="1" y="404"/>
                    <a:pt x="37" y="461"/>
                    <a:pt x="81" y="461"/>
                  </a:cubicBezTo>
                  <a:cubicBezTo>
                    <a:pt x="93" y="461"/>
                    <a:pt x="106" y="456"/>
                    <a:pt x="118" y="445"/>
                  </a:cubicBezTo>
                  <a:cubicBezTo>
                    <a:pt x="123" y="440"/>
                    <a:pt x="473" y="116"/>
                    <a:pt x="851" y="116"/>
                  </a:cubicBezTo>
                  <a:cubicBezTo>
                    <a:pt x="862" y="116"/>
                    <a:pt x="872" y="117"/>
                    <a:pt x="883" y="117"/>
                  </a:cubicBezTo>
                  <a:cubicBezTo>
                    <a:pt x="422" y="381"/>
                    <a:pt x="541" y="839"/>
                    <a:pt x="543" y="846"/>
                  </a:cubicBezTo>
                  <a:cubicBezTo>
                    <a:pt x="550" y="870"/>
                    <a:pt x="572" y="885"/>
                    <a:pt x="598" y="885"/>
                  </a:cubicBezTo>
                  <a:cubicBezTo>
                    <a:pt x="600" y="885"/>
                    <a:pt x="603" y="885"/>
                    <a:pt x="605" y="885"/>
                  </a:cubicBezTo>
                  <a:lnTo>
                    <a:pt x="611" y="883"/>
                  </a:lnTo>
                  <a:cubicBezTo>
                    <a:pt x="641" y="874"/>
                    <a:pt x="660" y="844"/>
                    <a:pt x="650" y="814"/>
                  </a:cubicBezTo>
                  <a:cubicBezTo>
                    <a:pt x="645" y="794"/>
                    <a:pt x="533" y="360"/>
                    <a:pt x="1056" y="155"/>
                  </a:cubicBezTo>
                  <a:cubicBezTo>
                    <a:pt x="1288" y="240"/>
                    <a:pt x="1475" y="471"/>
                    <a:pt x="1610" y="857"/>
                  </a:cubicBezTo>
                  <a:cubicBezTo>
                    <a:pt x="1618" y="879"/>
                    <a:pt x="1638" y="893"/>
                    <a:pt x="1661" y="893"/>
                  </a:cubicBezTo>
                  <a:cubicBezTo>
                    <a:pt x="1664" y="893"/>
                    <a:pt x="1667" y="893"/>
                    <a:pt x="1670" y="892"/>
                  </a:cubicBezTo>
                  <a:cubicBezTo>
                    <a:pt x="1675" y="892"/>
                    <a:pt x="1678" y="892"/>
                    <a:pt x="1681" y="891"/>
                  </a:cubicBezTo>
                  <a:cubicBezTo>
                    <a:pt x="1709" y="880"/>
                    <a:pt x="1725" y="849"/>
                    <a:pt x="1716" y="821"/>
                  </a:cubicBezTo>
                  <a:cubicBezTo>
                    <a:pt x="1569" y="404"/>
                    <a:pt x="1360" y="151"/>
                    <a:pt x="1096" y="53"/>
                  </a:cubicBezTo>
                  <a:cubicBezTo>
                    <a:pt x="1087" y="45"/>
                    <a:pt x="1078" y="41"/>
                    <a:pt x="1065" y="41"/>
                  </a:cubicBezTo>
                  <a:cubicBezTo>
                    <a:pt x="1051" y="36"/>
                    <a:pt x="1037" y="25"/>
                    <a:pt x="1021" y="20"/>
                  </a:cubicBezTo>
                  <a:cubicBezTo>
                    <a:pt x="965" y="7"/>
                    <a:pt x="908" y="1"/>
                    <a:pt x="8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2"/>
            <p:cNvSpPr/>
            <p:nvPr/>
          </p:nvSpPr>
          <p:spPr>
            <a:xfrm>
              <a:off x="4883211" y="2766633"/>
              <a:ext cx="29558" cy="15363"/>
            </a:xfrm>
            <a:custGeom>
              <a:avLst/>
              <a:gdLst/>
              <a:ahLst/>
              <a:cxnLst/>
              <a:rect l="l" t="t" r="r" b="b"/>
              <a:pathLst>
                <a:path w="1722" h="895" extrusionOk="0">
                  <a:moveTo>
                    <a:pt x="874" y="0"/>
                  </a:moveTo>
                  <a:cubicBezTo>
                    <a:pt x="819" y="0"/>
                    <a:pt x="762" y="6"/>
                    <a:pt x="706" y="20"/>
                  </a:cubicBezTo>
                  <a:cubicBezTo>
                    <a:pt x="688" y="25"/>
                    <a:pt x="676" y="36"/>
                    <a:pt x="660" y="40"/>
                  </a:cubicBezTo>
                  <a:cubicBezTo>
                    <a:pt x="649" y="40"/>
                    <a:pt x="639" y="45"/>
                    <a:pt x="631" y="53"/>
                  </a:cubicBezTo>
                  <a:cubicBezTo>
                    <a:pt x="367" y="151"/>
                    <a:pt x="158" y="404"/>
                    <a:pt x="11" y="820"/>
                  </a:cubicBezTo>
                  <a:cubicBezTo>
                    <a:pt x="0" y="849"/>
                    <a:pt x="16" y="881"/>
                    <a:pt x="46" y="891"/>
                  </a:cubicBezTo>
                  <a:cubicBezTo>
                    <a:pt x="49" y="892"/>
                    <a:pt x="52" y="892"/>
                    <a:pt x="55" y="894"/>
                  </a:cubicBezTo>
                  <a:cubicBezTo>
                    <a:pt x="57" y="894"/>
                    <a:pt x="60" y="894"/>
                    <a:pt x="62" y="894"/>
                  </a:cubicBezTo>
                  <a:cubicBezTo>
                    <a:pt x="86" y="894"/>
                    <a:pt x="107" y="879"/>
                    <a:pt x="116" y="856"/>
                  </a:cubicBezTo>
                  <a:cubicBezTo>
                    <a:pt x="250" y="471"/>
                    <a:pt x="437" y="240"/>
                    <a:pt x="670" y="154"/>
                  </a:cubicBezTo>
                  <a:cubicBezTo>
                    <a:pt x="1192" y="360"/>
                    <a:pt x="1082" y="794"/>
                    <a:pt x="1075" y="814"/>
                  </a:cubicBezTo>
                  <a:cubicBezTo>
                    <a:pt x="1068" y="844"/>
                    <a:pt x="1085" y="875"/>
                    <a:pt x="1114" y="883"/>
                  </a:cubicBezTo>
                  <a:cubicBezTo>
                    <a:pt x="1117" y="883"/>
                    <a:pt x="1119" y="884"/>
                    <a:pt x="1122" y="884"/>
                  </a:cubicBezTo>
                  <a:cubicBezTo>
                    <a:pt x="1125" y="885"/>
                    <a:pt x="1128" y="885"/>
                    <a:pt x="1131" y="885"/>
                  </a:cubicBezTo>
                  <a:cubicBezTo>
                    <a:pt x="1154" y="885"/>
                    <a:pt x="1176" y="869"/>
                    <a:pt x="1183" y="845"/>
                  </a:cubicBezTo>
                  <a:cubicBezTo>
                    <a:pt x="1185" y="841"/>
                    <a:pt x="1305" y="381"/>
                    <a:pt x="844" y="117"/>
                  </a:cubicBezTo>
                  <a:cubicBezTo>
                    <a:pt x="855" y="116"/>
                    <a:pt x="865" y="116"/>
                    <a:pt x="875" y="116"/>
                  </a:cubicBezTo>
                  <a:cubicBezTo>
                    <a:pt x="1252" y="116"/>
                    <a:pt x="1604" y="441"/>
                    <a:pt x="1609" y="444"/>
                  </a:cubicBezTo>
                  <a:cubicBezTo>
                    <a:pt x="1620" y="454"/>
                    <a:pt x="1633" y="458"/>
                    <a:pt x="1644" y="458"/>
                  </a:cubicBezTo>
                  <a:cubicBezTo>
                    <a:pt x="1687" y="458"/>
                    <a:pt x="1722" y="404"/>
                    <a:pt x="1685" y="363"/>
                  </a:cubicBezTo>
                  <a:cubicBezTo>
                    <a:pt x="1667" y="347"/>
                    <a:pt x="1295" y="0"/>
                    <a:pt x="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2"/>
            <p:cNvSpPr/>
            <p:nvPr/>
          </p:nvSpPr>
          <p:spPr>
            <a:xfrm>
              <a:off x="4794862" y="3935329"/>
              <a:ext cx="4308" cy="437862"/>
            </a:xfrm>
            <a:custGeom>
              <a:avLst/>
              <a:gdLst/>
              <a:ahLst/>
              <a:cxnLst/>
              <a:rect l="l" t="t" r="r" b="b"/>
              <a:pathLst>
                <a:path w="251" h="25509" extrusionOk="0">
                  <a:moveTo>
                    <a:pt x="126" y="0"/>
                  </a:moveTo>
                  <a:cubicBezTo>
                    <a:pt x="57" y="0"/>
                    <a:pt x="1" y="56"/>
                    <a:pt x="1" y="126"/>
                  </a:cubicBezTo>
                  <a:lnTo>
                    <a:pt x="1" y="25383"/>
                  </a:lnTo>
                  <a:cubicBezTo>
                    <a:pt x="1" y="25452"/>
                    <a:pt x="57" y="25508"/>
                    <a:pt x="126" y="25508"/>
                  </a:cubicBezTo>
                  <a:cubicBezTo>
                    <a:pt x="194" y="25508"/>
                    <a:pt x="251" y="25452"/>
                    <a:pt x="251" y="25383"/>
                  </a:cubicBezTo>
                  <a:lnTo>
                    <a:pt x="251" y="126"/>
                  </a:lnTo>
                  <a:cubicBezTo>
                    <a:pt x="251" y="56"/>
                    <a:pt x="194" y="0"/>
                    <a:pt x="1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2"/>
            <p:cNvSpPr/>
            <p:nvPr/>
          </p:nvSpPr>
          <p:spPr>
            <a:xfrm>
              <a:off x="6418585" y="2724133"/>
              <a:ext cx="635826" cy="562360"/>
            </a:xfrm>
            <a:custGeom>
              <a:avLst/>
              <a:gdLst/>
              <a:ahLst/>
              <a:cxnLst/>
              <a:rect l="l" t="t" r="r" b="b"/>
              <a:pathLst>
                <a:path w="37042" h="32762" extrusionOk="0">
                  <a:moveTo>
                    <a:pt x="25103" y="0"/>
                  </a:moveTo>
                  <a:lnTo>
                    <a:pt x="7852" y="9112"/>
                  </a:lnTo>
                  <a:cubicBezTo>
                    <a:pt x="7852" y="9112"/>
                    <a:pt x="0" y="12108"/>
                    <a:pt x="4456" y="24597"/>
                  </a:cubicBezTo>
                  <a:cubicBezTo>
                    <a:pt x="6618" y="30658"/>
                    <a:pt x="11480" y="32761"/>
                    <a:pt x="16593" y="32761"/>
                  </a:cubicBezTo>
                  <a:cubicBezTo>
                    <a:pt x="22019" y="32761"/>
                    <a:pt x="27728" y="30393"/>
                    <a:pt x="30798" y="27872"/>
                  </a:cubicBezTo>
                  <a:cubicBezTo>
                    <a:pt x="37042" y="22744"/>
                    <a:pt x="26402" y="13132"/>
                    <a:pt x="26429" y="8033"/>
                  </a:cubicBezTo>
                  <a:cubicBezTo>
                    <a:pt x="26449" y="4092"/>
                    <a:pt x="25103" y="0"/>
                    <a:pt x="25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2"/>
            <p:cNvSpPr/>
            <p:nvPr/>
          </p:nvSpPr>
          <p:spPr>
            <a:xfrm>
              <a:off x="6393456" y="3964750"/>
              <a:ext cx="287033" cy="998505"/>
            </a:xfrm>
            <a:custGeom>
              <a:avLst/>
              <a:gdLst/>
              <a:ahLst/>
              <a:cxnLst/>
              <a:rect l="l" t="t" r="r" b="b"/>
              <a:pathLst>
                <a:path w="16722" h="58171" extrusionOk="0">
                  <a:moveTo>
                    <a:pt x="16721" y="0"/>
                  </a:moveTo>
                  <a:lnTo>
                    <a:pt x="871" y="139"/>
                  </a:lnTo>
                  <a:cubicBezTo>
                    <a:pt x="1207" y="4089"/>
                    <a:pt x="1" y="23211"/>
                    <a:pt x="466" y="26451"/>
                  </a:cubicBezTo>
                  <a:cubicBezTo>
                    <a:pt x="742" y="28370"/>
                    <a:pt x="2489" y="55324"/>
                    <a:pt x="2851" y="58004"/>
                  </a:cubicBezTo>
                  <a:cubicBezTo>
                    <a:pt x="2867" y="58118"/>
                    <a:pt x="3302" y="58171"/>
                    <a:pt x="3958" y="58171"/>
                  </a:cubicBezTo>
                  <a:cubicBezTo>
                    <a:pt x="6071" y="58171"/>
                    <a:pt x="10473" y="57621"/>
                    <a:pt x="10511" y="56786"/>
                  </a:cubicBezTo>
                  <a:cubicBezTo>
                    <a:pt x="10575" y="55400"/>
                    <a:pt x="12843" y="30641"/>
                    <a:pt x="12572" y="26828"/>
                  </a:cubicBezTo>
                  <a:cubicBezTo>
                    <a:pt x="12430" y="24835"/>
                    <a:pt x="16448" y="3835"/>
                    <a:pt x="16721" y="0"/>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2"/>
            <p:cNvSpPr/>
            <p:nvPr/>
          </p:nvSpPr>
          <p:spPr>
            <a:xfrm>
              <a:off x="6192179" y="4915743"/>
              <a:ext cx="428747" cy="218528"/>
            </a:xfrm>
            <a:custGeom>
              <a:avLst/>
              <a:gdLst/>
              <a:ahLst/>
              <a:cxnLst/>
              <a:rect l="l" t="t" r="r" b="b"/>
              <a:pathLst>
                <a:path w="24978" h="12731" extrusionOk="0">
                  <a:moveTo>
                    <a:pt x="22316" y="1"/>
                  </a:moveTo>
                  <a:lnTo>
                    <a:pt x="13346" y="1423"/>
                  </a:lnTo>
                  <a:lnTo>
                    <a:pt x="0" y="12730"/>
                  </a:lnTo>
                  <a:lnTo>
                    <a:pt x="16827" y="11732"/>
                  </a:lnTo>
                  <a:lnTo>
                    <a:pt x="19179" y="8871"/>
                  </a:lnTo>
                  <a:lnTo>
                    <a:pt x="20611" y="11492"/>
                  </a:lnTo>
                  <a:lnTo>
                    <a:pt x="24978" y="11214"/>
                  </a:lnTo>
                  <a:lnTo>
                    <a:pt x="223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2"/>
            <p:cNvSpPr/>
            <p:nvPr/>
          </p:nvSpPr>
          <p:spPr>
            <a:xfrm>
              <a:off x="6192179" y="5044274"/>
              <a:ext cx="313261" cy="89996"/>
            </a:xfrm>
            <a:custGeom>
              <a:avLst/>
              <a:gdLst/>
              <a:ahLst/>
              <a:cxnLst/>
              <a:rect l="l" t="t" r="r" b="b"/>
              <a:pathLst>
                <a:path w="18250" h="5243" extrusionOk="0">
                  <a:moveTo>
                    <a:pt x="6187" y="1"/>
                  </a:moveTo>
                  <a:lnTo>
                    <a:pt x="0" y="5242"/>
                  </a:lnTo>
                  <a:lnTo>
                    <a:pt x="0" y="5242"/>
                  </a:lnTo>
                  <a:lnTo>
                    <a:pt x="16827" y="4244"/>
                  </a:lnTo>
                  <a:lnTo>
                    <a:pt x="18249" y="2514"/>
                  </a:lnTo>
                  <a:lnTo>
                    <a:pt x="18249" y="2514"/>
                  </a:lnTo>
                  <a:lnTo>
                    <a:pt x="7020" y="3227"/>
                  </a:lnTo>
                  <a:lnTo>
                    <a:pt x="618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2"/>
            <p:cNvSpPr/>
            <p:nvPr/>
          </p:nvSpPr>
          <p:spPr>
            <a:xfrm>
              <a:off x="6531720" y="5081660"/>
              <a:ext cx="89207" cy="31343"/>
            </a:xfrm>
            <a:custGeom>
              <a:avLst/>
              <a:gdLst/>
              <a:ahLst/>
              <a:cxnLst/>
              <a:rect l="l" t="t" r="r" b="b"/>
              <a:pathLst>
                <a:path w="5197" h="1826" extrusionOk="0">
                  <a:moveTo>
                    <a:pt x="4829" y="1"/>
                  </a:moveTo>
                  <a:lnTo>
                    <a:pt x="0" y="308"/>
                  </a:lnTo>
                  <a:lnTo>
                    <a:pt x="830" y="1826"/>
                  </a:lnTo>
                  <a:lnTo>
                    <a:pt x="5197" y="1548"/>
                  </a:lnTo>
                  <a:lnTo>
                    <a:pt x="4829" y="1"/>
                  </a:lnTo>
                  <a:close/>
                </a:path>
              </a:pathLst>
            </a:custGeom>
            <a:solidFill>
              <a:srgbClr val="4D31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2"/>
            <p:cNvSpPr/>
            <p:nvPr/>
          </p:nvSpPr>
          <p:spPr>
            <a:xfrm>
              <a:off x="6364275" y="4917991"/>
              <a:ext cx="187304" cy="73998"/>
            </a:xfrm>
            <a:custGeom>
              <a:avLst/>
              <a:gdLst/>
              <a:ahLst/>
              <a:cxnLst/>
              <a:rect l="l" t="t" r="r" b="b"/>
              <a:pathLst>
                <a:path w="10912" h="4311" extrusionOk="0">
                  <a:moveTo>
                    <a:pt x="4612" y="1"/>
                  </a:moveTo>
                  <a:lnTo>
                    <a:pt x="0" y="4107"/>
                  </a:lnTo>
                  <a:cubicBezTo>
                    <a:pt x="758" y="4248"/>
                    <a:pt x="1481" y="4310"/>
                    <a:pt x="2166" y="4310"/>
                  </a:cubicBezTo>
                  <a:cubicBezTo>
                    <a:pt x="7782" y="4310"/>
                    <a:pt x="10911" y="90"/>
                    <a:pt x="10911" y="90"/>
                  </a:cubicBezTo>
                  <a:lnTo>
                    <a:pt x="4612"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2"/>
            <p:cNvSpPr/>
            <p:nvPr/>
          </p:nvSpPr>
          <p:spPr>
            <a:xfrm>
              <a:off x="5994713" y="3042938"/>
              <a:ext cx="648974" cy="461721"/>
            </a:xfrm>
            <a:custGeom>
              <a:avLst/>
              <a:gdLst/>
              <a:ahLst/>
              <a:cxnLst/>
              <a:rect l="l" t="t" r="r" b="b"/>
              <a:pathLst>
                <a:path w="37808" h="26899" extrusionOk="0">
                  <a:moveTo>
                    <a:pt x="30702" y="1"/>
                  </a:moveTo>
                  <a:cubicBezTo>
                    <a:pt x="30171" y="1"/>
                    <a:pt x="29618" y="348"/>
                    <a:pt x="28866" y="1144"/>
                  </a:cubicBezTo>
                  <a:lnTo>
                    <a:pt x="14287" y="18495"/>
                  </a:lnTo>
                  <a:lnTo>
                    <a:pt x="418" y="21155"/>
                  </a:lnTo>
                  <a:lnTo>
                    <a:pt x="0" y="26899"/>
                  </a:lnTo>
                  <a:lnTo>
                    <a:pt x="0" y="26899"/>
                  </a:lnTo>
                  <a:lnTo>
                    <a:pt x="18570" y="26294"/>
                  </a:lnTo>
                  <a:lnTo>
                    <a:pt x="36036" y="7804"/>
                  </a:lnTo>
                  <a:cubicBezTo>
                    <a:pt x="37808" y="5927"/>
                    <a:pt x="36329" y="4633"/>
                    <a:pt x="34452" y="2860"/>
                  </a:cubicBezTo>
                  <a:lnTo>
                    <a:pt x="33181" y="1659"/>
                  </a:lnTo>
                  <a:cubicBezTo>
                    <a:pt x="32101" y="639"/>
                    <a:pt x="31421" y="1"/>
                    <a:pt x="30702"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2"/>
            <p:cNvSpPr/>
            <p:nvPr/>
          </p:nvSpPr>
          <p:spPr>
            <a:xfrm>
              <a:off x="6288303" y="3226055"/>
              <a:ext cx="168595" cy="146761"/>
            </a:xfrm>
            <a:custGeom>
              <a:avLst/>
              <a:gdLst/>
              <a:ahLst/>
              <a:cxnLst/>
              <a:rect l="l" t="t" r="r" b="b"/>
              <a:pathLst>
                <a:path w="9822" h="8550" extrusionOk="0">
                  <a:moveTo>
                    <a:pt x="1973" y="0"/>
                  </a:moveTo>
                  <a:cubicBezTo>
                    <a:pt x="1972" y="1"/>
                    <a:pt x="0" y="3641"/>
                    <a:pt x="3345" y="3641"/>
                  </a:cubicBezTo>
                  <a:cubicBezTo>
                    <a:pt x="3377" y="3641"/>
                    <a:pt x="3410" y="3641"/>
                    <a:pt x="3444" y="3640"/>
                  </a:cubicBezTo>
                  <a:lnTo>
                    <a:pt x="3444" y="3640"/>
                  </a:lnTo>
                  <a:cubicBezTo>
                    <a:pt x="3444" y="3640"/>
                    <a:pt x="3048" y="6432"/>
                    <a:pt x="5647" y="6432"/>
                  </a:cubicBezTo>
                  <a:cubicBezTo>
                    <a:pt x="5833" y="6432"/>
                    <a:pt x="6034" y="6418"/>
                    <a:pt x="6252" y="6387"/>
                  </a:cubicBezTo>
                  <a:cubicBezTo>
                    <a:pt x="6252" y="6387"/>
                    <a:pt x="6371" y="8549"/>
                    <a:pt x="7865" y="8549"/>
                  </a:cubicBezTo>
                  <a:cubicBezTo>
                    <a:pt x="8355" y="8549"/>
                    <a:pt x="8992" y="8317"/>
                    <a:pt x="9821" y="7701"/>
                  </a:cubicBezTo>
                  <a:lnTo>
                    <a:pt x="197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2"/>
            <p:cNvSpPr/>
            <p:nvPr/>
          </p:nvSpPr>
          <p:spPr>
            <a:xfrm>
              <a:off x="6323783" y="3022701"/>
              <a:ext cx="337927" cy="336503"/>
            </a:xfrm>
            <a:custGeom>
              <a:avLst/>
              <a:gdLst/>
              <a:ahLst/>
              <a:cxnLst/>
              <a:rect l="l" t="t" r="r" b="b"/>
              <a:pathLst>
                <a:path w="19687" h="19604" extrusionOk="0">
                  <a:moveTo>
                    <a:pt x="13233" y="1"/>
                  </a:moveTo>
                  <a:cubicBezTo>
                    <a:pt x="11971" y="1"/>
                    <a:pt x="10714" y="511"/>
                    <a:pt x="9796" y="1515"/>
                  </a:cubicBezTo>
                  <a:lnTo>
                    <a:pt x="1" y="12038"/>
                  </a:lnTo>
                  <a:lnTo>
                    <a:pt x="8052" y="19604"/>
                  </a:lnTo>
                  <a:lnTo>
                    <a:pt x="11919" y="15571"/>
                  </a:lnTo>
                  <a:lnTo>
                    <a:pt x="17952" y="8968"/>
                  </a:lnTo>
                  <a:cubicBezTo>
                    <a:pt x="19687" y="7069"/>
                    <a:pt x="19553" y="4125"/>
                    <a:pt x="17656" y="2392"/>
                  </a:cubicBezTo>
                  <a:lnTo>
                    <a:pt x="16370" y="1219"/>
                  </a:lnTo>
                  <a:cubicBezTo>
                    <a:pt x="15478" y="403"/>
                    <a:pt x="14353" y="1"/>
                    <a:pt x="132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2"/>
            <p:cNvSpPr/>
            <p:nvPr/>
          </p:nvSpPr>
          <p:spPr>
            <a:xfrm>
              <a:off x="5803443" y="3406081"/>
              <a:ext cx="241357" cy="139311"/>
            </a:xfrm>
            <a:custGeom>
              <a:avLst/>
              <a:gdLst/>
              <a:ahLst/>
              <a:cxnLst/>
              <a:rect l="l" t="t" r="r" b="b"/>
              <a:pathLst>
                <a:path w="14061" h="8116" extrusionOk="0">
                  <a:moveTo>
                    <a:pt x="11561" y="0"/>
                  </a:moveTo>
                  <a:lnTo>
                    <a:pt x="5357" y="3029"/>
                  </a:lnTo>
                  <a:lnTo>
                    <a:pt x="861" y="4960"/>
                  </a:lnTo>
                  <a:cubicBezTo>
                    <a:pt x="314" y="5194"/>
                    <a:pt x="0" y="5774"/>
                    <a:pt x="103" y="6361"/>
                  </a:cubicBezTo>
                  <a:cubicBezTo>
                    <a:pt x="200" y="6919"/>
                    <a:pt x="652" y="7348"/>
                    <a:pt x="1215" y="7417"/>
                  </a:cubicBezTo>
                  <a:lnTo>
                    <a:pt x="6964" y="8106"/>
                  </a:lnTo>
                  <a:cubicBezTo>
                    <a:pt x="7014" y="8112"/>
                    <a:pt x="7065" y="8115"/>
                    <a:pt x="7115" y="8115"/>
                  </a:cubicBezTo>
                  <a:cubicBezTo>
                    <a:pt x="7265" y="8115"/>
                    <a:pt x="7414" y="8089"/>
                    <a:pt x="7555" y="8038"/>
                  </a:cubicBezTo>
                  <a:lnTo>
                    <a:pt x="14061" y="5649"/>
                  </a:lnTo>
                  <a:lnTo>
                    <a:pt x="11561"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2"/>
            <p:cNvSpPr/>
            <p:nvPr/>
          </p:nvSpPr>
          <p:spPr>
            <a:xfrm>
              <a:off x="5904133" y="3404210"/>
              <a:ext cx="104569" cy="35686"/>
            </a:xfrm>
            <a:custGeom>
              <a:avLst/>
              <a:gdLst/>
              <a:ahLst/>
              <a:cxnLst/>
              <a:rect l="l" t="t" r="r" b="b"/>
              <a:pathLst>
                <a:path w="6092" h="2079" extrusionOk="0">
                  <a:moveTo>
                    <a:pt x="467" y="0"/>
                  </a:moveTo>
                  <a:cubicBezTo>
                    <a:pt x="179" y="0"/>
                    <a:pt x="1" y="326"/>
                    <a:pt x="171" y="560"/>
                  </a:cubicBezTo>
                  <a:cubicBezTo>
                    <a:pt x="501" y="1014"/>
                    <a:pt x="1253" y="1632"/>
                    <a:pt x="2959" y="1985"/>
                  </a:cubicBezTo>
                  <a:cubicBezTo>
                    <a:pt x="3274" y="2050"/>
                    <a:pt x="3558" y="2079"/>
                    <a:pt x="3813" y="2079"/>
                  </a:cubicBezTo>
                  <a:cubicBezTo>
                    <a:pt x="5935" y="2079"/>
                    <a:pt x="6092" y="72"/>
                    <a:pt x="6092" y="72"/>
                  </a:cubicBezTo>
                  <a:lnTo>
                    <a:pt x="471" y="0"/>
                  </a:lnTo>
                  <a:cubicBezTo>
                    <a:pt x="470" y="0"/>
                    <a:pt x="468" y="0"/>
                    <a:pt x="467" y="0"/>
                  </a:cubicBezTo>
                  <a:close/>
                </a:path>
              </a:pathLst>
            </a:custGeom>
            <a:solidFill>
              <a:srgbClr val="BA6A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2"/>
            <p:cNvSpPr/>
            <p:nvPr/>
          </p:nvSpPr>
          <p:spPr>
            <a:xfrm>
              <a:off x="5950479" y="3448770"/>
              <a:ext cx="22486" cy="43839"/>
            </a:xfrm>
            <a:custGeom>
              <a:avLst/>
              <a:gdLst/>
              <a:ahLst/>
              <a:cxnLst/>
              <a:rect l="l" t="t" r="r" b="b"/>
              <a:pathLst>
                <a:path w="1310" h="2554" extrusionOk="0">
                  <a:moveTo>
                    <a:pt x="1198" y="1"/>
                  </a:moveTo>
                  <a:cubicBezTo>
                    <a:pt x="1183" y="1"/>
                    <a:pt x="1168" y="5"/>
                    <a:pt x="1153" y="16"/>
                  </a:cubicBezTo>
                  <a:cubicBezTo>
                    <a:pt x="1141" y="24"/>
                    <a:pt x="0" y="863"/>
                    <a:pt x="868" y="2512"/>
                  </a:cubicBezTo>
                  <a:cubicBezTo>
                    <a:pt x="882" y="2537"/>
                    <a:pt x="908" y="2554"/>
                    <a:pt x="938" y="2554"/>
                  </a:cubicBezTo>
                  <a:cubicBezTo>
                    <a:pt x="996" y="2554"/>
                    <a:pt x="1033" y="2492"/>
                    <a:pt x="1006" y="2439"/>
                  </a:cubicBezTo>
                  <a:cubicBezTo>
                    <a:pt x="203" y="914"/>
                    <a:pt x="1201" y="173"/>
                    <a:pt x="1244" y="142"/>
                  </a:cubicBezTo>
                  <a:cubicBezTo>
                    <a:pt x="1310" y="92"/>
                    <a:pt x="1262" y="1"/>
                    <a:pt x="1198"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2"/>
            <p:cNvSpPr/>
            <p:nvPr/>
          </p:nvSpPr>
          <p:spPr>
            <a:xfrm>
              <a:off x="5942257" y="3458348"/>
              <a:ext cx="21147" cy="7759"/>
            </a:xfrm>
            <a:custGeom>
              <a:avLst/>
              <a:gdLst/>
              <a:ahLst/>
              <a:cxnLst/>
              <a:rect l="l" t="t" r="r" b="b"/>
              <a:pathLst>
                <a:path w="1232" h="452" extrusionOk="0">
                  <a:moveTo>
                    <a:pt x="113" y="1"/>
                  </a:moveTo>
                  <a:cubicBezTo>
                    <a:pt x="51" y="1"/>
                    <a:pt x="0" y="83"/>
                    <a:pt x="61" y="138"/>
                  </a:cubicBezTo>
                  <a:cubicBezTo>
                    <a:pt x="78" y="152"/>
                    <a:pt x="432" y="452"/>
                    <a:pt x="983" y="452"/>
                  </a:cubicBezTo>
                  <a:cubicBezTo>
                    <a:pt x="1041" y="452"/>
                    <a:pt x="1100" y="448"/>
                    <a:pt x="1158" y="442"/>
                  </a:cubicBezTo>
                  <a:cubicBezTo>
                    <a:pt x="1200" y="436"/>
                    <a:pt x="1231" y="398"/>
                    <a:pt x="1226" y="356"/>
                  </a:cubicBezTo>
                  <a:cubicBezTo>
                    <a:pt x="1222" y="317"/>
                    <a:pt x="1195" y="285"/>
                    <a:pt x="1153" y="285"/>
                  </a:cubicBezTo>
                  <a:cubicBezTo>
                    <a:pt x="1149" y="285"/>
                    <a:pt x="1144" y="285"/>
                    <a:pt x="1139" y="286"/>
                  </a:cubicBezTo>
                  <a:cubicBezTo>
                    <a:pt x="1084" y="293"/>
                    <a:pt x="1031" y="296"/>
                    <a:pt x="980" y="296"/>
                  </a:cubicBezTo>
                  <a:cubicBezTo>
                    <a:pt x="487" y="296"/>
                    <a:pt x="165" y="24"/>
                    <a:pt x="163" y="19"/>
                  </a:cubicBezTo>
                  <a:cubicBezTo>
                    <a:pt x="146" y="6"/>
                    <a:pt x="129" y="1"/>
                    <a:pt x="113"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2"/>
            <p:cNvSpPr/>
            <p:nvPr/>
          </p:nvSpPr>
          <p:spPr>
            <a:xfrm>
              <a:off x="5829019" y="3508161"/>
              <a:ext cx="74324" cy="22864"/>
            </a:xfrm>
            <a:custGeom>
              <a:avLst/>
              <a:gdLst/>
              <a:ahLst/>
              <a:cxnLst/>
              <a:rect l="l" t="t" r="r" b="b"/>
              <a:pathLst>
                <a:path w="4330" h="1332" extrusionOk="0">
                  <a:moveTo>
                    <a:pt x="4216" y="1"/>
                  </a:moveTo>
                  <a:cubicBezTo>
                    <a:pt x="4209" y="1"/>
                    <a:pt x="4202" y="2"/>
                    <a:pt x="4195" y="3"/>
                  </a:cubicBezTo>
                  <a:lnTo>
                    <a:pt x="78" y="1173"/>
                  </a:lnTo>
                  <a:cubicBezTo>
                    <a:pt x="58" y="1180"/>
                    <a:pt x="39" y="1194"/>
                    <a:pt x="30" y="1212"/>
                  </a:cubicBezTo>
                  <a:cubicBezTo>
                    <a:pt x="1" y="1269"/>
                    <a:pt x="42" y="1331"/>
                    <a:pt x="100" y="1331"/>
                  </a:cubicBezTo>
                  <a:cubicBezTo>
                    <a:pt x="107" y="1331"/>
                    <a:pt x="115" y="1330"/>
                    <a:pt x="123" y="1328"/>
                  </a:cubicBezTo>
                  <a:lnTo>
                    <a:pt x="4240" y="158"/>
                  </a:lnTo>
                  <a:cubicBezTo>
                    <a:pt x="4330" y="128"/>
                    <a:pt x="4300" y="1"/>
                    <a:pt x="4216"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2"/>
            <p:cNvSpPr/>
            <p:nvPr/>
          </p:nvSpPr>
          <p:spPr>
            <a:xfrm>
              <a:off x="5811408" y="3498034"/>
              <a:ext cx="63287" cy="20238"/>
            </a:xfrm>
            <a:custGeom>
              <a:avLst/>
              <a:gdLst/>
              <a:ahLst/>
              <a:cxnLst/>
              <a:rect l="l" t="t" r="r" b="b"/>
              <a:pathLst>
                <a:path w="3687" h="1179" extrusionOk="0">
                  <a:moveTo>
                    <a:pt x="3573" y="0"/>
                  </a:moveTo>
                  <a:cubicBezTo>
                    <a:pt x="3564" y="0"/>
                    <a:pt x="3556" y="1"/>
                    <a:pt x="3547" y="4"/>
                  </a:cubicBezTo>
                  <a:lnTo>
                    <a:pt x="79" y="1021"/>
                  </a:lnTo>
                  <a:cubicBezTo>
                    <a:pt x="57" y="1026"/>
                    <a:pt x="40" y="1041"/>
                    <a:pt x="29" y="1060"/>
                  </a:cubicBezTo>
                  <a:cubicBezTo>
                    <a:pt x="0" y="1116"/>
                    <a:pt x="42" y="1179"/>
                    <a:pt x="99" y="1179"/>
                  </a:cubicBezTo>
                  <a:cubicBezTo>
                    <a:pt x="107" y="1179"/>
                    <a:pt x="115" y="1178"/>
                    <a:pt x="123" y="1175"/>
                  </a:cubicBezTo>
                  <a:lnTo>
                    <a:pt x="3592" y="160"/>
                  </a:lnTo>
                  <a:cubicBezTo>
                    <a:pt x="3686" y="133"/>
                    <a:pt x="3658" y="0"/>
                    <a:pt x="3573"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2"/>
            <p:cNvSpPr/>
            <p:nvPr/>
          </p:nvSpPr>
          <p:spPr>
            <a:xfrm>
              <a:off x="5876154" y="3519507"/>
              <a:ext cx="53555" cy="16375"/>
            </a:xfrm>
            <a:custGeom>
              <a:avLst/>
              <a:gdLst/>
              <a:ahLst/>
              <a:cxnLst/>
              <a:rect l="l" t="t" r="r" b="b"/>
              <a:pathLst>
                <a:path w="3120" h="954" extrusionOk="0">
                  <a:moveTo>
                    <a:pt x="3006" y="0"/>
                  </a:moveTo>
                  <a:cubicBezTo>
                    <a:pt x="2998" y="0"/>
                    <a:pt x="2990" y="1"/>
                    <a:pt x="2981" y="4"/>
                  </a:cubicBezTo>
                  <a:lnTo>
                    <a:pt x="79" y="796"/>
                  </a:lnTo>
                  <a:cubicBezTo>
                    <a:pt x="59" y="801"/>
                    <a:pt x="40" y="815"/>
                    <a:pt x="31" y="835"/>
                  </a:cubicBezTo>
                  <a:cubicBezTo>
                    <a:pt x="0" y="891"/>
                    <a:pt x="44" y="954"/>
                    <a:pt x="102" y="954"/>
                  </a:cubicBezTo>
                  <a:cubicBezTo>
                    <a:pt x="109" y="954"/>
                    <a:pt x="117" y="953"/>
                    <a:pt x="124" y="951"/>
                  </a:cubicBezTo>
                  <a:lnTo>
                    <a:pt x="3024" y="158"/>
                  </a:lnTo>
                  <a:cubicBezTo>
                    <a:pt x="3120" y="131"/>
                    <a:pt x="3090" y="0"/>
                    <a:pt x="3006" y="0"/>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2"/>
            <p:cNvSpPr/>
            <p:nvPr/>
          </p:nvSpPr>
          <p:spPr>
            <a:xfrm>
              <a:off x="6428215" y="4925149"/>
              <a:ext cx="428421" cy="218356"/>
            </a:xfrm>
            <a:custGeom>
              <a:avLst/>
              <a:gdLst/>
              <a:ahLst/>
              <a:cxnLst/>
              <a:rect l="l" t="t" r="r" b="b"/>
              <a:pathLst>
                <a:path w="24959" h="12721" extrusionOk="0">
                  <a:moveTo>
                    <a:pt x="20462" y="0"/>
                  </a:moveTo>
                  <a:lnTo>
                    <a:pt x="13205" y="1243"/>
                  </a:lnTo>
                  <a:lnTo>
                    <a:pt x="1" y="12721"/>
                  </a:lnTo>
                  <a:lnTo>
                    <a:pt x="1" y="12721"/>
                  </a:lnTo>
                  <a:lnTo>
                    <a:pt x="16815" y="11509"/>
                  </a:lnTo>
                  <a:lnTo>
                    <a:pt x="19130" y="8618"/>
                  </a:lnTo>
                  <a:lnTo>
                    <a:pt x="20596" y="11220"/>
                  </a:lnTo>
                  <a:lnTo>
                    <a:pt x="24958" y="10888"/>
                  </a:lnTo>
                  <a:lnTo>
                    <a:pt x="2046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2"/>
            <p:cNvSpPr/>
            <p:nvPr/>
          </p:nvSpPr>
          <p:spPr>
            <a:xfrm>
              <a:off x="6428215" y="5052170"/>
              <a:ext cx="312660" cy="91335"/>
            </a:xfrm>
            <a:custGeom>
              <a:avLst/>
              <a:gdLst/>
              <a:ahLst/>
              <a:cxnLst/>
              <a:rect l="l" t="t" r="r" b="b"/>
              <a:pathLst>
                <a:path w="18215" h="5321" extrusionOk="0">
                  <a:moveTo>
                    <a:pt x="6121" y="1"/>
                  </a:moveTo>
                  <a:lnTo>
                    <a:pt x="1" y="5321"/>
                  </a:lnTo>
                  <a:lnTo>
                    <a:pt x="1" y="5321"/>
                  </a:lnTo>
                  <a:lnTo>
                    <a:pt x="16815" y="4109"/>
                  </a:lnTo>
                  <a:lnTo>
                    <a:pt x="18214" y="2360"/>
                  </a:lnTo>
                  <a:lnTo>
                    <a:pt x="18214" y="2360"/>
                  </a:lnTo>
                  <a:lnTo>
                    <a:pt x="6996" y="3216"/>
                  </a:lnTo>
                  <a:lnTo>
                    <a:pt x="612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2"/>
            <p:cNvSpPr/>
            <p:nvPr/>
          </p:nvSpPr>
          <p:spPr>
            <a:xfrm>
              <a:off x="6767155" y="5085865"/>
              <a:ext cx="89481" cy="31875"/>
            </a:xfrm>
            <a:custGeom>
              <a:avLst/>
              <a:gdLst/>
              <a:ahLst/>
              <a:cxnLst/>
              <a:rect l="l" t="t" r="r" b="b"/>
              <a:pathLst>
                <a:path w="5213" h="1857" extrusionOk="0">
                  <a:moveTo>
                    <a:pt x="4582" y="0"/>
                  </a:moveTo>
                  <a:lnTo>
                    <a:pt x="0" y="350"/>
                  </a:lnTo>
                  <a:lnTo>
                    <a:pt x="850" y="1857"/>
                  </a:lnTo>
                  <a:lnTo>
                    <a:pt x="5212" y="1525"/>
                  </a:lnTo>
                  <a:lnTo>
                    <a:pt x="4582" y="0"/>
                  </a:ln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2"/>
            <p:cNvSpPr/>
            <p:nvPr/>
          </p:nvSpPr>
          <p:spPr>
            <a:xfrm>
              <a:off x="6585034" y="4937165"/>
              <a:ext cx="194874" cy="80058"/>
            </a:xfrm>
            <a:custGeom>
              <a:avLst/>
              <a:gdLst/>
              <a:ahLst/>
              <a:cxnLst/>
              <a:rect l="l" t="t" r="r" b="b"/>
              <a:pathLst>
                <a:path w="11353" h="4664" extrusionOk="0">
                  <a:moveTo>
                    <a:pt x="11353" y="1"/>
                  </a:moveTo>
                  <a:lnTo>
                    <a:pt x="3475" y="1061"/>
                  </a:lnTo>
                  <a:lnTo>
                    <a:pt x="0" y="4080"/>
                  </a:lnTo>
                  <a:cubicBezTo>
                    <a:pt x="972" y="4491"/>
                    <a:pt x="1925" y="4664"/>
                    <a:pt x="2840" y="4664"/>
                  </a:cubicBezTo>
                  <a:cubicBezTo>
                    <a:pt x="7603" y="4664"/>
                    <a:pt x="11353" y="1"/>
                    <a:pt x="11353"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2"/>
            <p:cNvSpPr/>
            <p:nvPr/>
          </p:nvSpPr>
          <p:spPr>
            <a:xfrm>
              <a:off x="6544439" y="3907865"/>
              <a:ext cx="276357" cy="1059046"/>
            </a:xfrm>
            <a:custGeom>
              <a:avLst/>
              <a:gdLst/>
              <a:ahLst/>
              <a:cxnLst/>
              <a:rect l="l" t="t" r="r" b="b"/>
              <a:pathLst>
                <a:path w="16100" h="61698" extrusionOk="0">
                  <a:moveTo>
                    <a:pt x="0" y="1"/>
                  </a:moveTo>
                  <a:lnTo>
                    <a:pt x="0" y="1"/>
                  </a:lnTo>
                  <a:cubicBezTo>
                    <a:pt x="461" y="3939"/>
                    <a:pt x="841" y="33971"/>
                    <a:pt x="1408" y="37195"/>
                  </a:cubicBezTo>
                  <a:cubicBezTo>
                    <a:pt x="1744" y="39105"/>
                    <a:pt x="5577" y="58908"/>
                    <a:pt x="6024" y="61574"/>
                  </a:cubicBezTo>
                  <a:cubicBezTo>
                    <a:pt x="6038" y="61659"/>
                    <a:pt x="6289" y="61698"/>
                    <a:pt x="6692" y="61698"/>
                  </a:cubicBezTo>
                  <a:cubicBezTo>
                    <a:pt x="8560" y="61698"/>
                    <a:pt x="13704" y="60866"/>
                    <a:pt x="13718" y="59966"/>
                  </a:cubicBezTo>
                  <a:cubicBezTo>
                    <a:pt x="13738" y="58580"/>
                    <a:pt x="12244" y="39958"/>
                    <a:pt x="11854" y="36155"/>
                  </a:cubicBezTo>
                  <a:cubicBezTo>
                    <a:pt x="11649" y="34166"/>
                    <a:pt x="15945" y="6291"/>
                    <a:pt x="16100" y="2449"/>
                  </a:cubicBezTo>
                  <a:lnTo>
                    <a:pt x="0"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2"/>
            <p:cNvSpPr/>
            <p:nvPr/>
          </p:nvSpPr>
          <p:spPr>
            <a:xfrm>
              <a:off x="6344055" y="2994276"/>
              <a:ext cx="574787" cy="819921"/>
            </a:xfrm>
            <a:custGeom>
              <a:avLst/>
              <a:gdLst/>
              <a:ahLst/>
              <a:cxnLst/>
              <a:rect l="l" t="t" r="r" b="b"/>
              <a:pathLst>
                <a:path w="33486" h="47767" extrusionOk="0">
                  <a:moveTo>
                    <a:pt x="12693" y="1"/>
                  </a:moveTo>
                  <a:cubicBezTo>
                    <a:pt x="12306" y="1"/>
                    <a:pt x="11919" y="55"/>
                    <a:pt x="11548" y="173"/>
                  </a:cubicBezTo>
                  <a:cubicBezTo>
                    <a:pt x="10863" y="390"/>
                    <a:pt x="10239" y="756"/>
                    <a:pt x="9640" y="1401"/>
                  </a:cubicBezTo>
                  <a:cubicBezTo>
                    <a:pt x="6483" y="4798"/>
                    <a:pt x="1" y="17255"/>
                    <a:pt x="4816" y="26690"/>
                  </a:cubicBezTo>
                  <a:lnTo>
                    <a:pt x="2717" y="44177"/>
                  </a:lnTo>
                  <a:cubicBezTo>
                    <a:pt x="6297" y="46372"/>
                    <a:pt x="8394" y="47381"/>
                    <a:pt x="12478" y="47682"/>
                  </a:cubicBezTo>
                  <a:cubicBezTo>
                    <a:pt x="13237" y="47738"/>
                    <a:pt x="13997" y="47766"/>
                    <a:pt x="14757" y="47766"/>
                  </a:cubicBezTo>
                  <a:cubicBezTo>
                    <a:pt x="18125" y="47766"/>
                    <a:pt x="21481" y="47222"/>
                    <a:pt x="24707" y="46220"/>
                  </a:cubicBezTo>
                  <a:lnTo>
                    <a:pt x="30072" y="44556"/>
                  </a:lnTo>
                  <a:lnTo>
                    <a:pt x="28278" y="34732"/>
                  </a:lnTo>
                  <a:lnTo>
                    <a:pt x="31587" y="16840"/>
                  </a:lnTo>
                  <a:cubicBezTo>
                    <a:pt x="32404" y="13499"/>
                    <a:pt x="33485" y="5552"/>
                    <a:pt x="28297" y="2964"/>
                  </a:cubicBezTo>
                  <a:cubicBezTo>
                    <a:pt x="27334" y="2483"/>
                    <a:pt x="26292" y="2174"/>
                    <a:pt x="25231" y="2001"/>
                  </a:cubicBezTo>
                  <a:lnTo>
                    <a:pt x="13793" y="143"/>
                  </a:lnTo>
                  <a:cubicBezTo>
                    <a:pt x="13433" y="50"/>
                    <a:pt x="13062" y="1"/>
                    <a:pt x="1269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2"/>
            <p:cNvSpPr/>
            <p:nvPr/>
          </p:nvSpPr>
          <p:spPr>
            <a:xfrm>
              <a:off x="6276785" y="3609572"/>
              <a:ext cx="665693" cy="619365"/>
            </a:xfrm>
            <a:custGeom>
              <a:avLst/>
              <a:gdLst/>
              <a:ahLst/>
              <a:cxnLst/>
              <a:rect l="l" t="t" r="r" b="b"/>
              <a:pathLst>
                <a:path w="38782" h="36083" extrusionOk="0">
                  <a:moveTo>
                    <a:pt x="32400" y="0"/>
                  </a:moveTo>
                  <a:lnTo>
                    <a:pt x="24231" y="2011"/>
                  </a:lnTo>
                  <a:cubicBezTo>
                    <a:pt x="21374" y="2715"/>
                    <a:pt x="18452" y="3067"/>
                    <a:pt x="15529" y="3067"/>
                  </a:cubicBezTo>
                  <a:cubicBezTo>
                    <a:pt x="12795" y="3067"/>
                    <a:pt x="10061" y="2759"/>
                    <a:pt x="7378" y="2142"/>
                  </a:cubicBezTo>
                  <a:cubicBezTo>
                    <a:pt x="7378" y="2142"/>
                    <a:pt x="3746" y="18859"/>
                    <a:pt x="1" y="30418"/>
                  </a:cubicBezTo>
                  <a:cubicBezTo>
                    <a:pt x="7993" y="34690"/>
                    <a:pt x="15123" y="36082"/>
                    <a:pt x="21022" y="36082"/>
                  </a:cubicBezTo>
                  <a:cubicBezTo>
                    <a:pt x="32055" y="36082"/>
                    <a:pt x="38782" y="31213"/>
                    <a:pt x="38782" y="31213"/>
                  </a:cubicBezTo>
                  <a:cubicBezTo>
                    <a:pt x="35395" y="9668"/>
                    <a:pt x="32400" y="0"/>
                    <a:pt x="3240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2"/>
            <p:cNvSpPr/>
            <p:nvPr/>
          </p:nvSpPr>
          <p:spPr>
            <a:xfrm>
              <a:off x="6600964" y="2847257"/>
              <a:ext cx="159188" cy="252909"/>
            </a:xfrm>
            <a:custGeom>
              <a:avLst/>
              <a:gdLst/>
              <a:ahLst/>
              <a:cxnLst/>
              <a:rect l="l" t="t" r="r" b="b"/>
              <a:pathLst>
                <a:path w="9274" h="14734" extrusionOk="0">
                  <a:moveTo>
                    <a:pt x="9030" y="0"/>
                  </a:moveTo>
                  <a:lnTo>
                    <a:pt x="1657" y="3740"/>
                  </a:lnTo>
                  <a:lnTo>
                    <a:pt x="281" y="11657"/>
                  </a:lnTo>
                  <a:cubicBezTo>
                    <a:pt x="0" y="13279"/>
                    <a:pt x="1259" y="14733"/>
                    <a:pt x="2839" y="14733"/>
                  </a:cubicBezTo>
                  <a:cubicBezTo>
                    <a:pt x="2977" y="14733"/>
                    <a:pt x="3118" y="14722"/>
                    <a:pt x="3261" y="14699"/>
                  </a:cubicBezTo>
                  <a:cubicBezTo>
                    <a:pt x="6274" y="14209"/>
                    <a:pt x="9163" y="11518"/>
                    <a:pt x="9273" y="10398"/>
                  </a:cubicBezTo>
                  <a:lnTo>
                    <a:pt x="9030"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2"/>
            <p:cNvSpPr/>
            <p:nvPr/>
          </p:nvSpPr>
          <p:spPr>
            <a:xfrm>
              <a:off x="6619279" y="2906992"/>
              <a:ext cx="113752" cy="62601"/>
            </a:xfrm>
            <a:custGeom>
              <a:avLst/>
              <a:gdLst/>
              <a:ahLst/>
              <a:cxnLst/>
              <a:rect l="l" t="t" r="r" b="b"/>
              <a:pathLst>
                <a:path w="6627" h="3647" extrusionOk="0">
                  <a:moveTo>
                    <a:pt x="6626" y="1"/>
                  </a:moveTo>
                  <a:lnTo>
                    <a:pt x="325" y="1302"/>
                  </a:lnTo>
                  <a:lnTo>
                    <a:pt x="1" y="3646"/>
                  </a:lnTo>
                  <a:cubicBezTo>
                    <a:pt x="5598" y="2501"/>
                    <a:pt x="6361" y="1431"/>
                    <a:pt x="6361" y="1431"/>
                  </a:cubicBezTo>
                  <a:lnTo>
                    <a:pt x="6626" y="1"/>
                  </a:lnTo>
                  <a:close/>
                </a:path>
              </a:pathLst>
            </a:custGeom>
            <a:solidFill>
              <a:srgbClr val="6E3F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32"/>
            <p:cNvSpPr/>
            <p:nvPr/>
          </p:nvSpPr>
          <p:spPr>
            <a:xfrm>
              <a:off x="6513422" y="2694695"/>
              <a:ext cx="256617" cy="256823"/>
            </a:xfrm>
            <a:custGeom>
              <a:avLst/>
              <a:gdLst/>
              <a:ahLst/>
              <a:cxnLst/>
              <a:rect l="l" t="t" r="r" b="b"/>
              <a:pathLst>
                <a:path w="14950" h="14962" extrusionOk="0">
                  <a:moveTo>
                    <a:pt x="2293" y="1"/>
                  </a:moveTo>
                  <a:lnTo>
                    <a:pt x="324" y="8651"/>
                  </a:lnTo>
                  <a:cubicBezTo>
                    <a:pt x="1" y="9684"/>
                    <a:pt x="15" y="10824"/>
                    <a:pt x="514" y="11784"/>
                  </a:cubicBezTo>
                  <a:cubicBezTo>
                    <a:pt x="1174" y="13055"/>
                    <a:pt x="2439" y="13899"/>
                    <a:pt x="3865" y="14021"/>
                  </a:cubicBezTo>
                  <a:lnTo>
                    <a:pt x="14267" y="14961"/>
                  </a:lnTo>
                  <a:lnTo>
                    <a:pt x="14949" y="2114"/>
                  </a:lnTo>
                  <a:lnTo>
                    <a:pt x="2293"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2"/>
            <p:cNvSpPr/>
            <p:nvPr/>
          </p:nvSpPr>
          <p:spPr>
            <a:xfrm>
              <a:off x="6545967" y="2618465"/>
              <a:ext cx="363555" cy="244550"/>
            </a:xfrm>
            <a:custGeom>
              <a:avLst/>
              <a:gdLst/>
              <a:ahLst/>
              <a:cxnLst/>
              <a:rect l="l" t="t" r="r" b="b"/>
              <a:pathLst>
                <a:path w="21180" h="14247" extrusionOk="0">
                  <a:moveTo>
                    <a:pt x="10775" y="1"/>
                  </a:moveTo>
                  <a:cubicBezTo>
                    <a:pt x="7024" y="1"/>
                    <a:pt x="2551" y="1970"/>
                    <a:pt x="395" y="4442"/>
                  </a:cubicBezTo>
                  <a:cubicBezTo>
                    <a:pt x="1" y="4895"/>
                    <a:pt x="8915" y="13912"/>
                    <a:pt x="11794" y="13912"/>
                  </a:cubicBezTo>
                  <a:cubicBezTo>
                    <a:pt x="11888" y="13912"/>
                    <a:pt x="11975" y="13902"/>
                    <a:pt x="12055" y="13883"/>
                  </a:cubicBezTo>
                  <a:lnTo>
                    <a:pt x="13633" y="14246"/>
                  </a:lnTo>
                  <a:cubicBezTo>
                    <a:pt x="13633" y="14246"/>
                    <a:pt x="21179" y="9855"/>
                    <a:pt x="15969" y="2259"/>
                  </a:cubicBezTo>
                  <a:cubicBezTo>
                    <a:pt x="14871" y="659"/>
                    <a:pt x="12944" y="1"/>
                    <a:pt x="107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32"/>
            <p:cNvSpPr/>
            <p:nvPr/>
          </p:nvSpPr>
          <p:spPr>
            <a:xfrm>
              <a:off x="6556214" y="2764162"/>
              <a:ext cx="15929" cy="13475"/>
            </a:xfrm>
            <a:custGeom>
              <a:avLst/>
              <a:gdLst/>
              <a:ahLst/>
              <a:cxnLst/>
              <a:rect l="l" t="t" r="r" b="b"/>
              <a:pathLst>
                <a:path w="928" h="785" extrusionOk="0">
                  <a:moveTo>
                    <a:pt x="515" y="0"/>
                  </a:moveTo>
                  <a:cubicBezTo>
                    <a:pt x="189" y="0"/>
                    <a:pt x="1" y="386"/>
                    <a:pt x="218" y="645"/>
                  </a:cubicBezTo>
                  <a:cubicBezTo>
                    <a:pt x="299" y="741"/>
                    <a:pt x="407" y="785"/>
                    <a:pt x="515" y="785"/>
                  </a:cubicBezTo>
                  <a:cubicBezTo>
                    <a:pt x="704" y="785"/>
                    <a:pt x="889" y="648"/>
                    <a:pt x="909" y="426"/>
                  </a:cubicBezTo>
                  <a:cubicBezTo>
                    <a:pt x="927" y="209"/>
                    <a:pt x="767" y="21"/>
                    <a:pt x="551" y="2"/>
                  </a:cubicBezTo>
                  <a:cubicBezTo>
                    <a:pt x="539" y="1"/>
                    <a:pt x="527" y="0"/>
                    <a:pt x="5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2"/>
            <p:cNvSpPr/>
            <p:nvPr/>
          </p:nvSpPr>
          <p:spPr>
            <a:xfrm>
              <a:off x="6526794" y="2827930"/>
              <a:ext cx="60644" cy="16599"/>
            </a:xfrm>
            <a:custGeom>
              <a:avLst/>
              <a:gdLst/>
              <a:ahLst/>
              <a:cxnLst/>
              <a:rect l="l" t="t" r="r" b="b"/>
              <a:pathLst>
                <a:path w="3533" h="967" extrusionOk="0">
                  <a:moveTo>
                    <a:pt x="3431" y="1"/>
                  </a:moveTo>
                  <a:cubicBezTo>
                    <a:pt x="3411" y="1"/>
                    <a:pt x="3390" y="7"/>
                    <a:pt x="3373" y="22"/>
                  </a:cubicBezTo>
                  <a:cubicBezTo>
                    <a:pt x="2650" y="615"/>
                    <a:pt x="1999" y="794"/>
                    <a:pt x="1477" y="794"/>
                  </a:cubicBezTo>
                  <a:cubicBezTo>
                    <a:pt x="711" y="794"/>
                    <a:pt x="222" y="409"/>
                    <a:pt x="189" y="382"/>
                  </a:cubicBezTo>
                  <a:cubicBezTo>
                    <a:pt x="170" y="366"/>
                    <a:pt x="150" y="360"/>
                    <a:pt x="131" y="360"/>
                  </a:cubicBezTo>
                  <a:cubicBezTo>
                    <a:pt x="58" y="360"/>
                    <a:pt x="0" y="460"/>
                    <a:pt x="74" y="521"/>
                  </a:cubicBezTo>
                  <a:cubicBezTo>
                    <a:pt x="83" y="529"/>
                    <a:pt x="634" y="967"/>
                    <a:pt x="1487" y="967"/>
                  </a:cubicBezTo>
                  <a:cubicBezTo>
                    <a:pt x="1635" y="967"/>
                    <a:pt x="1791" y="954"/>
                    <a:pt x="1955" y="923"/>
                  </a:cubicBezTo>
                  <a:cubicBezTo>
                    <a:pt x="2414" y="838"/>
                    <a:pt x="2935" y="616"/>
                    <a:pt x="3489" y="160"/>
                  </a:cubicBezTo>
                  <a:cubicBezTo>
                    <a:pt x="3528" y="129"/>
                    <a:pt x="3532" y="73"/>
                    <a:pt x="3501" y="34"/>
                  </a:cubicBezTo>
                  <a:cubicBezTo>
                    <a:pt x="3483" y="12"/>
                    <a:pt x="3457" y="1"/>
                    <a:pt x="34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2"/>
            <p:cNvSpPr/>
            <p:nvPr/>
          </p:nvSpPr>
          <p:spPr>
            <a:xfrm>
              <a:off x="6510109" y="2741933"/>
              <a:ext cx="32957" cy="66326"/>
            </a:xfrm>
            <a:custGeom>
              <a:avLst/>
              <a:gdLst/>
              <a:ahLst/>
              <a:cxnLst/>
              <a:rect l="l" t="t" r="r" b="b"/>
              <a:pathLst>
                <a:path w="1920" h="3864" extrusionOk="0">
                  <a:moveTo>
                    <a:pt x="1919" y="1"/>
                  </a:moveTo>
                  <a:lnTo>
                    <a:pt x="220" y="2105"/>
                  </a:lnTo>
                  <a:cubicBezTo>
                    <a:pt x="0" y="2376"/>
                    <a:pt x="14" y="2770"/>
                    <a:pt x="253" y="3025"/>
                  </a:cubicBezTo>
                  <a:lnTo>
                    <a:pt x="1039" y="3863"/>
                  </a:lnTo>
                  <a:lnTo>
                    <a:pt x="1919"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2"/>
            <p:cNvSpPr/>
            <p:nvPr/>
          </p:nvSpPr>
          <p:spPr>
            <a:xfrm>
              <a:off x="6693723" y="2805787"/>
              <a:ext cx="95781" cy="90185"/>
            </a:xfrm>
            <a:custGeom>
              <a:avLst/>
              <a:gdLst/>
              <a:ahLst/>
              <a:cxnLst/>
              <a:rect l="l" t="t" r="r" b="b"/>
              <a:pathLst>
                <a:path w="5580" h="5254" extrusionOk="0">
                  <a:moveTo>
                    <a:pt x="2665" y="1"/>
                  </a:moveTo>
                  <a:cubicBezTo>
                    <a:pt x="2294" y="1"/>
                    <a:pt x="1921" y="80"/>
                    <a:pt x="1570" y="241"/>
                  </a:cubicBezTo>
                  <a:cubicBezTo>
                    <a:pt x="604" y="684"/>
                    <a:pt x="1" y="1666"/>
                    <a:pt x="41" y="2728"/>
                  </a:cubicBezTo>
                  <a:cubicBezTo>
                    <a:pt x="82" y="3789"/>
                    <a:pt x="759" y="4722"/>
                    <a:pt x="1754" y="5090"/>
                  </a:cubicBezTo>
                  <a:cubicBezTo>
                    <a:pt x="2052" y="5200"/>
                    <a:pt x="2361" y="5254"/>
                    <a:pt x="2666" y="5254"/>
                  </a:cubicBezTo>
                  <a:cubicBezTo>
                    <a:pt x="3385" y="5254"/>
                    <a:pt x="4087" y="4959"/>
                    <a:pt x="4593" y="4413"/>
                  </a:cubicBezTo>
                  <a:cubicBezTo>
                    <a:pt x="5579" y="3349"/>
                    <a:pt x="5515" y="1686"/>
                    <a:pt x="4451" y="702"/>
                  </a:cubicBezTo>
                  <a:cubicBezTo>
                    <a:pt x="3955" y="242"/>
                    <a:pt x="3314" y="1"/>
                    <a:pt x="2665"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2"/>
            <p:cNvSpPr/>
            <p:nvPr/>
          </p:nvSpPr>
          <p:spPr>
            <a:xfrm>
              <a:off x="6730834" y="2826144"/>
              <a:ext cx="24391" cy="42758"/>
            </a:xfrm>
            <a:custGeom>
              <a:avLst/>
              <a:gdLst/>
              <a:ahLst/>
              <a:cxnLst/>
              <a:rect l="l" t="t" r="r" b="b"/>
              <a:pathLst>
                <a:path w="1421" h="2491" extrusionOk="0">
                  <a:moveTo>
                    <a:pt x="650" y="0"/>
                  </a:moveTo>
                  <a:cubicBezTo>
                    <a:pt x="587" y="0"/>
                    <a:pt x="535" y="84"/>
                    <a:pt x="597" y="141"/>
                  </a:cubicBezTo>
                  <a:cubicBezTo>
                    <a:pt x="601" y="147"/>
                    <a:pt x="1133" y="645"/>
                    <a:pt x="1147" y="1210"/>
                  </a:cubicBezTo>
                  <a:cubicBezTo>
                    <a:pt x="895" y="834"/>
                    <a:pt x="565" y="757"/>
                    <a:pt x="336" y="757"/>
                  </a:cubicBezTo>
                  <a:cubicBezTo>
                    <a:pt x="176" y="757"/>
                    <a:pt x="65" y="794"/>
                    <a:pt x="62" y="795"/>
                  </a:cubicBezTo>
                  <a:cubicBezTo>
                    <a:pt x="23" y="809"/>
                    <a:pt x="1" y="849"/>
                    <a:pt x="10" y="888"/>
                  </a:cubicBezTo>
                  <a:cubicBezTo>
                    <a:pt x="10" y="892"/>
                    <a:pt x="12" y="895"/>
                    <a:pt x="13" y="898"/>
                  </a:cubicBezTo>
                  <a:cubicBezTo>
                    <a:pt x="25" y="931"/>
                    <a:pt x="56" y="951"/>
                    <a:pt x="88" y="951"/>
                  </a:cubicBezTo>
                  <a:cubicBezTo>
                    <a:pt x="98" y="951"/>
                    <a:pt x="107" y="950"/>
                    <a:pt x="116" y="946"/>
                  </a:cubicBezTo>
                  <a:cubicBezTo>
                    <a:pt x="126" y="943"/>
                    <a:pt x="216" y="913"/>
                    <a:pt x="343" y="913"/>
                  </a:cubicBezTo>
                  <a:cubicBezTo>
                    <a:pt x="562" y="913"/>
                    <a:pt x="890" y="1001"/>
                    <a:pt x="1112" y="1464"/>
                  </a:cubicBezTo>
                  <a:cubicBezTo>
                    <a:pt x="1012" y="1807"/>
                    <a:pt x="698" y="2102"/>
                    <a:pt x="154" y="2336"/>
                  </a:cubicBezTo>
                  <a:cubicBezTo>
                    <a:pt x="118" y="2352"/>
                    <a:pt x="99" y="2391"/>
                    <a:pt x="107" y="2428"/>
                  </a:cubicBezTo>
                  <a:cubicBezTo>
                    <a:pt x="108" y="2433"/>
                    <a:pt x="110" y="2438"/>
                    <a:pt x="112" y="2442"/>
                  </a:cubicBezTo>
                  <a:cubicBezTo>
                    <a:pt x="124" y="2473"/>
                    <a:pt x="154" y="2491"/>
                    <a:pt x="185" y="2491"/>
                  </a:cubicBezTo>
                  <a:cubicBezTo>
                    <a:pt x="196" y="2491"/>
                    <a:pt x="207" y="2489"/>
                    <a:pt x="218" y="2484"/>
                  </a:cubicBezTo>
                  <a:cubicBezTo>
                    <a:pt x="804" y="2232"/>
                    <a:pt x="1147" y="1903"/>
                    <a:pt x="1261" y="1512"/>
                  </a:cubicBezTo>
                  <a:cubicBezTo>
                    <a:pt x="1272" y="1498"/>
                    <a:pt x="1278" y="1483"/>
                    <a:pt x="1277" y="1467"/>
                  </a:cubicBezTo>
                  <a:cubicBezTo>
                    <a:pt x="1283" y="1444"/>
                    <a:pt x="1297" y="1424"/>
                    <a:pt x="1300" y="1402"/>
                  </a:cubicBezTo>
                  <a:cubicBezTo>
                    <a:pt x="1420" y="687"/>
                    <a:pt x="734" y="49"/>
                    <a:pt x="704" y="23"/>
                  </a:cubicBezTo>
                  <a:cubicBezTo>
                    <a:pt x="687" y="7"/>
                    <a:pt x="668" y="0"/>
                    <a:pt x="6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2"/>
            <p:cNvSpPr/>
            <p:nvPr/>
          </p:nvSpPr>
          <p:spPr>
            <a:xfrm>
              <a:off x="6238422" y="3359289"/>
              <a:ext cx="45676" cy="47873"/>
            </a:xfrm>
            <a:custGeom>
              <a:avLst/>
              <a:gdLst/>
              <a:ahLst/>
              <a:cxnLst/>
              <a:rect l="l" t="t" r="r" b="b"/>
              <a:pathLst>
                <a:path w="2661" h="2789" extrusionOk="0">
                  <a:moveTo>
                    <a:pt x="90" y="1"/>
                  </a:moveTo>
                  <a:cubicBezTo>
                    <a:pt x="43" y="1"/>
                    <a:pt x="0" y="61"/>
                    <a:pt x="44" y="107"/>
                  </a:cubicBezTo>
                  <a:lnTo>
                    <a:pt x="2545" y="2769"/>
                  </a:lnTo>
                  <a:cubicBezTo>
                    <a:pt x="2556" y="2781"/>
                    <a:pt x="2573" y="2789"/>
                    <a:pt x="2590" y="2789"/>
                  </a:cubicBezTo>
                  <a:cubicBezTo>
                    <a:pt x="2606" y="2789"/>
                    <a:pt x="2621" y="2783"/>
                    <a:pt x="2634" y="2772"/>
                  </a:cubicBezTo>
                  <a:cubicBezTo>
                    <a:pt x="2659" y="2747"/>
                    <a:pt x="2660" y="2708"/>
                    <a:pt x="2637" y="2683"/>
                  </a:cubicBezTo>
                  <a:lnTo>
                    <a:pt x="134" y="21"/>
                  </a:lnTo>
                  <a:cubicBezTo>
                    <a:pt x="121" y="7"/>
                    <a:pt x="105" y="1"/>
                    <a:pt x="90" y="1"/>
                  </a:cubicBezTo>
                  <a:close/>
                </a:path>
              </a:pathLst>
            </a:custGeom>
            <a:solidFill>
              <a:srgbClr val="0C0E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2"/>
            <p:cNvSpPr/>
            <p:nvPr/>
          </p:nvSpPr>
          <p:spPr>
            <a:xfrm>
              <a:off x="6556060" y="4236146"/>
              <a:ext cx="34313" cy="419839"/>
            </a:xfrm>
            <a:custGeom>
              <a:avLst/>
              <a:gdLst/>
              <a:ahLst/>
              <a:cxnLst/>
              <a:rect l="l" t="t" r="r" b="b"/>
              <a:pathLst>
                <a:path w="1999" h="24459" extrusionOk="0">
                  <a:moveTo>
                    <a:pt x="63" y="0"/>
                  </a:moveTo>
                  <a:cubicBezTo>
                    <a:pt x="29" y="0"/>
                    <a:pt x="0" y="29"/>
                    <a:pt x="0" y="63"/>
                  </a:cubicBezTo>
                  <a:lnTo>
                    <a:pt x="94" y="15265"/>
                  </a:lnTo>
                  <a:lnTo>
                    <a:pt x="1868" y="24409"/>
                  </a:lnTo>
                  <a:cubicBezTo>
                    <a:pt x="1874" y="24438"/>
                    <a:pt x="1901" y="24459"/>
                    <a:pt x="1930" y="24459"/>
                  </a:cubicBezTo>
                  <a:lnTo>
                    <a:pt x="1943" y="24459"/>
                  </a:lnTo>
                  <a:cubicBezTo>
                    <a:pt x="1977" y="24452"/>
                    <a:pt x="1999" y="24420"/>
                    <a:pt x="1993" y="24385"/>
                  </a:cubicBezTo>
                  <a:lnTo>
                    <a:pt x="217" y="15253"/>
                  </a:lnTo>
                  <a:lnTo>
                    <a:pt x="125" y="63"/>
                  </a:lnTo>
                  <a:cubicBezTo>
                    <a:pt x="125" y="29"/>
                    <a:pt x="97" y="0"/>
                    <a:pt x="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2"/>
            <p:cNvSpPr/>
            <p:nvPr/>
          </p:nvSpPr>
          <p:spPr>
            <a:xfrm>
              <a:off x="6672336" y="3152434"/>
              <a:ext cx="76436" cy="140719"/>
            </a:xfrm>
            <a:custGeom>
              <a:avLst/>
              <a:gdLst/>
              <a:ahLst/>
              <a:cxnLst/>
              <a:rect l="l" t="t" r="r" b="b"/>
              <a:pathLst>
                <a:path w="4453" h="8198" extrusionOk="0">
                  <a:moveTo>
                    <a:pt x="4381" y="0"/>
                  </a:moveTo>
                  <a:cubicBezTo>
                    <a:pt x="4358" y="0"/>
                    <a:pt x="4336" y="12"/>
                    <a:pt x="4325" y="34"/>
                  </a:cubicBezTo>
                  <a:lnTo>
                    <a:pt x="23" y="8105"/>
                  </a:lnTo>
                  <a:cubicBezTo>
                    <a:pt x="0" y="8147"/>
                    <a:pt x="31" y="8197"/>
                    <a:pt x="78" y="8197"/>
                  </a:cubicBezTo>
                  <a:cubicBezTo>
                    <a:pt x="101" y="8197"/>
                    <a:pt x="123" y="8185"/>
                    <a:pt x="134" y="8163"/>
                  </a:cubicBezTo>
                  <a:lnTo>
                    <a:pt x="4435" y="91"/>
                  </a:lnTo>
                  <a:cubicBezTo>
                    <a:pt x="4452" y="62"/>
                    <a:pt x="4440" y="23"/>
                    <a:pt x="4410" y="7"/>
                  </a:cubicBezTo>
                  <a:cubicBezTo>
                    <a:pt x="4401" y="2"/>
                    <a:pt x="4391" y="0"/>
                    <a:pt x="43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2"/>
            <p:cNvSpPr/>
            <p:nvPr/>
          </p:nvSpPr>
          <p:spPr>
            <a:xfrm>
              <a:off x="6405969" y="3164707"/>
              <a:ext cx="49641" cy="128446"/>
            </a:xfrm>
            <a:custGeom>
              <a:avLst/>
              <a:gdLst/>
              <a:ahLst/>
              <a:cxnLst/>
              <a:rect l="l" t="t" r="r" b="b"/>
              <a:pathLst>
                <a:path w="2892" h="7483" extrusionOk="0">
                  <a:moveTo>
                    <a:pt x="2808" y="0"/>
                  </a:moveTo>
                  <a:cubicBezTo>
                    <a:pt x="2784" y="0"/>
                    <a:pt x="2760" y="14"/>
                    <a:pt x="2751" y="46"/>
                  </a:cubicBezTo>
                  <a:lnTo>
                    <a:pt x="11" y="7398"/>
                  </a:lnTo>
                  <a:cubicBezTo>
                    <a:pt x="0" y="7429"/>
                    <a:pt x="16" y="7465"/>
                    <a:pt x="49" y="7478"/>
                  </a:cubicBezTo>
                  <a:cubicBezTo>
                    <a:pt x="55" y="7481"/>
                    <a:pt x="63" y="7482"/>
                    <a:pt x="71" y="7482"/>
                  </a:cubicBezTo>
                  <a:cubicBezTo>
                    <a:pt x="97" y="7482"/>
                    <a:pt x="121" y="7465"/>
                    <a:pt x="130" y="7440"/>
                  </a:cubicBezTo>
                  <a:lnTo>
                    <a:pt x="2868" y="89"/>
                  </a:lnTo>
                  <a:cubicBezTo>
                    <a:pt x="2891" y="38"/>
                    <a:pt x="2849" y="0"/>
                    <a:pt x="28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2"/>
            <p:cNvSpPr/>
            <p:nvPr/>
          </p:nvSpPr>
          <p:spPr>
            <a:xfrm>
              <a:off x="5560559" y="2874309"/>
              <a:ext cx="896305" cy="1095487"/>
            </a:xfrm>
            <a:custGeom>
              <a:avLst/>
              <a:gdLst/>
              <a:ahLst/>
              <a:cxnLst/>
              <a:rect l="l" t="t" r="r" b="b"/>
              <a:pathLst>
                <a:path w="52217" h="63821" extrusionOk="0">
                  <a:moveTo>
                    <a:pt x="20318" y="0"/>
                  </a:moveTo>
                  <a:cubicBezTo>
                    <a:pt x="19836" y="0"/>
                    <a:pt x="19346" y="54"/>
                    <a:pt x="18855" y="165"/>
                  </a:cubicBezTo>
                  <a:cubicBezTo>
                    <a:pt x="15592" y="906"/>
                    <a:pt x="13245" y="4490"/>
                    <a:pt x="13871" y="7780"/>
                  </a:cubicBezTo>
                  <a:cubicBezTo>
                    <a:pt x="14159" y="9319"/>
                    <a:pt x="14992" y="10703"/>
                    <a:pt x="16219" y="11680"/>
                  </a:cubicBezTo>
                  <a:cubicBezTo>
                    <a:pt x="17148" y="12422"/>
                    <a:pt x="17588" y="13620"/>
                    <a:pt x="17358" y="14789"/>
                  </a:cubicBezTo>
                  <a:lnTo>
                    <a:pt x="17289" y="15140"/>
                  </a:lnTo>
                  <a:cubicBezTo>
                    <a:pt x="17078" y="16219"/>
                    <a:pt x="16289" y="17009"/>
                    <a:pt x="15280" y="17209"/>
                  </a:cubicBezTo>
                  <a:lnTo>
                    <a:pt x="1" y="20233"/>
                  </a:lnTo>
                  <a:lnTo>
                    <a:pt x="2986" y="35316"/>
                  </a:lnTo>
                  <a:cubicBezTo>
                    <a:pt x="3548" y="35119"/>
                    <a:pt x="4043" y="34767"/>
                    <a:pt x="4415" y="34302"/>
                  </a:cubicBezTo>
                  <a:cubicBezTo>
                    <a:pt x="5355" y="33122"/>
                    <a:pt x="6674" y="32303"/>
                    <a:pt x="8150" y="31987"/>
                  </a:cubicBezTo>
                  <a:cubicBezTo>
                    <a:pt x="8566" y="31897"/>
                    <a:pt x="8986" y="31854"/>
                    <a:pt x="9404" y="31854"/>
                  </a:cubicBezTo>
                  <a:cubicBezTo>
                    <a:pt x="12366" y="31854"/>
                    <a:pt x="15259" y="34002"/>
                    <a:pt x="15927" y="36934"/>
                  </a:cubicBezTo>
                  <a:cubicBezTo>
                    <a:pt x="16751" y="40551"/>
                    <a:pt x="14423" y="44110"/>
                    <a:pt x="10810" y="44826"/>
                  </a:cubicBezTo>
                  <a:cubicBezTo>
                    <a:pt x="10387" y="44910"/>
                    <a:pt x="9959" y="44952"/>
                    <a:pt x="9534" y="44952"/>
                  </a:cubicBezTo>
                  <a:cubicBezTo>
                    <a:pt x="8432" y="44952"/>
                    <a:pt x="7341" y="44673"/>
                    <a:pt x="6366" y="44132"/>
                  </a:cubicBezTo>
                  <a:cubicBezTo>
                    <a:pt x="5892" y="43870"/>
                    <a:pt x="5360" y="43733"/>
                    <a:pt x="4820" y="43733"/>
                  </a:cubicBezTo>
                  <a:cubicBezTo>
                    <a:pt x="4765" y="43733"/>
                    <a:pt x="4710" y="43734"/>
                    <a:pt x="4654" y="43737"/>
                  </a:cubicBezTo>
                  <a:lnTo>
                    <a:pt x="8631" y="63821"/>
                  </a:lnTo>
                  <a:lnTo>
                    <a:pt x="26571" y="60269"/>
                  </a:lnTo>
                  <a:cubicBezTo>
                    <a:pt x="26373" y="59707"/>
                    <a:pt x="26022" y="59211"/>
                    <a:pt x="25557" y="58840"/>
                  </a:cubicBezTo>
                  <a:cubicBezTo>
                    <a:pt x="24376" y="57899"/>
                    <a:pt x="23559" y="56581"/>
                    <a:pt x="23242" y="55105"/>
                  </a:cubicBezTo>
                  <a:cubicBezTo>
                    <a:pt x="22517" y="51751"/>
                    <a:pt x="24841" y="48091"/>
                    <a:pt x="28187" y="47328"/>
                  </a:cubicBezTo>
                  <a:cubicBezTo>
                    <a:pt x="28680" y="47216"/>
                    <a:pt x="29173" y="47162"/>
                    <a:pt x="29657" y="47162"/>
                  </a:cubicBezTo>
                  <a:cubicBezTo>
                    <a:pt x="32722" y="47162"/>
                    <a:pt x="35461" y="49323"/>
                    <a:pt x="36079" y="52445"/>
                  </a:cubicBezTo>
                  <a:cubicBezTo>
                    <a:pt x="36382" y="53961"/>
                    <a:pt x="36137" y="55537"/>
                    <a:pt x="35387" y="56890"/>
                  </a:cubicBezTo>
                  <a:cubicBezTo>
                    <a:pt x="35098" y="57412"/>
                    <a:pt x="34961" y="58005"/>
                    <a:pt x="34992" y="58601"/>
                  </a:cubicBezTo>
                  <a:lnTo>
                    <a:pt x="52216" y="55191"/>
                  </a:lnTo>
                  <a:lnTo>
                    <a:pt x="43586" y="11602"/>
                  </a:lnTo>
                  <a:lnTo>
                    <a:pt x="29022" y="14486"/>
                  </a:lnTo>
                  <a:cubicBezTo>
                    <a:pt x="28857" y="14519"/>
                    <a:pt x="28692" y="14535"/>
                    <a:pt x="28528" y="14535"/>
                  </a:cubicBezTo>
                  <a:cubicBezTo>
                    <a:pt x="27688" y="14535"/>
                    <a:pt x="26889" y="14117"/>
                    <a:pt x="26414" y="13397"/>
                  </a:cubicBezTo>
                  <a:lnTo>
                    <a:pt x="26178" y="13042"/>
                  </a:lnTo>
                  <a:cubicBezTo>
                    <a:pt x="25520" y="12048"/>
                    <a:pt x="25471" y="10770"/>
                    <a:pt x="26048" y="9728"/>
                  </a:cubicBezTo>
                  <a:cubicBezTo>
                    <a:pt x="26799" y="8376"/>
                    <a:pt x="27044" y="6802"/>
                    <a:pt x="26743" y="5285"/>
                  </a:cubicBezTo>
                  <a:cubicBezTo>
                    <a:pt x="26124" y="2163"/>
                    <a:pt x="23384" y="0"/>
                    <a:pt x="203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2"/>
            <p:cNvSpPr/>
            <p:nvPr/>
          </p:nvSpPr>
          <p:spPr>
            <a:xfrm>
              <a:off x="6300439" y="3299177"/>
              <a:ext cx="513371" cy="411565"/>
            </a:xfrm>
            <a:custGeom>
              <a:avLst/>
              <a:gdLst/>
              <a:ahLst/>
              <a:cxnLst/>
              <a:rect l="l" t="t" r="r" b="b"/>
              <a:pathLst>
                <a:path w="29908" h="23977" extrusionOk="0">
                  <a:moveTo>
                    <a:pt x="21218" y="1"/>
                  </a:moveTo>
                  <a:lnTo>
                    <a:pt x="15401" y="8656"/>
                  </a:lnTo>
                  <a:lnTo>
                    <a:pt x="0" y="19066"/>
                  </a:lnTo>
                  <a:lnTo>
                    <a:pt x="1666" y="23977"/>
                  </a:lnTo>
                  <a:lnTo>
                    <a:pt x="22941" y="14593"/>
                  </a:lnTo>
                  <a:lnTo>
                    <a:pt x="29908" y="5417"/>
                  </a:lnTo>
                  <a:lnTo>
                    <a:pt x="21218" y="1"/>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2"/>
            <p:cNvSpPr/>
            <p:nvPr/>
          </p:nvSpPr>
          <p:spPr>
            <a:xfrm>
              <a:off x="6172354" y="3735477"/>
              <a:ext cx="102561" cy="53280"/>
            </a:xfrm>
            <a:custGeom>
              <a:avLst/>
              <a:gdLst/>
              <a:ahLst/>
              <a:cxnLst/>
              <a:rect l="l" t="t" r="r" b="b"/>
              <a:pathLst>
                <a:path w="5975" h="3104" extrusionOk="0">
                  <a:moveTo>
                    <a:pt x="5757" y="0"/>
                  </a:moveTo>
                  <a:lnTo>
                    <a:pt x="1172" y="1320"/>
                  </a:lnTo>
                  <a:cubicBezTo>
                    <a:pt x="1035" y="1370"/>
                    <a:pt x="912" y="1456"/>
                    <a:pt x="820" y="1570"/>
                  </a:cubicBezTo>
                  <a:cubicBezTo>
                    <a:pt x="542" y="1910"/>
                    <a:pt x="1" y="2994"/>
                    <a:pt x="419" y="3096"/>
                  </a:cubicBezTo>
                  <a:cubicBezTo>
                    <a:pt x="439" y="3101"/>
                    <a:pt x="466" y="3103"/>
                    <a:pt x="499" y="3103"/>
                  </a:cubicBezTo>
                  <a:cubicBezTo>
                    <a:pt x="1338" y="3103"/>
                    <a:pt x="5974" y="1511"/>
                    <a:pt x="5974" y="1511"/>
                  </a:cubicBezTo>
                  <a:lnTo>
                    <a:pt x="5757"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2"/>
            <p:cNvSpPr/>
            <p:nvPr/>
          </p:nvSpPr>
          <p:spPr>
            <a:xfrm>
              <a:off x="6151704" y="3637637"/>
              <a:ext cx="123279" cy="129115"/>
            </a:xfrm>
            <a:custGeom>
              <a:avLst/>
              <a:gdLst/>
              <a:ahLst/>
              <a:cxnLst/>
              <a:rect l="l" t="t" r="r" b="b"/>
              <a:pathLst>
                <a:path w="7182" h="7522" extrusionOk="0">
                  <a:moveTo>
                    <a:pt x="7182" y="0"/>
                  </a:moveTo>
                  <a:lnTo>
                    <a:pt x="6288" y="1242"/>
                  </a:lnTo>
                  <a:cubicBezTo>
                    <a:pt x="6129" y="1462"/>
                    <a:pt x="5934" y="1652"/>
                    <a:pt x="5709" y="1802"/>
                  </a:cubicBezTo>
                  <a:lnTo>
                    <a:pt x="2477" y="3697"/>
                  </a:lnTo>
                  <a:cubicBezTo>
                    <a:pt x="2029" y="3959"/>
                    <a:pt x="1715" y="4427"/>
                    <a:pt x="1712" y="4945"/>
                  </a:cubicBezTo>
                  <a:cubicBezTo>
                    <a:pt x="1711" y="5184"/>
                    <a:pt x="1775" y="5399"/>
                    <a:pt x="1976" y="5496"/>
                  </a:cubicBezTo>
                  <a:cubicBezTo>
                    <a:pt x="2015" y="5515"/>
                    <a:pt x="2072" y="5523"/>
                    <a:pt x="2143" y="5523"/>
                  </a:cubicBezTo>
                  <a:cubicBezTo>
                    <a:pt x="2236" y="5523"/>
                    <a:pt x="2354" y="5508"/>
                    <a:pt x="2491" y="5481"/>
                  </a:cubicBezTo>
                  <a:lnTo>
                    <a:pt x="2491" y="5481"/>
                  </a:lnTo>
                  <a:lnTo>
                    <a:pt x="1280" y="5924"/>
                  </a:lnTo>
                  <a:cubicBezTo>
                    <a:pt x="1171" y="5964"/>
                    <a:pt x="1073" y="6033"/>
                    <a:pt x="999" y="6123"/>
                  </a:cubicBezTo>
                  <a:cubicBezTo>
                    <a:pt x="703" y="6477"/>
                    <a:pt x="1" y="7392"/>
                    <a:pt x="506" y="7513"/>
                  </a:cubicBezTo>
                  <a:cubicBezTo>
                    <a:pt x="530" y="7519"/>
                    <a:pt x="561" y="7522"/>
                    <a:pt x="598" y="7522"/>
                  </a:cubicBezTo>
                  <a:cubicBezTo>
                    <a:pt x="1554" y="7522"/>
                    <a:pt x="6842" y="5705"/>
                    <a:pt x="6842" y="5705"/>
                  </a:cubicBezTo>
                  <a:lnTo>
                    <a:pt x="7182" y="0"/>
                  </a:ln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2"/>
            <p:cNvSpPr/>
            <p:nvPr/>
          </p:nvSpPr>
          <p:spPr>
            <a:xfrm>
              <a:off x="6200521" y="3618910"/>
              <a:ext cx="175735" cy="185159"/>
            </a:xfrm>
            <a:custGeom>
              <a:avLst/>
              <a:gdLst/>
              <a:ahLst/>
              <a:cxnLst/>
              <a:rect l="l" t="t" r="r" b="b"/>
              <a:pathLst>
                <a:path w="10238" h="10787" extrusionOk="0">
                  <a:moveTo>
                    <a:pt x="6782" y="1"/>
                  </a:moveTo>
                  <a:lnTo>
                    <a:pt x="4338" y="1093"/>
                  </a:lnTo>
                  <a:lnTo>
                    <a:pt x="3508" y="4918"/>
                  </a:lnTo>
                  <a:lnTo>
                    <a:pt x="3810" y="8230"/>
                  </a:lnTo>
                  <a:lnTo>
                    <a:pt x="826" y="9383"/>
                  </a:lnTo>
                  <a:cubicBezTo>
                    <a:pt x="470" y="9642"/>
                    <a:pt x="191" y="9912"/>
                    <a:pt x="91" y="10138"/>
                  </a:cubicBezTo>
                  <a:cubicBezTo>
                    <a:pt x="1" y="10342"/>
                    <a:pt x="60" y="10748"/>
                    <a:pt x="204" y="10784"/>
                  </a:cubicBezTo>
                  <a:cubicBezTo>
                    <a:pt x="211" y="10785"/>
                    <a:pt x="220" y="10786"/>
                    <a:pt x="232" y="10786"/>
                  </a:cubicBezTo>
                  <a:cubicBezTo>
                    <a:pt x="639" y="10786"/>
                    <a:pt x="3733" y="9806"/>
                    <a:pt x="4352" y="9663"/>
                  </a:cubicBezTo>
                  <a:cubicBezTo>
                    <a:pt x="4414" y="9649"/>
                    <a:pt x="4477" y="9628"/>
                    <a:pt x="4534" y="9600"/>
                  </a:cubicBezTo>
                  <a:lnTo>
                    <a:pt x="7263" y="7760"/>
                  </a:lnTo>
                  <a:cubicBezTo>
                    <a:pt x="7584" y="7545"/>
                    <a:pt x="7837" y="7244"/>
                    <a:pt x="7993" y="6890"/>
                  </a:cubicBezTo>
                  <a:cubicBezTo>
                    <a:pt x="10238" y="1770"/>
                    <a:pt x="6782" y="1"/>
                    <a:pt x="6782" y="1"/>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2"/>
            <p:cNvSpPr/>
            <p:nvPr/>
          </p:nvSpPr>
          <p:spPr>
            <a:xfrm>
              <a:off x="6221274" y="3597230"/>
              <a:ext cx="101668" cy="69364"/>
            </a:xfrm>
            <a:custGeom>
              <a:avLst/>
              <a:gdLst/>
              <a:ahLst/>
              <a:cxnLst/>
              <a:rect l="l" t="t" r="r" b="b"/>
              <a:pathLst>
                <a:path w="5923" h="4041" extrusionOk="0">
                  <a:moveTo>
                    <a:pt x="1704" y="0"/>
                  </a:moveTo>
                  <a:cubicBezTo>
                    <a:pt x="1011" y="0"/>
                    <a:pt x="391" y="229"/>
                    <a:pt x="168" y="409"/>
                  </a:cubicBezTo>
                  <a:cubicBezTo>
                    <a:pt x="1" y="544"/>
                    <a:pt x="32" y="808"/>
                    <a:pt x="222" y="905"/>
                  </a:cubicBezTo>
                  <a:lnTo>
                    <a:pt x="1715" y="1671"/>
                  </a:lnTo>
                  <a:cubicBezTo>
                    <a:pt x="1984" y="1858"/>
                    <a:pt x="2353" y="2016"/>
                    <a:pt x="2592" y="2232"/>
                  </a:cubicBezTo>
                  <a:cubicBezTo>
                    <a:pt x="2803" y="2426"/>
                    <a:pt x="2807" y="2758"/>
                    <a:pt x="2633" y="2983"/>
                  </a:cubicBezTo>
                  <a:lnTo>
                    <a:pt x="1807" y="4041"/>
                  </a:lnTo>
                  <a:lnTo>
                    <a:pt x="5923" y="1240"/>
                  </a:lnTo>
                  <a:lnTo>
                    <a:pt x="2639" y="159"/>
                  </a:lnTo>
                  <a:cubicBezTo>
                    <a:pt x="2332" y="45"/>
                    <a:pt x="2011" y="0"/>
                    <a:pt x="1704" y="0"/>
                  </a:cubicBezTo>
                  <a:close/>
                </a:path>
              </a:pathLst>
            </a:custGeom>
            <a:solidFill>
              <a:srgbClr val="DB8B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2"/>
            <p:cNvSpPr/>
            <p:nvPr/>
          </p:nvSpPr>
          <p:spPr>
            <a:xfrm>
              <a:off x="6192471" y="3705078"/>
              <a:ext cx="74754" cy="28065"/>
            </a:xfrm>
            <a:custGeom>
              <a:avLst/>
              <a:gdLst/>
              <a:ahLst/>
              <a:cxnLst/>
              <a:rect l="l" t="t" r="r" b="b"/>
              <a:pathLst>
                <a:path w="4355" h="1635" extrusionOk="0">
                  <a:moveTo>
                    <a:pt x="4273" y="0"/>
                  </a:moveTo>
                  <a:cubicBezTo>
                    <a:pt x="4264" y="0"/>
                    <a:pt x="4254" y="2"/>
                    <a:pt x="4245" y="6"/>
                  </a:cubicBezTo>
                  <a:lnTo>
                    <a:pt x="95" y="1475"/>
                  </a:lnTo>
                  <a:cubicBezTo>
                    <a:pt x="0" y="1504"/>
                    <a:pt x="33" y="1635"/>
                    <a:pt x="115" y="1635"/>
                  </a:cubicBezTo>
                  <a:cubicBezTo>
                    <a:pt x="125" y="1635"/>
                    <a:pt x="137" y="1633"/>
                    <a:pt x="148" y="1628"/>
                  </a:cubicBezTo>
                  <a:lnTo>
                    <a:pt x="4298" y="157"/>
                  </a:lnTo>
                  <a:cubicBezTo>
                    <a:pt x="4320" y="149"/>
                    <a:pt x="4337" y="133"/>
                    <a:pt x="4345" y="113"/>
                  </a:cubicBezTo>
                  <a:cubicBezTo>
                    <a:pt x="4354" y="94"/>
                    <a:pt x="4354" y="73"/>
                    <a:pt x="4348" y="54"/>
                  </a:cubicBezTo>
                  <a:cubicBezTo>
                    <a:pt x="4336" y="21"/>
                    <a:pt x="4306" y="0"/>
                    <a:pt x="42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2"/>
            <p:cNvSpPr/>
            <p:nvPr/>
          </p:nvSpPr>
          <p:spPr>
            <a:xfrm>
              <a:off x="6185983" y="3731667"/>
              <a:ext cx="84726" cy="31584"/>
            </a:xfrm>
            <a:custGeom>
              <a:avLst/>
              <a:gdLst/>
              <a:ahLst/>
              <a:cxnLst/>
              <a:rect l="l" t="t" r="r" b="b"/>
              <a:pathLst>
                <a:path w="4936" h="1840" extrusionOk="0">
                  <a:moveTo>
                    <a:pt x="4854" y="1"/>
                  </a:moveTo>
                  <a:cubicBezTo>
                    <a:pt x="4845" y="1"/>
                    <a:pt x="4835" y="2"/>
                    <a:pt x="4826" y="6"/>
                  </a:cubicBezTo>
                  <a:lnTo>
                    <a:pt x="91" y="1683"/>
                  </a:lnTo>
                  <a:cubicBezTo>
                    <a:pt x="0" y="1715"/>
                    <a:pt x="35" y="1839"/>
                    <a:pt x="115" y="1839"/>
                  </a:cubicBezTo>
                  <a:cubicBezTo>
                    <a:pt x="124" y="1839"/>
                    <a:pt x="134" y="1838"/>
                    <a:pt x="144" y="1834"/>
                  </a:cubicBezTo>
                  <a:lnTo>
                    <a:pt x="4881" y="157"/>
                  </a:lnTo>
                  <a:cubicBezTo>
                    <a:pt x="4901" y="151"/>
                    <a:pt x="4918" y="135"/>
                    <a:pt x="4926" y="115"/>
                  </a:cubicBezTo>
                  <a:cubicBezTo>
                    <a:pt x="4935" y="95"/>
                    <a:pt x="4935" y="73"/>
                    <a:pt x="4929" y="54"/>
                  </a:cubicBezTo>
                  <a:cubicBezTo>
                    <a:pt x="4917" y="21"/>
                    <a:pt x="4886" y="1"/>
                    <a:pt x="485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2"/>
            <p:cNvSpPr/>
            <p:nvPr/>
          </p:nvSpPr>
          <p:spPr>
            <a:xfrm>
              <a:off x="6210117" y="3758856"/>
              <a:ext cx="64231" cy="24323"/>
            </a:xfrm>
            <a:custGeom>
              <a:avLst/>
              <a:gdLst/>
              <a:ahLst/>
              <a:cxnLst/>
              <a:rect l="l" t="t" r="r" b="b"/>
              <a:pathLst>
                <a:path w="3742" h="1417" extrusionOk="0">
                  <a:moveTo>
                    <a:pt x="3660" y="0"/>
                  </a:moveTo>
                  <a:cubicBezTo>
                    <a:pt x="3651" y="0"/>
                    <a:pt x="3641" y="2"/>
                    <a:pt x="3632" y="5"/>
                  </a:cubicBezTo>
                  <a:lnTo>
                    <a:pt x="88" y="1261"/>
                  </a:lnTo>
                  <a:cubicBezTo>
                    <a:pt x="0" y="1295"/>
                    <a:pt x="34" y="1417"/>
                    <a:pt x="115" y="1417"/>
                  </a:cubicBezTo>
                  <a:cubicBezTo>
                    <a:pt x="124" y="1417"/>
                    <a:pt x="133" y="1415"/>
                    <a:pt x="142" y="1412"/>
                  </a:cubicBezTo>
                  <a:lnTo>
                    <a:pt x="3685" y="156"/>
                  </a:lnTo>
                  <a:cubicBezTo>
                    <a:pt x="3707" y="149"/>
                    <a:pt x="3723" y="135"/>
                    <a:pt x="3732" y="114"/>
                  </a:cubicBezTo>
                  <a:cubicBezTo>
                    <a:pt x="3741" y="96"/>
                    <a:pt x="3741" y="74"/>
                    <a:pt x="3735" y="53"/>
                  </a:cubicBezTo>
                  <a:cubicBezTo>
                    <a:pt x="3723" y="21"/>
                    <a:pt x="3693" y="0"/>
                    <a:pt x="36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2"/>
            <p:cNvSpPr/>
            <p:nvPr/>
          </p:nvSpPr>
          <p:spPr>
            <a:xfrm>
              <a:off x="6854765" y="2836220"/>
              <a:ext cx="47049" cy="41917"/>
            </a:xfrm>
            <a:custGeom>
              <a:avLst/>
              <a:gdLst/>
              <a:ahLst/>
              <a:cxnLst/>
              <a:rect l="l" t="t" r="r" b="b"/>
              <a:pathLst>
                <a:path w="2741" h="2442" extrusionOk="0">
                  <a:moveTo>
                    <a:pt x="1314" y="0"/>
                  </a:moveTo>
                  <a:lnTo>
                    <a:pt x="1" y="2442"/>
                  </a:lnTo>
                  <a:lnTo>
                    <a:pt x="2740" y="2071"/>
                  </a:lnTo>
                  <a:lnTo>
                    <a:pt x="1314" y="0"/>
                  </a:lnTo>
                  <a:close/>
                </a:path>
              </a:pathLst>
            </a:custGeom>
            <a:solidFill>
              <a:srgbClr val="F7C7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2"/>
            <p:cNvSpPr/>
            <p:nvPr/>
          </p:nvSpPr>
          <p:spPr>
            <a:xfrm>
              <a:off x="6808179" y="2877502"/>
              <a:ext cx="47032" cy="41900"/>
            </a:xfrm>
            <a:custGeom>
              <a:avLst/>
              <a:gdLst/>
              <a:ahLst/>
              <a:cxnLst/>
              <a:rect l="l" t="t" r="r" b="b"/>
              <a:pathLst>
                <a:path w="2740" h="2441" extrusionOk="0">
                  <a:moveTo>
                    <a:pt x="2740" y="1"/>
                  </a:moveTo>
                  <a:lnTo>
                    <a:pt x="0" y="372"/>
                  </a:lnTo>
                  <a:lnTo>
                    <a:pt x="1426" y="2441"/>
                  </a:lnTo>
                  <a:lnTo>
                    <a:pt x="2740" y="1"/>
                  </a:lnTo>
                  <a:close/>
                </a:path>
              </a:pathLst>
            </a:custGeom>
            <a:solidFill>
              <a:srgbClr val="F7C7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2"/>
            <p:cNvSpPr/>
            <p:nvPr/>
          </p:nvSpPr>
          <p:spPr>
            <a:xfrm>
              <a:off x="6629663" y="3025705"/>
              <a:ext cx="175632" cy="86735"/>
            </a:xfrm>
            <a:custGeom>
              <a:avLst/>
              <a:gdLst/>
              <a:ahLst/>
              <a:cxnLst/>
              <a:rect l="l" t="t" r="r" b="b"/>
              <a:pathLst>
                <a:path w="10232" h="5053" extrusionOk="0">
                  <a:moveTo>
                    <a:pt x="7659" y="1"/>
                  </a:moveTo>
                  <a:cubicBezTo>
                    <a:pt x="7621" y="1"/>
                    <a:pt x="7600" y="2"/>
                    <a:pt x="7600" y="2"/>
                  </a:cubicBezTo>
                  <a:lnTo>
                    <a:pt x="1" y="4120"/>
                  </a:lnTo>
                  <a:cubicBezTo>
                    <a:pt x="1" y="4120"/>
                    <a:pt x="2560" y="5052"/>
                    <a:pt x="4608" y="5052"/>
                  </a:cubicBezTo>
                  <a:cubicBezTo>
                    <a:pt x="5408" y="5052"/>
                    <a:pt x="6130" y="4910"/>
                    <a:pt x="6592" y="4515"/>
                  </a:cubicBezTo>
                  <a:cubicBezTo>
                    <a:pt x="7993" y="3315"/>
                    <a:pt x="6304" y="3227"/>
                    <a:pt x="5776" y="3227"/>
                  </a:cubicBezTo>
                  <a:cubicBezTo>
                    <a:pt x="5685" y="3227"/>
                    <a:pt x="5628" y="3229"/>
                    <a:pt x="5628" y="3229"/>
                  </a:cubicBezTo>
                  <a:cubicBezTo>
                    <a:pt x="5628" y="3229"/>
                    <a:pt x="10232" y="2566"/>
                    <a:pt x="9832" y="1244"/>
                  </a:cubicBezTo>
                  <a:cubicBezTo>
                    <a:pt x="9476" y="64"/>
                    <a:pt x="7977" y="1"/>
                    <a:pt x="765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2"/>
            <p:cNvSpPr/>
            <p:nvPr/>
          </p:nvSpPr>
          <p:spPr>
            <a:xfrm>
              <a:off x="6551082" y="3004180"/>
              <a:ext cx="80058" cy="93309"/>
            </a:xfrm>
            <a:custGeom>
              <a:avLst/>
              <a:gdLst/>
              <a:ahLst/>
              <a:cxnLst/>
              <a:rect l="l" t="t" r="r" b="b"/>
              <a:pathLst>
                <a:path w="4664" h="5436" extrusionOk="0">
                  <a:moveTo>
                    <a:pt x="3609" y="1"/>
                  </a:moveTo>
                  <a:cubicBezTo>
                    <a:pt x="3295" y="1"/>
                    <a:pt x="1791" y="63"/>
                    <a:pt x="1434" y="1245"/>
                  </a:cubicBezTo>
                  <a:cubicBezTo>
                    <a:pt x="1035" y="2566"/>
                    <a:pt x="3033" y="3109"/>
                    <a:pt x="3033" y="3109"/>
                  </a:cubicBezTo>
                  <a:cubicBezTo>
                    <a:pt x="3033" y="3109"/>
                    <a:pt x="0" y="3839"/>
                    <a:pt x="1858" y="4947"/>
                  </a:cubicBezTo>
                  <a:cubicBezTo>
                    <a:pt x="2522" y="5342"/>
                    <a:pt x="3262" y="5435"/>
                    <a:pt x="3815" y="5435"/>
                  </a:cubicBezTo>
                  <a:cubicBezTo>
                    <a:pt x="4316" y="5435"/>
                    <a:pt x="4663" y="5359"/>
                    <a:pt x="4663" y="5359"/>
                  </a:cubicBezTo>
                  <a:lnTo>
                    <a:pt x="3666" y="1"/>
                  </a:lnTo>
                  <a:cubicBezTo>
                    <a:pt x="3666" y="1"/>
                    <a:pt x="3646" y="1"/>
                    <a:pt x="36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2"/>
            <p:cNvSpPr/>
            <p:nvPr/>
          </p:nvSpPr>
          <p:spPr>
            <a:xfrm>
              <a:off x="6649094" y="3299177"/>
              <a:ext cx="164715" cy="113358"/>
            </a:xfrm>
            <a:custGeom>
              <a:avLst/>
              <a:gdLst/>
              <a:ahLst/>
              <a:cxnLst/>
              <a:rect l="l" t="t" r="r" b="b"/>
              <a:pathLst>
                <a:path w="9596" h="6604" extrusionOk="0">
                  <a:moveTo>
                    <a:pt x="906" y="1"/>
                  </a:moveTo>
                  <a:lnTo>
                    <a:pt x="906" y="1"/>
                  </a:lnTo>
                  <a:cubicBezTo>
                    <a:pt x="906" y="1"/>
                    <a:pt x="1" y="3104"/>
                    <a:pt x="2210" y="3104"/>
                  </a:cubicBezTo>
                  <a:cubicBezTo>
                    <a:pt x="2432" y="3104"/>
                    <a:pt x="2685" y="3073"/>
                    <a:pt x="2973" y="3004"/>
                  </a:cubicBezTo>
                  <a:cubicBezTo>
                    <a:pt x="2973" y="3004"/>
                    <a:pt x="3134" y="5162"/>
                    <a:pt x="4951" y="5162"/>
                  </a:cubicBezTo>
                  <a:cubicBezTo>
                    <a:pt x="5273" y="5162"/>
                    <a:pt x="5647" y="5095"/>
                    <a:pt x="6081" y="4935"/>
                  </a:cubicBezTo>
                  <a:cubicBezTo>
                    <a:pt x="6081" y="4935"/>
                    <a:pt x="6546" y="6603"/>
                    <a:pt x="7704" y="6603"/>
                  </a:cubicBezTo>
                  <a:cubicBezTo>
                    <a:pt x="8201" y="6603"/>
                    <a:pt x="8825" y="6296"/>
                    <a:pt x="9596" y="5417"/>
                  </a:cubicBezTo>
                  <a:lnTo>
                    <a:pt x="90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TextBox 160">
            <a:extLst>
              <a:ext uri="{FF2B5EF4-FFF2-40B4-BE49-F238E27FC236}">
                <a16:creationId xmlns:a16="http://schemas.microsoft.com/office/drawing/2014/main" id="{1982D6C1-D6A7-4A9D-9485-A3E95F39DC61}"/>
              </a:ext>
            </a:extLst>
          </p:cNvPr>
          <p:cNvSpPr txBox="1"/>
          <p:nvPr/>
        </p:nvSpPr>
        <p:spPr>
          <a:xfrm>
            <a:off x="315197" y="346741"/>
            <a:ext cx="4572000" cy="463397"/>
          </a:xfrm>
          <a:prstGeom prst="rect">
            <a:avLst/>
          </a:prstGeom>
          <a:noFill/>
        </p:spPr>
        <p:txBody>
          <a:bodyPr wrap="square">
            <a:spAutoFit/>
          </a:bodyPr>
          <a:lstStyle/>
          <a:p>
            <a:pPr marR="0" lvl="0" algn="just" rtl="0">
              <a:lnSpc>
                <a:spcPct val="150000"/>
              </a:lnSpc>
              <a:spcBef>
                <a:spcPts val="0"/>
              </a:spcBef>
              <a:spcAft>
                <a:spcPts val="800"/>
              </a:spcAft>
            </a:pPr>
            <a:r>
              <a:rPr lang="en-US" sz="1800" b="1" dirty="0">
                <a:solidFill>
                  <a:schemeClr val="accent2">
                    <a:lumMod val="75000"/>
                  </a:schemeClr>
                </a:solidFill>
                <a:effectLst/>
                <a:latin typeface="Roman"/>
                <a:ea typeface="Times New Roman" panose="02020603050405020304" pitchFamily="18" charset="0"/>
                <a:cs typeface="Times New Roman" panose="02020603050405020304" pitchFamily="18" charset="0"/>
              </a:rPr>
              <a:t>cylindrical mold</a:t>
            </a:r>
            <a:r>
              <a:rPr lang="ar-JO" sz="1800" b="1" dirty="0">
                <a:solidFill>
                  <a:schemeClr val="accent2">
                    <a:lumMod val="75000"/>
                  </a:schemeClr>
                </a:solidFill>
                <a:effectLst/>
                <a:latin typeface="Roman"/>
                <a:ea typeface="Times New Roman" panose="02020603050405020304" pitchFamily="18" charset="0"/>
                <a:cs typeface="Times New Roman" panose="02020603050405020304" pitchFamily="18" charset="0"/>
              </a:rPr>
              <a:t>:</a:t>
            </a:r>
            <a:endParaRPr lang="en-US" sz="1800" b="1" dirty="0">
              <a:solidFill>
                <a:schemeClr val="accent2">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7">
            <a:extLst>
              <a:ext uri="{FF2B5EF4-FFF2-40B4-BE49-F238E27FC236}">
                <a16:creationId xmlns:a16="http://schemas.microsoft.com/office/drawing/2014/main" id="{2C225F40-C71C-4B19-8185-62BD16F5D8C2}"/>
              </a:ext>
            </a:extLst>
          </p:cNvPr>
          <p:cNvGraphicFramePr>
            <a:graphicFrameLocks noGrp="1"/>
          </p:cNvGraphicFramePr>
          <p:nvPr>
            <p:extLst>
              <p:ext uri="{D42A27DB-BD31-4B8C-83A1-F6EECF244321}">
                <p14:modId xmlns:p14="http://schemas.microsoft.com/office/powerpoint/2010/main" val="1878389406"/>
              </p:ext>
            </p:extLst>
          </p:nvPr>
        </p:nvGraphicFramePr>
        <p:xfrm>
          <a:off x="510540" y="1059139"/>
          <a:ext cx="5897880" cy="1249894"/>
        </p:xfrm>
        <a:graphic>
          <a:graphicData uri="http://schemas.openxmlformats.org/drawingml/2006/table">
            <a:tbl>
              <a:tblPr firstRow="1" bandRow="1">
                <a:tableStyleId>{72833802-FEF1-4C79-8D5D-14CF1EAF98D9}</a:tableStyleId>
              </a:tblPr>
              <a:tblGrid>
                <a:gridCol w="1965960">
                  <a:extLst>
                    <a:ext uri="{9D8B030D-6E8A-4147-A177-3AD203B41FA5}">
                      <a16:colId xmlns:a16="http://schemas.microsoft.com/office/drawing/2014/main" val="3071277542"/>
                    </a:ext>
                  </a:extLst>
                </a:gridCol>
                <a:gridCol w="1965960">
                  <a:extLst>
                    <a:ext uri="{9D8B030D-6E8A-4147-A177-3AD203B41FA5}">
                      <a16:colId xmlns:a16="http://schemas.microsoft.com/office/drawing/2014/main" val="3324491244"/>
                    </a:ext>
                  </a:extLst>
                </a:gridCol>
                <a:gridCol w="1965960">
                  <a:extLst>
                    <a:ext uri="{9D8B030D-6E8A-4147-A177-3AD203B41FA5}">
                      <a16:colId xmlns:a16="http://schemas.microsoft.com/office/drawing/2014/main" val="2059669536"/>
                    </a:ext>
                  </a:extLst>
                </a:gridCol>
              </a:tblGrid>
              <a:tr h="282492">
                <a:tc gridSpan="2">
                  <a:txBody>
                    <a:bodyPr/>
                    <a:lstStyle/>
                    <a:p>
                      <a:r>
                        <a:rPr lang="en-US" sz="1400" b="1" i="0" u="none" strike="noStrike" cap="none" dirty="0">
                          <a:solidFill>
                            <a:schemeClr val="bg1"/>
                          </a:solidFill>
                          <a:effectLst/>
                          <a:latin typeface="+mn-lt"/>
                          <a:ea typeface="+mn-ea"/>
                          <a:cs typeface="+mn-cs"/>
                          <a:sym typeface="Arial"/>
                        </a:rPr>
                        <a:t>cylindrical mold</a:t>
                      </a:r>
                      <a:endParaRPr lang="en-US" dirty="0"/>
                    </a:p>
                  </a:txBody>
                  <a:tcPr/>
                </a:tc>
                <a:tc hMerge="1">
                  <a:txBody>
                    <a:bodyPr/>
                    <a:lstStyle/>
                    <a:p>
                      <a:endParaRPr lang="en-US" dirty="0"/>
                    </a:p>
                  </a:txBody>
                  <a:tcPr/>
                </a:tc>
                <a:tc>
                  <a:txBody>
                    <a:bodyPr/>
                    <a:lstStyle/>
                    <a:p>
                      <a:pPr marL="0" marR="0" algn="ctr">
                        <a:lnSpc>
                          <a:spcPct val="150000"/>
                        </a:lnSpc>
                        <a:spcBef>
                          <a:spcPts val="0"/>
                        </a:spcBef>
                        <a:spcAft>
                          <a:spcPts val="0"/>
                        </a:spcAft>
                      </a:pPr>
                      <a:r>
                        <a:rPr lang="en-US" sz="1400" dirty="0">
                          <a:solidFill>
                            <a:schemeClr val="bg1"/>
                          </a:solidFill>
                          <a:effectLst/>
                          <a:latin typeface="Roman"/>
                          <a:ea typeface="Times New Roman" panose="02020603050405020304" pitchFamily="18" charset="0"/>
                          <a:cs typeface="Times New Roman" panose="02020603050405020304" pitchFamily="18" charset="0"/>
                        </a:rPr>
                        <a:t>Demand</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8244273"/>
                  </a:ext>
                </a:extLst>
              </a:tr>
              <a:tr h="282492">
                <a:tc rowSpan="3">
                  <a:txBody>
                    <a:bodyPr/>
                    <a:lstStyle/>
                    <a:p>
                      <a:pPr algn="ctr"/>
                      <a:r>
                        <a:rPr lang="en-US" dirty="0">
                          <a:solidFill>
                            <a:schemeClr val="accent2">
                              <a:lumMod val="75000"/>
                            </a:schemeClr>
                          </a:solidFill>
                        </a:rPr>
                        <a:t>  </a:t>
                      </a:r>
                    </a:p>
                    <a:p>
                      <a:pPr algn="ctr"/>
                      <a:r>
                        <a:rPr lang="en-US" b="1" dirty="0">
                          <a:solidFill>
                            <a:schemeClr val="accent2">
                              <a:lumMod val="75000"/>
                            </a:schemeClr>
                          </a:solidFill>
                        </a:rPr>
                        <a:t>size</a:t>
                      </a:r>
                    </a:p>
                    <a:p>
                      <a:pPr algn="ctr"/>
                      <a:endParaRPr lang="en-US" dirty="0">
                        <a:solidFill>
                          <a:schemeClr val="accent2">
                            <a:lumMod val="75000"/>
                          </a:schemeClr>
                        </a:solidFill>
                      </a:endParaRPr>
                    </a:p>
                  </a:txBody>
                  <a:tcPr/>
                </a:tc>
                <a:tc>
                  <a:txBody>
                    <a:bodyPr/>
                    <a:lstStyle/>
                    <a:p>
                      <a:pPr marL="0" marR="0" algn="l" rtl="1">
                        <a:lnSpc>
                          <a:spcPct val="150000"/>
                        </a:lnSpc>
                        <a:spcBef>
                          <a:spcPts val="0"/>
                        </a:spcBef>
                        <a:spcAft>
                          <a:spcPts val="0"/>
                        </a:spcAft>
                      </a:pPr>
                      <a:r>
                        <a:rPr lang="en-US" sz="1400" b="1" dirty="0">
                          <a:solidFill>
                            <a:srgbClr val="000000"/>
                          </a:solidFill>
                          <a:effectLst/>
                          <a:latin typeface="Roman"/>
                          <a:ea typeface="Calibri" panose="020F0502020204030204" pitchFamily="34" charset="0"/>
                          <a:cs typeface="Times New Roman" panose="02020603050405020304" pitchFamily="18" charset="0"/>
                        </a:rPr>
                        <a:t>D10/L20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50000"/>
                        </a:lnSpc>
                        <a:spcBef>
                          <a:spcPts val="0"/>
                        </a:spcBef>
                        <a:spcAft>
                          <a:spcPts val="0"/>
                        </a:spcAft>
                      </a:pPr>
                      <a:r>
                        <a:rPr lang="en-US" sz="1400" b="1" dirty="0">
                          <a:solidFill>
                            <a:srgbClr val="000000"/>
                          </a:solidFill>
                          <a:effectLst/>
                          <a:latin typeface="Roman"/>
                          <a:ea typeface="Times New Roman" panose="02020603050405020304" pitchFamily="18" charset="0"/>
                          <a:cs typeface="Times New Roman" panose="02020603050405020304" pitchFamily="18" charset="0"/>
                        </a:rPr>
                        <a:t>17,000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01532153"/>
                  </a:ext>
                </a:extLst>
              </a:tr>
              <a:tr h="282492">
                <a:tc vMerge="1">
                  <a:txBody>
                    <a:bodyPr/>
                    <a:lstStyle/>
                    <a:p>
                      <a:endParaRPr lang="en-US"/>
                    </a:p>
                  </a:txBody>
                  <a:tcPr/>
                </a:tc>
                <a:tc>
                  <a:txBody>
                    <a:bodyPr/>
                    <a:lstStyle/>
                    <a:p>
                      <a:pPr marL="0" marR="0" algn="l">
                        <a:lnSpc>
                          <a:spcPct val="150000"/>
                        </a:lnSpc>
                        <a:spcBef>
                          <a:spcPts val="0"/>
                        </a:spcBef>
                        <a:spcAft>
                          <a:spcPts val="0"/>
                        </a:spcAft>
                      </a:pPr>
                      <a:r>
                        <a:rPr lang="en-US" sz="1400" b="1" dirty="0">
                          <a:solidFill>
                            <a:srgbClr val="000000"/>
                          </a:solidFill>
                          <a:effectLst/>
                          <a:latin typeface="Roman"/>
                          <a:ea typeface="Times New Roman" panose="02020603050405020304" pitchFamily="18" charset="0"/>
                          <a:cs typeface="Times New Roman" panose="02020603050405020304" pitchFamily="18" charset="0"/>
                        </a:rPr>
                        <a:t>4PCS/pouch</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a:lnSpc>
                          <a:spcPct val="150000"/>
                        </a:lnSpc>
                        <a:spcBef>
                          <a:spcPts val="0"/>
                        </a:spcBef>
                        <a:spcAft>
                          <a:spcPts val="0"/>
                        </a:spcAft>
                      </a:pPr>
                      <a:r>
                        <a:rPr lang="en-US" sz="1400" b="1" dirty="0">
                          <a:solidFill>
                            <a:srgbClr val="000000"/>
                          </a:solidFill>
                          <a:effectLst/>
                          <a:latin typeface="Roman"/>
                          <a:ea typeface="Times New Roman" panose="02020603050405020304" pitchFamily="18" charset="0"/>
                          <a:cs typeface="Times New Roman" panose="02020603050405020304" pitchFamily="18" charset="0"/>
                        </a:rPr>
                        <a:t>12,000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68482303"/>
                  </a:ext>
                </a:extLst>
              </a:tr>
              <a:tr h="371180">
                <a:tc vMerge="1">
                  <a:txBody>
                    <a:bodyPr/>
                    <a:lstStyle/>
                    <a:p>
                      <a:endParaRPr lang="en-US" dirty="0"/>
                    </a:p>
                  </a:txBody>
                  <a:tcPr/>
                </a:tc>
                <a:tc>
                  <a:txBody>
                    <a:bodyPr/>
                    <a:lstStyle/>
                    <a:p>
                      <a:endParaRPr lang="en-US" dirty="0"/>
                    </a:p>
                  </a:txBody>
                  <a:tcPr/>
                </a:tc>
                <a:tc>
                  <a:txBody>
                    <a:bodyPr/>
                    <a:lstStyle/>
                    <a:p>
                      <a:pPr>
                        <a:lnSpc>
                          <a:spcPct val="107000"/>
                        </a:lnSpc>
                      </a:pPr>
                      <a:endParaRPr lang="en-US" sz="1100" dirty="0">
                        <a:effectLst/>
                        <a:latin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14335939"/>
                  </a:ext>
                </a:extLst>
              </a:tr>
            </a:tbl>
          </a:graphicData>
        </a:graphic>
      </p:graphicFrame>
      <p:pic>
        <p:nvPicPr>
          <p:cNvPr id="163" name="صورة 2">
            <a:extLst>
              <a:ext uri="{FF2B5EF4-FFF2-40B4-BE49-F238E27FC236}">
                <a16:creationId xmlns:a16="http://schemas.microsoft.com/office/drawing/2014/main" id="{07E7B3A2-DE03-47F2-ABC2-AAEECDA538F5}"/>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936" y="2609163"/>
            <a:ext cx="2416810" cy="2315210"/>
          </a:xfrm>
          <a:prstGeom prst="rect">
            <a:avLst/>
          </a:prstGeom>
          <a:noFill/>
          <a:ln>
            <a:noFill/>
          </a:ln>
        </p:spPr>
      </p:pic>
      <p:pic>
        <p:nvPicPr>
          <p:cNvPr id="8" name="Picture 7">
            <a:extLst>
              <a:ext uri="{FF2B5EF4-FFF2-40B4-BE49-F238E27FC236}">
                <a16:creationId xmlns:a16="http://schemas.microsoft.com/office/drawing/2014/main" id="{17776932-DADD-49D8-AED3-EB93BA73BC75}"/>
              </a:ext>
            </a:extLst>
          </p:cNvPr>
          <p:cNvPicPr>
            <a:picLocks noChangeAspect="1"/>
          </p:cNvPicPr>
          <p:nvPr/>
        </p:nvPicPr>
        <p:blipFill>
          <a:blip r:embed="rId4"/>
          <a:stretch>
            <a:fillRect/>
          </a:stretch>
        </p:blipFill>
        <p:spPr>
          <a:xfrm>
            <a:off x="2707093" y="2661990"/>
            <a:ext cx="2115495" cy="2286198"/>
          </a:xfrm>
          <a:prstGeom prst="rect">
            <a:avLst/>
          </a:prstGeom>
        </p:spPr>
      </p:pic>
    </p:spTree>
  </p:cSld>
  <p:clrMapOvr>
    <a:masterClrMapping/>
  </p:clrMapOvr>
</p:sld>
</file>

<file path=ppt/theme/theme1.xml><?xml version="1.0" encoding="utf-8"?>
<a:theme xmlns:a="http://schemas.openxmlformats.org/drawingml/2006/main" name="Writing Styles Infographics by Slidesgo">
  <a:themeElements>
    <a:clrScheme name="Simple Light">
      <a:dk1>
        <a:srgbClr val="000000"/>
      </a:dk1>
      <a:lt1>
        <a:srgbClr val="FFFFFF"/>
      </a:lt1>
      <a:dk2>
        <a:srgbClr val="58687A"/>
      </a:dk2>
      <a:lt2>
        <a:srgbClr val="EEEEEE"/>
      </a:lt2>
      <a:accent1>
        <a:srgbClr val="882315"/>
      </a:accent1>
      <a:accent2>
        <a:srgbClr val="BE3626"/>
      </a:accent2>
      <a:accent3>
        <a:srgbClr val="E75B30"/>
      </a:accent3>
      <a:accent4>
        <a:srgbClr val="BD782A"/>
      </a:accent4>
      <a:accent5>
        <a:srgbClr val="E7A33E"/>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ol Startup Business Plan by Slidesgo">
  <a:themeElements>
    <a:clrScheme name="Simple Light">
      <a:dk1>
        <a:srgbClr val="000000"/>
      </a:dk1>
      <a:lt1>
        <a:srgbClr val="FFFFFF"/>
      </a:lt1>
      <a:dk2>
        <a:srgbClr val="20DD20"/>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atercolor &amp; Shapes MK Plan by Slidesgo">
  <a:themeElements>
    <a:clrScheme name="Simple Light">
      <a:dk1>
        <a:srgbClr val="F9F6F2"/>
      </a:dk1>
      <a:lt1>
        <a:srgbClr val="FFFFFF"/>
      </a:lt1>
      <a:dk2>
        <a:srgbClr val="272625"/>
      </a:dk2>
      <a:lt2>
        <a:srgbClr val="FFFFFF"/>
      </a:lt2>
      <a:accent1>
        <a:srgbClr val="FFFFFF"/>
      </a:accent1>
      <a:accent2>
        <a:srgbClr val="FFFFFF"/>
      </a:accent2>
      <a:accent3>
        <a:srgbClr val="FFFFFF"/>
      </a:accent3>
      <a:accent4>
        <a:srgbClr val="FFFFFF"/>
      </a:accent4>
      <a:accent5>
        <a:srgbClr val="FFFFFF"/>
      </a:accent5>
      <a:accent6>
        <a:srgbClr val="FFFFFF"/>
      </a:accent6>
      <a:hlink>
        <a:srgbClr val="27262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OWN HALL BUSINESS PLAN">
  <a:themeElements>
    <a:clrScheme name="Simple Light">
      <a:dk1>
        <a:srgbClr val="000000"/>
      </a:dk1>
      <a:lt1>
        <a:srgbClr val="FFFFFF"/>
      </a:lt1>
      <a:dk2>
        <a:srgbClr val="595959"/>
      </a:dk2>
      <a:lt2>
        <a:srgbClr val="EEEEEE"/>
      </a:lt2>
      <a:accent1>
        <a:srgbClr val="A3CAF7"/>
      </a:accent1>
      <a:accent2>
        <a:srgbClr val="EB573D"/>
      </a:accent2>
      <a:accent3>
        <a:srgbClr val="5FA4AB"/>
      </a:accent3>
      <a:accent4>
        <a:srgbClr val="051934"/>
      </a:accent4>
      <a:accent5>
        <a:srgbClr val="F8C379"/>
      </a:accent5>
      <a:accent6>
        <a:srgbClr val="FA9778"/>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1485</Words>
  <Application>Microsoft Office PowerPoint</Application>
  <PresentationFormat>On-screen Show (16:9)</PresentationFormat>
  <Paragraphs>376</Paragraphs>
  <Slides>38</Slides>
  <Notes>28</Notes>
  <HiddenSlides>0</HiddenSlides>
  <MMClips>0</MMClips>
  <ScaleCrop>false</ScaleCrop>
  <HeadingPairs>
    <vt:vector size="6" baseType="variant">
      <vt:variant>
        <vt:lpstr>Fonts Used</vt:lpstr>
      </vt:variant>
      <vt:variant>
        <vt:i4>21</vt:i4>
      </vt:variant>
      <vt:variant>
        <vt:lpstr>Theme</vt:lpstr>
      </vt:variant>
      <vt:variant>
        <vt:i4>4</vt:i4>
      </vt:variant>
      <vt:variant>
        <vt:lpstr>Slide Titles</vt:lpstr>
      </vt:variant>
      <vt:variant>
        <vt:i4>38</vt:i4>
      </vt:variant>
    </vt:vector>
  </HeadingPairs>
  <TitlesOfParts>
    <vt:vector size="63" baseType="lpstr">
      <vt:lpstr>Roboto</vt:lpstr>
      <vt:lpstr>Fira Sans Extra Condensed Medium</vt:lpstr>
      <vt:lpstr>Open Sans</vt:lpstr>
      <vt:lpstr>Fira Sans Extra Condensed</vt:lpstr>
      <vt:lpstr>Wingdings</vt:lpstr>
      <vt:lpstr>Fira Sans</vt:lpstr>
      <vt:lpstr>Cairo</vt:lpstr>
      <vt:lpstr>Arial</vt:lpstr>
      <vt:lpstr>Abril Fatface</vt:lpstr>
      <vt:lpstr>Staatliches</vt:lpstr>
      <vt:lpstr>Segoe UI Symbol</vt:lpstr>
      <vt:lpstr>Roboto Condensed Light</vt:lpstr>
      <vt:lpstr>Times New Roman</vt:lpstr>
      <vt:lpstr>Calibri</vt:lpstr>
      <vt:lpstr>Calibri Light</vt:lpstr>
      <vt:lpstr>Roman</vt:lpstr>
      <vt:lpstr>Fira Sans Extra Condensed SemiBold</vt:lpstr>
      <vt:lpstr>Righteous</vt:lpstr>
      <vt:lpstr>Bree Serif</vt:lpstr>
      <vt:lpstr>Bebas Neue</vt:lpstr>
      <vt:lpstr>PT Sans</vt:lpstr>
      <vt:lpstr>Writing Styles Infographics by Slidesgo</vt:lpstr>
      <vt:lpstr>Cool Startup Business Plan by Slidesgo</vt:lpstr>
      <vt:lpstr>Watercolor &amp; Shapes MK Plan by Slidesgo</vt:lpstr>
      <vt:lpstr>TOWN HALL BUSINESS PLAN</vt:lpstr>
      <vt:lpstr>Feasibility study for Olive mill pomace  piston </vt:lpstr>
      <vt:lpstr>PowerPoint Presentation</vt:lpstr>
      <vt:lpstr>Introduction</vt:lpstr>
      <vt:lpstr>olive mill pomace </vt:lpstr>
      <vt:lpstr>olive production represents 57% of the cultivated land in the Palestinian territories, </vt:lpstr>
      <vt:lpstr>The products of the olive pressing process</vt:lpstr>
      <vt:lpstr>in this project, we chose peat to try to find a way to use it As fuel, for example.</vt:lpstr>
      <vt:lpstr>PowerPoint Presentation</vt:lpstr>
      <vt:lpstr>PowerPoint Presentation</vt:lpstr>
      <vt:lpstr>PowerPoint Presentation</vt:lpstr>
      <vt:lpstr>manufacturing process</vt:lpstr>
      <vt:lpstr>manufacturing process</vt:lpstr>
      <vt:lpstr>Machines related</vt:lpstr>
      <vt:lpstr>PowerPoint Presentation</vt:lpstr>
      <vt:lpstr>PowerPoint Presentation</vt:lpstr>
      <vt:lpstr>NEW MACHINE </vt:lpstr>
      <vt:lpstr>NEW MATERIAL </vt:lpstr>
      <vt:lpstr>VR :</vt:lpstr>
      <vt:lpstr>Market share </vt:lpstr>
      <vt:lpstr>Market share percentage (30%)</vt:lpstr>
      <vt:lpstr>Market share percentage (50%)</vt:lpstr>
      <vt:lpstr>Market share percentage (80%)</vt:lpstr>
      <vt:lpstr>Lay out </vt:lpstr>
      <vt:lpstr>PowerPoint Presentation</vt:lpstr>
      <vt:lpstr>Space requirements</vt:lpstr>
      <vt:lpstr> Warehouse Layout &amp; Design </vt:lpstr>
      <vt:lpstr>3D layout modeling </vt:lpstr>
      <vt:lpstr>Workstation Specification </vt:lpstr>
      <vt:lpstr>Area of the factory  </vt:lpstr>
      <vt:lpstr>Area of the production line </vt:lpstr>
      <vt:lpstr>PowerPoint Presentation</vt:lpstr>
      <vt:lpstr>PowerPoint Presentation</vt:lpstr>
      <vt:lpstr>Feasibility study </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Styles Infographics</dc:title>
  <dc:creator>RAZAN DAHER</dc:creator>
  <cp:lastModifiedBy>RAZAN DAHER</cp:lastModifiedBy>
  <cp:revision>17</cp:revision>
  <dcterms:modified xsi:type="dcterms:W3CDTF">2022-05-26T00:31:16Z</dcterms:modified>
</cp:coreProperties>
</file>