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bin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Unbounde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835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83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381658"/>
            <a:ext cx="7468553" cy="17331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1050"/>
              </a:lnSpc>
              <a:buNone/>
            </a:pPr>
            <a:r>
              <a:rPr lang="en-US" sz="7200" dirty="0" err="1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ScuptoFoam</a:t>
            </a:r>
            <a:endParaRPr lang="en-US" sz="7200" dirty="0"/>
          </a:p>
        </p:txBody>
      </p:sp>
      <p:sp>
        <p:nvSpPr>
          <p:cNvPr id="4" name="Text 1"/>
          <p:cNvSpPr/>
          <p:nvPr/>
        </p:nvSpPr>
        <p:spPr>
          <a:xfrm>
            <a:off x="1853565" y="4698444"/>
            <a:ext cx="5436870" cy="4223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0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CNC Foam Cutting System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837724" y="5479733"/>
            <a:ext cx="746855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Mohammed Jaddou, Amajad Mousa</a:t>
            </a:r>
            <a:endParaRPr lang="en-US" sz="2350" dirty="0"/>
          </a:p>
        </p:txBody>
      </p:sp>
      <p:sp>
        <p:nvSpPr>
          <p:cNvPr id="6" name="Text 3"/>
          <p:cNvSpPr/>
          <p:nvPr/>
        </p:nvSpPr>
        <p:spPr>
          <a:xfrm>
            <a:off x="837724" y="6227564"/>
            <a:ext cx="746855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Supervisor: Dr. Hanal Abu-Zant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162294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Conclusion: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196697" y="3614261"/>
            <a:ext cx="12595979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project successfully demonstrated a cost-effective, portable, and precise CNC foam cutting solution, making manufacturing accessible to a wider audience.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837724" y="3345061"/>
            <a:ext cx="30480" cy="1495663"/>
          </a:xfrm>
          <a:prstGeom prst="rect">
            <a:avLst/>
          </a:prstGeom>
          <a:solidFill>
            <a:srgbClr val="0A988B"/>
          </a:solidFill>
          <a:ln/>
        </p:spPr>
      </p:sp>
      <p:sp>
        <p:nvSpPr>
          <p:cNvPr id="5" name="Text 3"/>
          <p:cNvSpPr/>
          <p:nvPr/>
        </p:nvSpPr>
        <p:spPr>
          <a:xfrm>
            <a:off x="837724" y="5109924"/>
            <a:ext cx="12954952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This system offers a powerful tool for students, small workshops, and hobbyists, democratizing access to high-precision cutting technology.</a:t>
            </a:r>
            <a:endParaRPr lang="en-US" sz="235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99AB4C2-DB38-45CF-AD3E-791EC810D107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093" y="903923"/>
            <a:ext cx="7582614" cy="11808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Foam is widely used in packaging, insulation, and prototyping, but cutting it precisely can be difficult.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6267093" y="2558653"/>
            <a:ext cx="2701647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Current Methods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6267093" y="3109674"/>
            <a:ext cx="3519249" cy="13383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Manual cutting: Lacks accuracy, consistency, and repeatability.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67093" y="4526042"/>
            <a:ext cx="3519249" cy="13383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Industrial CNC: Precise, but bulky, expensive, and inaccessible for many.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338078" y="2558653"/>
            <a:ext cx="2624257" cy="328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Our Inspiration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10338078" y="3109674"/>
            <a:ext cx="3519249" cy="40151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1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This gap inspired our project to design a system combining CNC precision with affordability and portability for students, researchers, and small businesses – making it compact, cost-effective, and easy to operate without high-end industrial infrastructure.</a:t>
            </a:r>
            <a:endParaRPr lang="en-US" sz="215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D37F26A-6B98-4CB9-8C67-D87C340267EA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65421"/>
            <a:ext cx="629233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Project Objectives: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3007162"/>
            <a:ext cx="4158734" cy="3756898"/>
          </a:xfrm>
          <a:prstGeom prst="roundRect">
            <a:avLst>
              <a:gd name="adj" fmla="val 3894"/>
            </a:avLst>
          </a:prstGeom>
          <a:solidFill>
            <a:srgbClr val="112836"/>
          </a:solidFill>
          <a:ln/>
        </p:spPr>
      </p:sp>
      <p:sp>
        <p:nvSpPr>
          <p:cNvPr id="4" name="Shape 2"/>
          <p:cNvSpPr/>
          <p:nvPr/>
        </p:nvSpPr>
        <p:spPr>
          <a:xfrm>
            <a:off x="837724" y="2976682"/>
            <a:ext cx="4158734" cy="121920"/>
          </a:xfrm>
          <a:prstGeom prst="roundRect">
            <a:avLst>
              <a:gd name="adj" fmla="val 29451"/>
            </a:avLst>
          </a:prstGeom>
          <a:solidFill>
            <a:srgbClr val="0A988B"/>
          </a:solidFill>
          <a:ln/>
        </p:spPr>
      </p:sp>
      <p:sp>
        <p:nvSpPr>
          <p:cNvPr id="5" name="Shape 3"/>
          <p:cNvSpPr/>
          <p:nvPr/>
        </p:nvSpPr>
        <p:spPr>
          <a:xfrm>
            <a:off x="2557998" y="2648188"/>
            <a:ext cx="718066" cy="718066"/>
          </a:xfrm>
          <a:prstGeom prst="roundRect">
            <a:avLst>
              <a:gd name="adj" fmla="val 127342"/>
            </a:avLst>
          </a:prstGeom>
          <a:solidFill>
            <a:srgbClr val="0A988B"/>
          </a:solidFill>
          <a:ln/>
        </p:spPr>
      </p:sp>
      <p:sp>
        <p:nvSpPr>
          <p:cNvPr id="6" name="Text 4"/>
          <p:cNvSpPr/>
          <p:nvPr/>
        </p:nvSpPr>
        <p:spPr>
          <a:xfrm>
            <a:off x="2773382" y="2827734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107519" y="360557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2D &amp; 3D Cutting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07519" y="4101108"/>
            <a:ext cx="3619143" cy="2393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Build a CNC foam cutter capable of both 2D and 3D operations using Arduino Uno and heated nichrome wire.</a:t>
            </a:r>
            <a:endParaRPr lang="en-US" sz="2350" dirty="0"/>
          </a:p>
        </p:txBody>
      </p:sp>
      <p:sp>
        <p:nvSpPr>
          <p:cNvPr id="9" name="Shape 7"/>
          <p:cNvSpPr/>
          <p:nvPr/>
        </p:nvSpPr>
        <p:spPr>
          <a:xfrm>
            <a:off x="5235773" y="3007162"/>
            <a:ext cx="4158734" cy="3756898"/>
          </a:xfrm>
          <a:prstGeom prst="roundRect">
            <a:avLst>
              <a:gd name="adj" fmla="val 3894"/>
            </a:avLst>
          </a:prstGeom>
          <a:solidFill>
            <a:srgbClr val="112836"/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3" y="2976682"/>
            <a:ext cx="4158734" cy="121920"/>
          </a:xfrm>
          <a:prstGeom prst="roundRect">
            <a:avLst>
              <a:gd name="adj" fmla="val 29451"/>
            </a:avLst>
          </a:prstGeom>
          <a:solidFill>
            <a:srgbClr val="0A988B"/>
          </a:solidFill>
          <a:ln/>
        </p:spPr>
      </p:sp>
      <p:sp>
        <p:nvSpPr>
          <p:cNvPr id="11" name="Shape 9"/>
          <p:cNvSpPr/>
          <p:nvPr/>
        </p:nvSpPr>
        <p:spPr>
          <a:xfrm>
            <a:off x="6956048" y="2648188"/>
            <a:ext cx="718066" cy="718066"/>
          </a:xfrm>
          <a:prstGeom prst="roundRect">
            <a:avLst>
              <a:gd name="adj" fmla="val 127342"/>
            </a:avLst>
          </a:prstGeom>
          <a:solidFill>
            <a:srgbClr val="0A988B"/>
          </a:solidFill>
          <a:ln/>
        </p:spPr>
      </p:sp>
      <p:sp>
        <p:nvSpPr>
          <p:cNvPr id="12" name="Text 10"/>
          <p:cNvSpPr/>
          <p:nvPr/>
        </p:nvSpPr>
        <p:spPr>
          <a:xfrm>
            <a:off x="7171432" y="2827734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5505569" y="3605570"/>
            <a:ext cx="328672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Standalone Control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505569" y="4101108"/>
            <a:ext cx="3619143" cy="1435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Integrate a Raspberry Pi with a monitor to eliminate the need for a laptop.</a:t>
            </a:r>
            <a:endParaRPr lang="en-US" sz="2350" dirty="0"/>
          </a:p>
        </p:txBody>
      </p:sp>
      <p:sp>
        <p:nvSpPr>
          <p:cNvPr id="15" name="Shape 13"/>
          <p:cNvSpPr/>
          <p:nvPr/>
        </p:nvSpPr>
        <p:spPr>
          <a:xfrm>
            <a:off x="9633823" y="3007162"/>
            <a:ext cx="4158853" cy="3756898"/>
          </a:xfrm>
          <a:prstGeom prst="roundRect">
            <a:avLst>
              <a:gd name="adj" fmla="val 3894"/>
            </a:avLst>
          </a:prstGeom>
          <a:solidFill>
            <a:srgbClr val="112836"/>
          </a:solidFill>
          <a:ln/>
        </p:spPr>
      </p:sp>
      <p:sp>
        <p:nvSpPr>
          <p:cNvPr id="16" name="Shape 14"/>
          <p:cNvSpPr/>
          <p:nvPr/>
        </p:nvSpPr>
        <p:spPr>
          <a:xfrm>
            <a:off x="9633823" y="2976682"/>
            <a:ext cx="4158853" cy="121920"/>
          </a:xfrm>
          <a:prstGeom prst="roundRect">
            <a:avLst>
              <a:gd name="adj" fmla="val 29451"/>
            </a:avLst>
          </a:prstGeom>
          <a:solidFill>
            <a:srgbClr val="0A988B"/>
          </a:solidFill>
          <a:ln/>
        </p:spPr>
      </p:sp>
      <p:sp>
        <p:nvSpPr>
          <p:cNvPr id="17" name="Shape 15"/>
          <p:cNvSpPr/>
          <p:nvPr/>
        </p:nvSpPr>
        <p:spPr>
          <a:xfrm>
            <a:off x="11354217" y="2648188"/>
            <a:ext cx="718066" cy="718066"/>
          </a:xfrm>
          <a:prstGeom prst="roundRect">
            <a:avLst>
              <a:gd name="adj" fmla="val 127342"/>
            </a:avLst>
          </a:prstGeom>
          <a:solidFill>
            <a:srgbClr val="0A988B"/>
          </a:solidFill>
          <a:ln/>
        </p:spPr>
      </p:sp>
      <p:sp>
        <p:nvSpPr>
          <p:cNvPr id="18" name="Text 16"/>
          <p:cNvSpPr/>
          <p:nvPr/>
        </p:nvSpPr>
        <p:spPr>
          <a:xfrm>
            <a:off x="11569601" y="2827734"/>
            <a:ext cx="287179" cy="358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9903619" y="3605570"/>
            <a:ext cx="308490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Remote Operation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903619" y="4101108"/>
            <a:ext cx="3619262" cy="2393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a Flask-based mobile/web application for remote control, G-code upload, and real-time monitoring.</a:t>
            </a:r>
            <a:endParaRPr lang="en-US" sz="235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80A4CA7-49B9-486D-8323-D4B7D338B407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274445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Hardware Components: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256836"/>
            <a:ext cx="34423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NEMA Stepper Motors:</a:t>
            </a: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Three motors for X, Y, and Z axis movement.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4489609"/>
            <a:ext cx="34423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Arduino Uno:</a:t>
            </a: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Serves as the motor controller.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37724" y="5339358"/>
            <a:ext cx="34423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DC-DC Converter:</a:t>
            </a: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Regulates current to the heated wire for stable cutting.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4871561" y="3256836"/>
            <a:ext cx="34423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Raspberry Pi &amp; Display:</a:t>
            </a: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User interface for standalone operation.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4871561" y="4489609"/>
            <a:ext cx="3442335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Nichrome Heated Wire:</a:t>
            </a: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Provides precise cutting through controlled heat application.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4871561" y="6105406"/>
            <a:ext cx="34423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0A988B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Custom Frame:</a:t>
            </a: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 Provides stability during operation.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26344"/>
            <a:ext cx="1034879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Raspberry Pi Communications: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409111"/>
            <a:ext cx="12954952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The Raspberry Pi runs a PyQt5 GUI application, allowing users to jog motors, upload/preview G-code, and start/stop cutting jobs.</a:t>
            </a:r>
            <a:endParaRPr lang="en-US" sz="23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3635573"/>
            <a:ext cx="4318278" cy="95750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77039" y="48323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PyQt5 GUI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77039" y="5327928"/>
            <a:ext cx="3839647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User interface for direct machine control.</a:t>
            </a:r>
            <a:endParaRPr lang="en-US" sz="23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002" y="3635573"/>
            <a:ext cx="4318278" cy="95750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95317" y="48323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USB Serial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395317" y="5327928"/>
            <a:ext cx="3839647" cy="1435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Communication link between Raspberry Pi and Arduino Uno.</a:t>
            </a:r>
            <a:endParaRPr lang="en-US" sz="23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4279" y="3635573"/>
            <a:ext cx="4318278" cy="95750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13595" y="483239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GRBL Firmware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713595" y="5327928"/>
            <a:ext cx="3839647" cy="1435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On Arduino, drives motors with precision based on commands.</a:t>
            </a:r>
            <a:endParaRPr lang="en-US" sz="235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E3B28A1-72BB-48CE-928C-99BAE293014E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0663" y="299204"/>
            <a:ext cx="3632954" cy="76311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7724" y="89558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Mobile Communications: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837724" y="2662595"/>
            <a:ext cx="7468553" cy="1435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A Flask-based web application provides a responsive mobile interface for remote control from any device on the same Wi-Fi network.</a:t>
            </a:r>
            <a:endParaRPr lang="en-US" sz="2350" dirty="0"/>
          </a:p>
        </p:txBody>
      </p:sp>
      <p:sp>
        <p:nvSpPr>
          <p:cNvPr id="6" name="Text 2"/>
          <p:cNvSpPr/>
          <p:nvPr/>
        </p:nvSpPr>
        <p:spPr>
          <a:xfrm>
            <a:off x="837724" y="445746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Key Features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837724" y="5168384"/>
            <a:ext cx="746855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Jog the machine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837724" y="5730716"/>
            <a:ext cx="746855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Start and stop jobs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837724" y="6293048"/>
            <a:ext cx="746855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Zero the axes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837724" y="6855381"/>
            <a:ext cx="746855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File uploads (G-code from phone to Raspberry Pi)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409" y="474107"/>
            <a:ext cx="4056936" cy="506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Results: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603409" y="1325880"/>
            <a:ext cx="13423583" cy="344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Our system successfully performed precise and repeatable 2D and 3D cuts on various foam samples.</a:t>
            </a:r>
            <a:endParaRPr lang="en-US" sz="16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530" y="2058591"/>
            <a:ext cx="3423285" cy="456438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280" y="2058591"/>
            <a:ext cx="3371017" cy="461950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03409" y="7066002"/>
            <a:ext cx="13423583" cy="689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Both the Raspberry Pi GUI and mobile app functioned flawlessly, confirming our project as a viable, cost-effective alternative to expensive CNC systems.</a:t>
            </a:r>
            <a:endParaRPr lang="en-US" sz="165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BFD7885-D195-44F4-BE72-288EA6D98A8F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72327"/>
            <a:ext cx="853201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Challenges &amp; Constraints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655094"/>
            <a:ext cx="6357818" cy="1931432"/>
          </a:xfrm>
          <a:prstGeom prst="roundRect">
            <a:avLst>
              <a:gd name="adj" fmla="val 1859"/>
            </a:avLst>
          </a:prstGeom>
          <a:solidFill>
            <a:srgbClr val="304755"/>
          </a:solidFill>
          <a:ln/>
        </p:spPr>
      </p:sp>
      <p:sp>
        <p:nvSpPr>
          <p:cNvPr id="4" name="Text 2"/>
          <p:cNvSpPr/>
          <p:nvPr/>
        </p:nvSpPr>
        <p:spPr>
          <a:xfrm>
            <a:off x="1077039" y="2894409"/>
            <a:ext cx="358163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Hardware Availability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77039" y="3389947"/>
            <a:ext cx="5879187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Limited local market options caused delays in sourcing components.</a:t>
            </a:r>
            <a:endParaRPr lang="en-US" sz="2350" dirty="0"/>
          </a:p>
        </p:txBody>
      </p:sp>
      <p:sp>
        <p:nvSpPr>
          <p:cNvPr id="6" name="Shape 4"/>
          <p:cNvSpPr/>
          <p:nvPr/>
        </p:nvSpPr>
        <p:spPr>
          <a:xfrm>
            <a:off x="7434858" y="2655094"/>
            <a:ext cx="6357818" cy="1931432"/>
          </a:xfrm>
          <a:prstGeom prst="roundRect">
            <a:avLst>
              <a:gd name="adj" fmla="val 1859"/>
            </a:avLst>
          </a:prstGeom>
          <a:solidFill>
            <a:srgbClr val="304755"/>
          </a:solidFill>
          <a:ln/>
        </p:spPr>
      </p:sp>
      <p:sp>
        <p:nvSpPr>
          <p:cNvPr id="7" name="Text 5"/>
          <p:cNvSpPr/>
          <p:nvPr/>
        </p:nvSpPr>
        <p:spPr>
          <a:xfrm>
            <a:off x="7674173" y="2894409"/>
            <a:ext cx="340745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Fragile Components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74173" y="3389947"/>
            <a:ext cx="5879187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3D-printed components frequently broke under operational stress.</a:t>
            </a:r>
            <a:endParaRPr lang="en-US" sz="2350" dirty="0"/>
          </a:p>
        </p:txBody>
      </p:sp>
      <p:sp>
        <p:nvSpPr>
          <p:cNvPr id="9" name="Shape 7"/>
          <p:cNvSpPr/>
          <p:nvPr/>
        </p:nvSpPr>
        <p:spPr>
          <a:xfrm>
            <a:off x="837724" y="4825841"/>
            <a:ext cx="12954952" cy="1931432"/>
          </a:xfrm>
          <a:prstGeom prst="roundRect">
            <a:avLst>
              <a:gd name="adj" fmla="val 1859"/>
            </a:avLst>
          </a:prstGeom>
          <a:solidFill>
            <a:srgbClr val="304755"/>
          </a:solidFill>
          <a:ln/>
        </p:spPr>
      </p:sp>
      <p:sp>
        <p:nvSpPr>
          <p:cNvPr id="10" name="Text 8"/>
          <p:cNvSpPr/>
          <p:nvPr/>
        </p:nvSpPr>
        <p:spPr>
          <a:xfrm>
            <a:off x="1077039" y="5065157"/>
            <a:ext cx="556772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Heat Control for the Cutting Wire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77039" y="5560695"/>
            <a:ext cx="12476321" cy="957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Maintaining a stable wire temperature was difficult. Too much current caused wire breakage, while too little made cutting slow or uneven.</a:t>
            </a:r>
            <a:endParaRPr lang="en-US" sz="235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6EB14CC-0B24-48FD-82B6-D82BF6DDF668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09274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FFFFFF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Future Work: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992041"/>
            <a:ext cx="4158734" cy="3428286"/>
          </a:xfrm>
          <a:prstGeom prst="roundRect">
            <a:avLst>
              <a:gd name="adj" fmla="val 4268"/>
            </a:avLst>
          </a:prstGeom>
          <a:solidFill>
            <a:srgbClr val="112836"/>
          </a:solidFill>
          <a:ln w="30480">
            <a:solidFill>
              <a:srgbClr val="49606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7244" y="2992041"/>
            <a:ext cx="121920" cy="3428286"/>
          </a:xfrm>
          <a:prstGeom prst="roundRect">
            <a:avLst>
              <a:gd name="adj" fmla="val 29451"/>
            </a:avLst>
          </a:prstGeom>
          <a:solidFill>
            <a:srgbClr val="0A988B"/>
          </a:solidFill>
          <a:ln/>
        </p:spPr>
      </p:sp>
      <p:sp>
        <p:nvSpPr>
          <p:cNvPr id="5" name="Text 3"/>
          <p:cNvSpPr/>
          <p:nvPr/>
        </p:nvSpPr>
        <p:spPr>
          <a:xfrm>
            <a:off x="1198959" y="3261836"/>
            <a:ext cx="3527703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Vision System Integration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98959" y="4109323"/>
            <a:ext cx="3527703" cy="1435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Implement a camera for real-time monitoring of the cutting process.</a:t>
            </a:r>
            <a:endParaRPr lang="en-US" sz="2350" dirty="0"/>
          </a:p>
        </p:txBody>
      </p:sp>
      <p:sp>
        <p:nvSpPr>
          <p:cNvPr id="7" name="Shape 5"/>
          <p:cNvSpPr/>
          <p:nvPr/>
        </p:nvSpPr>
        <p:spPr>
          <a:xfrm>
            <a:off x="5235773" y="2992041"/>
            <a:ext cx="4158734" cy="3428286"/>
          </a:xfrm>
          <a:prstGeom prst="roundRect">
            <a:avLst>
              <a:gd name="adj" fmla="val 4268"/>
            </a:avLst>
          </a:prstGeom>
          <a:solidFill>
            <a:srgbClr val="112836"/>
          </a:solidFill>
          <a:ln w="30480">
            <a:solidFill>
              <a:srgbClr val="49606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05293" y="2992041"/>
            <a:ext cx="121920" cy="3428286"/>
          </a:xfrm>
          <a:prstGeom prst="roundRect">
            <a:avLst>
              <a:gd name="adj" fmla="val 29451"/>
            </a:avLst>
          </a:prstGeom>
          <a:solidFill>
            <a:srgbClr val="0A988B"/>
          </a:solidFill>
          <a:ln/>
        </p:spPr>
      </p:sp>
      <p:sp>
        <p:nvSpPr>
          <p:cNvPr id="9" name="Text 7"/>
          <p:cNvSpPr/>
          <p:nvPr/>
        </p:nvSpPr>
        <p:spPr>
          <a:xfrm>
            <a:off x="5597009" y="3261836"/>
            <a:ext cx="3527703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Automated Material Handling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97009" y="4109323"/>
            <a:ext cx="3527703" cy="1435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Develop systems for automatic loading and unloading of foam.</a:t>
            </a:r>
            <a:endParaRPr lang="en-US" sz="2350" dirty="0"/>
          </a:p>
        </p:txBody>
      </p:sp>
      <p:sp>
        <p:nvSpPr>
          <p:cNvPr id="11" name="Shape 9"/>
          <p:cNvSpPr/>
          <p:nvPr/>
        </p:nvSpPr>
        <p:spPr>
          <a:xfrm>
            <a:off x="9633823" y="2992041"/>
            <a:ext cx="4158853" cy="3428286"/>
          </a:xfrm>
          <a:prstGeom prst="roundRect">
            <a:avLst>
              <a:gd name="adj" fmla="val 4268"/>
            </a:avLst>
          </a:prstGeom>
          <a:solidFill>
            <a:srgbClr val="112836"/>
          </a:solidFill>
          <a:ln w="30480">
            <a:solidFill>
              <a:srgbClr val="49606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3343" y="2992041"/>
            <a:ext cx="121920" cy="3428286"/>
          </a:xfrm>
          <a:prstGeom prst="roundRect">
            <a:avLst>
              <a:gd name="adj" fmla="val 29451"/>
            </a:avLst>
          </a:prstGeom>
          <a:solidFill>
            <a:srgbClr val="0A988B"/>
          </a:solidFill>
          <a:ln/>
        </p:spPr>
      </p:sp>
      <p:sp>
        <p:nvSpPr>
          <p:cNvPr id="13" name="Text 11"/>
          <p:cNvSpPr/>
          <p:nvPr/>
        </p:nvSpPr>
        <p:spPr>
          <a:xfrm>
            <a:off x="9995059" y="3261836"/>
            <a:ext cx="323409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AD6DE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Material Expansion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995059" y="3757374"/>
            <a:ext cx="3527822" cy="2393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2350" dirty="0">
                <a:solidFill>
                  <a:srgbClr val="CAD6DE"/>
                </a:solidFill>
                <a:latin typeface="Cabin" pitchFamily="34" charset="0"/>
                <a:ea typeface="Cabin" pitchFamily="34" charset="-122"/>
                <a:cs typeface="Cabin" pitchFamily="34" charset="-120"/>
              </a:rPr>
              <a:t>Change the material of the wire so it can handle higher voltages and expand the project to other materials like plastic</a:t>
            </a:r>
            <a:endParaRPr lang="en-US" sz="235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261B40F-B06B-456A-AFCF-CF4B7B16E725}"/>
              </a:ext>
            </a:extLst>
          </p:cNvPr>
          <p:cNvSpPr/>
          <p:nvPr/>
        </p:nvSpPr>
        <p:spPr>
          <a:xfrm>
            <a:off x="12641179" y="7411771"/>
            <a:ext cx="1844842" cy="737937"/>
          </a:xfrm>
          <a:prstGeom prst="roundRect">
            <a:avLst/>
          </a:prstGeom>
          <a:solidFill>
            <a:srgbClr val="112836"/>
          </a:solidFill>
          <a:ln>
            <a:solidFill>
              <a:srgbClr val="1128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564</Words>
  <Application>Microsoft Office PowerPoint</Application>
  <PresentationFormat>Custom</PresentationFormat>
  <Paragraphs>72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Cabin</vt:lpstr>
      <vt:lpstr>Arial</vt:lpstr>
      <vt:lpstr>Calibri</vt:lpstr>
      <vt:lpstr>Unbounded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mohammed jaddou</cp:lastModifiedBy>
  <cp:revision>2</cp:revision>
  <dcterms:created xsi:type="dcterms:W3CDTF">2025-09-18T22:30:22Z</dcterms:created>
  <dcterms:modified xsi:type="dcterms:W3CDTF">2025-09-18T22:34:06Z</dcterms:modified>
</cp:coreProperties>
</file>