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x="18288000" cy="10287000"/>
  <p:notesSz cx="6858000" cy="9144000"/>
  <p:embeddedFontLst>
    <p:embeddedFont>
      <p:font typeface="League Spartan" charset="1" panose="00000800000000000000"/>
      <p:regular r:id="rId50"/>
    </p:embeddedFont>
    <p:embeddedFont>
      <p:font typeface="Arimo" charset="1" panose="020B0604020202020204"/>
      <p:regular r:id="rId51"/>
    </p:embeddedFont>
    <p:embeddedFont>
      <p:font typeface="Arimo Bold" charset="1" panose="020B0704020202020204"/>
      <p:regular r:id="rId52"/>
    </p:embeddedFont>
    <p:embeddedFont>
      <p:font typeface="Dynamo Condensed Bold" charset="1" panose="020B080402020A060404"/>
      <p:regular r:id="rId53"/>
    </p:embeddedFont>
    <p:embeddedFont>
      <p:font typeface="Cooper BT Bold" charset="1" panose="0208080404030B020404"/>
      <p:regular r:id="rId54"/>
    </p:embeddedFont>
    <p:embeddedFont>
      <p:font typeface="Courier PS Bold" charset="1" panose="02070809020205020404"/>
      <p:regular r:id="rId55"/>
    </p:embeddedFont>
    <p:embeddedFont>
      <p:font typeface="Cooper BT Light" charset="1" panose="0208050304030B020404"/>
      <p:regular r:id="rId56"/>
    </p:embeddedFont>
    <p:embeddedFont>
      <p:font typeface="Cooper BT Bold Italics" charset="1" panose="0208080405030B090404"/>
      <p:regular r:id="rId5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slides/slide42.xml" Type="http://schemas.openxmlformats.org/officeDocument/2006/relationships/slide"/><Relationship Id="rId48" Target="slides/slide43.xml" Type="http://schemas.openxmlformats.org/officeDocument/2006/relationships/slide"/><Relationship Id="rId49" Target="slides/slide44.xml" Type="http://schemas.openxmlformats.org/officeDocument/2006/relationships/slide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51" Target="fonts/font51.fntdata" Type="http://schemas.openxmlformats.org/officeDocument/2006/relationships/font"/><Relationship Id="rId52" Target="fonts/font52.fntdata" Type="http://schemas.openxmlformats.org/officeDocument/2006/relationships/font"/><Relationship Id="rId53" Target="fonts/font53.fntdata" Type="http://schemas.openxmlformats.org/officeDocument/2006/relationships/font"/><Relationship Id="rId54" Target="fonts/font54.fntdata" Type="http://schemas.openxmlformats.org/officeDocument/2006/relationships/font"/><Relationship Id="rId55" Target="fonts/font55.fntdata" Type="http://schemas.openxmlformats.org/officeDocument/2006/relationships/font"/><Relationship Id="rId56" Target="fonts/font56.fntdata" Type="http://schemas.openxmlformats.org/officeDocument/2006/relationships/font"/><Relationship Id="rId57" Target="fonts/font57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5.png" Type="http://schemas.openxmlformats.org/officeDocument/2006/relationships/image"/><Relationship Id="rId4" Target="../media/image26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7.png" Type="http://schemas.openxmlformats.org/officeDocument/2006/relationships/image"/><Relationship Id="rId4" Target="../media/image2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9.png" Type="http://schemas.openxmlformats.org/officeDocument/2006/relationships/image"/><Relationship Id="rId4" Target="../media/image30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1.png" Type="http://schemas.openxmlformats.org/officeDocument/2006/relationships/image"/><Relationship Id="rId4" Target="../media/image32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8.png" Type="http://schemas.openxmlformats.org/officeDocument/2006/relationships/image"/><Relationship Id="rId4" Target="../media/image33.png" Type="http://schemas.openxmlformats.org/officeDocument/2006/relationships/image"/><Relationship Id="rId5" Target="../media/image34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5.png" Type="http://schemas.openxmlformats.org/officeDocument/2006/relationships/image"/><Relationship Id="rId4" Target="../media/image36.png" Type="http://schemas.openxmlformats.org/officeDocument/2006/relationships/image"/><Relationship Id="rId5" Target="../media/image37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8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9.png" Type="http://schemas.openxmlformats.org/officeDocument/2006/relationships/image"/><Relationship Id="rId4" Target="../media/image40.png" Type="http://schemas.openxmlformats.org/officeDocument/2006/relationships/image"/><Relationship Id="rId5" Target="../media/image41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2.png" Type="http://schemas.openxmlformats.org/officeDocument/2006/relationships/image"/><Relationship Id="rId4" Target="../media/image43.png" Type="http://schemas.openxmlformats.org/officeDocument/2006/relationships/image"/><Relationship Id="rId5" Target="../media/image18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5.png" Type="http://schemas.openxmlformats.org/officeDocument/2006/relationships/image"/><Relationship Id="rId4" Target="../media/image44.png" Type="http://schemas.openxmlformats.org/officeDocument/2006/relationships/image"/><Relationship Id="rId5" Target="../media/image46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7.png" Type="http://schemas.openxmlformats.org/officeDocument/2006/relationships/image"/><Relationship Id="rId4" Target="../media/image48.png" Type="http://schemas.openxmlformats.org/officeDocument/2006/relationships/image"/><Relationship Id="rId5" Target="../media/image49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0.png" Type="http://schemas.openxmlformats.org/officeDocument/2006/relationships/image"/><Relationship Id="rId4" Target="../media/image51.png" Type="http://schemas.openxmlformats.org/officeDocument/2006/relationships/image"/><Relationship Id="rId5" Target="../media/image52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3.png" Type="http://schemas.openxmlformats.org/officeDocument/2006/relationships/image"/><Relationship Id="rId4" Target="../media/image54.pn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5.png" Type="http://schemas.openxmlformats.org/officeDocument/2006/relationships/image"/><Relationship Id="rId4" Target="../media/image56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7.png" Type="http://schemas.openxmlformats.org/officeDocument/2006/relationships/image"/><Relationship Id="rId4" Target="../media/image58.png" Type="http://schemas.openxmlformats.org/officeDocument/2006/relationships/image"/><Relationship Id="rId5" Target="../media/image59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0.png" Type="http://schemas.openxmlformats.org/officeDocument/2006/relationships/image"/><Relationship Id="rId4" Target="../media/image61.png" Type="http://schemas.openxmlformats.org/officeDocument/2006/relationships/image"/><Relationship Id="rId5" Target="../media/image62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3.png" Type="http://schemas.openxmlformats.org/officeDocument/2006/relationships/image"/><Relationship Id="rId4" Target="../media/image64.png" Type="http://schemas.openxmlformats.org/officeDocument/2006/relationships/image"/><Relationship Id="rId5" Target="../media/image65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6.png" Type="http://schemas.openxmlformats.org/officeDocument/2006/relationships/image"/><Relationship Id="rId4" Target="../media/image67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8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pn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9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0.png" Type="http://schemas.openxmlformats.org/officeDocument/2006/relationships/image"/><Relationship Id="rId4" Target="../media/image71.pn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2.pn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3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4.png" Type="http://schemas.openxmlformats.org/officeDocument/2006/relationships/image"/><Relationship Id="rId4" Target="../media/image75.pn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6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7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8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9.png" Type="http://schemas.openxmlformats.org/officeDocument/2006/relationships/image"/><Relationship Id="rId4" Target="../media/image80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8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82.png" Type="http://schemas.openxmlformats.org/officeDocument/2006/relationships/image"/><Relationship Id="rId4" Target="../media/image83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84.png" Type="http://schemas.openxmlformats.org/officeDocument/2006/relationships/image"/></Relationships>
</file>

<file path=ppt/slides/_rels/slide4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4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4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3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5.png" Type="http://schemas.openxmlformats.org/officeDocument/2006/relationships/image"/><Relationship Id="rId4" Target="../media/image16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7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0.png" Type="http://schemas.openxmlformats.org/officeDocument/2006/relationships/image"/><Relationship Id="rId4" Target="../media/image21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2.png" Type="http://schemas.openxmlformats.org/officeDocument/2006/relationships/image"/><Relationship Id="rId4" Target="../media/image23.png" Type="http://schemas.openxmlformats.org/officeDocument/2006/relationships/image"/><Relationship Id="rId5" Target="../media/image2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081354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0" y="0"/>
                </a:moveTo>
                <a:lnTo>
                  <a:pt x="4282420" y="0"/>
                </a:lnTo>
                <a:lnTo>
                  <a:pt x="428242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0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4282420" y="0"/>
                </a:moveTo>
                <a:lnTo>
                  <a:pt x="0" y="0"/>
                </a:lnTo>
                <a:lnTo>
                  <a:pt x="0" y="8229600"/>
                </a:lnTo>
                <a:lnTo>
                  <a:pt x="4282420" y="8229600"/>
                </a:lnTo>
                <a:lnTo>
                  <a:pt x="428242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821766" y="888564"/>
            <a:ext cx="10644468" cy="24266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448"/>
              </a:lnSpc>
            </a:pPr>
            <a:r>
              <a:rPr lang="en-US" sz="8914" spc="891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GRADUATION PROJECT 1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9699429" y="6589984"/>
            <a:ext cx="7156927" cy="15925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17"/>
              </a:lnSpc>
            </a:pPr>
            <a:r>
              <a:rPr lang="en-US" sz="3294" spc="32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Presented By:</a:t>
            </a:r>
          </a:p>
          <a:p>
            <a:pPr algn="ctr">
              <a:lnSpc>
                <a:spcPts val="4117"/>
              </a:lnSpc>
            </a:pPr>
            <a:r>
              <a:rPr lang="en-US" sz="3294" spc="32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Adam Yaesh</a:t>
            </a:r>
          </a:p>
          <a:p>
            <a:pPr algn="ctr">
              <a:lnSpc>
                <a:spcPts val="4117"/>
              </a:lnSpc>
            </a:pPr>
            <a:r>
              <a:rPr lang="en-US" sz="3294" spc="32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Laith Alayyan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00473" y="6850956"/>
            <a:ext cx="7156927" cy="10705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17"/>
              </a:lnSpc>
            </a:pPr>
            <a:r>
              <a:rPr lang="en-US" sz="3294" spc="32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Supervisor:</a:t>
            </a:r>
          </a:p>
          <a:p>
            <a:pPr algn="ctr">
              <a:lnSpc>
                <a:spcPts val="4117"/>
              </a:lnSpc>
            </a:pPr>
            <a:r>
              <a:rPr lang="en-US" sz="3294" spc="329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Dr. Asmaa Afeefi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204361" y="4667777"/>
            <a:ext cx="9876992" cy="9740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448"/>
              </a:lnSpc>
            </a:pPr>
            <a:r>
              <a:rPr lang="en-US" sz="7026" spc="702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StudentTechShop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988262" y="1662284"/>
            <a:ext cx="4251187" cy="8349684"/>
          </a:xfrm>
          <a:custGeom>
            <a:avLst/>
            <a:gdLst/>
            <a:ahLst/>
            <a:cxnLst/>
            <a:rect r="r" b="b" t="t" l="l"/>
            <a:pathLst>
              <a:path h="8349684" w="4251187">
                <a:moveTo>
                  <a:pt x="0" y="0"/>
                </a:moveTo>
                <a:lnTo>
                  <a:pt x="4251187" y="0"/>
                </a:lnTo>
                <a:lnTo>
                  <a:pt x="4251187" y="8349684"/>
                </a:lnTo>
                <a:lnTo>
                  <a:pt x="0" y="83496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6834" r="0" b="-683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754975" y="2080198"/>
            <a:ext cx="4058644" cy="7931771"/>
          </a:xfrm>
          <a:custGeom>
            <a:avLst/>
            <a:gdLst/>
            <a:ahLst/>
            <a:cxnLst/>
            <a:rect r="r" b="b" t="t" l="l"/>
            <a:pathLst>
              <a:path h="7931771" w="4058644">
                <a:moveTo>
                  <a:pt x="0" y="0"/>
                </a:moveTo>
                <a:lnTo>
                  <a:pt x="4058644" y="0"/>
                </a:lnTo>
                <a:lnTo>
                  <a:pt x="4058644" y="7931770"/>
                </a:lnTo>
                <a:lnTo>
                  <a:pt x="0" y="79317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119" r="0" b="-711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80630" y="495578"/>
            <a:ext cx="15867964" cy="864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RECOMMENDATIONS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689045" y="1360448"/>
            <a:ext cx="3921420" cy="8754797"/>
          </a:xfrm>
          <a:custGeom>
            <a:avLst/>
            <a:gdLst/>
            <a:ahLst/>
            <a:cxnLst/>
            <a:rect r="r" b="b" t="t" l="l"/>
            <a:pathLst>
              <a:path h="8754797" w="3921420">
                <a:moveTo>
                  <a:pt x="0" y="0"/>
                </a:moveTo>
                <a:lnTo>
                  <a:pt x="3921420" y="0"/>
                </a:lnTo>
                <a:lnTo>
                  <a:pt x="3921420" y="8754798"/>
                </a:lnTo>
                <a:lnTo>
                  <a:pt x="0" y="875479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446134" y="1142929"/>
            <a:ext cx="4335182" cy="8972317"/>
          </a:xfrm>
          <a:custGeom>
            <a:avLst/>
            <a:gdLst/>
            <a:ahLst/>
            <a:cxnLst/>
            <a:rect r="r" b="b" t="t" l="l"/>
            <a:pathLst>
              <a:path h="8972317" w="4335182">
                <a:moveTo>
                  <a:pt x="0" y="0"/>
                </a:moveTo>
                <a:lnTo>
                  <a:pt x="4335181" y="0"/>
                </a:lnTo>
                <a:lnTo>
                  <a:pt x="4335181" y="8972317"/>
                </a:lnTo>
                <a:lnTo>
                  <a:pt x="0" y="897231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0" t="0" r="-60" b="-7922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271383"/>
            <a:ext cx="15867964" cy="871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PRODUCTS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767116" y="1502084"/>
            <a:ext cx="4391132" cy="8382387"/>
          </a:xfrm>
          <a:custGeom>
            <a:avLst/>
            <a:gdLst/>
            <a:ahLst/>
            <a:cxnLst/>
            <a:rect r="r" b="b" t="t" l="l"/>
            <a:pathLst>
              <a:path h="8382387" w="4391132">
                <a:moveTo>
                  <a:pt x="0" y="0"/>
                </a:moveTo>
                <a:lnTo>
                  <a:pt x="4391132" y="0"/>
                </a:lnTo>
                <a:lnTo>
                  <a:pt x="4391132" y="8382387"/>
                </a:lnTo>
                <a:lnTo>
                  <a:pt x="0" y="83823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8476" r="0" b="-847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847606" y="1502084"/>
            <a:ext cx="4049057" cy="8382387"/>
          </a:xfrm>
          <a:custGeom>
            <a:avLst/>
            <a:gdLst/>
            <a:ahLst/>
            <a:cxnLst/>
            <a:rect r="r" b="b" t="t" l="l"/>
            <a:pathLst>
              <a:path h="8382387" w="4049057">
                <a:moveTo>
                  <a:pt x="0" y="0"/>
                </a:moveTo>
                <a:lnTo>
                  <a:pt x="4049058" y="0"/>
                </a:lnTo>
                <a:lnTo>
                  <a:pt x="4049058" y="8382387"/>
                </a:lnTo>
                <a:lnTo>
                  <a:pt x="0" y="83823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820" r="0" b="-382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47750" y="495578"/>
            <a:ext cx="15867964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sz="5671">
                <a:solidFill>
                  <a:srgbClr val="FFFFFF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CONNECTION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1159133" y="2908762"/>
            <a:ext cx="5094900" cy="6349538"/>
          </a:xfrm>
          <a:custGeom>
            <a:avLst/>
            <a:gdLst/>
            <a:ahLst/>
            <a:cxnLst/>
            <a:rect r="r" b="b" t="t" l="l"/>
            <a:pathLst>
              <a:path h="6349538" w="5094900">
                <a:moveTo>
                  <a:pt x="0" y="0"/>
                </a:moveTo>
                <a:lnTo>
                  <a:pt x="5094901" y="0"/>
                </a:lnTo>
                <a:lnTo>
                  <a:pt x="5094901" y="6349538"/>
                </a:lnTo>
                <a:lnTo>
                  <a:pt x="0" y="63495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0" t="-49940" r="0" b="-29178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27833" y="1245529"/>
            <a:ext cx="3902073" cy="8711604"/>
          </a:xfrm>
          <a:custGeom>
            <a:avLst/>
            <a:gdLst/>
            <a:ahLst/>
            <a:cxnLst/>
            <a:rect r="r" b="b" t="t" l="l"/>
            <a:pathLst>
              <a:path h="8711604" w="3902073">
                <a:moveTo>
                  <a:pt x="0" y="0"/>
                </a:moveTo>
                <a:lnTo>
                  <a:pt x="3902073" y="0"/>
                </a:lnTo>
                <a:lnTo>
                  <a:pt x="3902073" y="8711605"/>
                </a:lnTo>
                <a:lnTo>
                  <a:pt x="0" y="87116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831472" y="2720897"/>
            <a:ext cx="4452877" cy="5760869"/>
          </a:xfrm>
          <a:custGeom>
            <a:avLst/>
            <a:gdLst/>
            <a:ahLst/>
            <a:cxnLst/>
            <a:rect r="r" b="b" t="t" l="l"/>
            <a:pathLst>
              <a:path h="5760869" w="4452877">
                <a:moveTo>
                  <a:pt x="0" y="0"/>
                </a:moveTo>
                <a:lnTo>
                  <a:pt x="4452877" y="0"/>
                </a:lnTo>
                <a:lnTo>
                  <a:pt x="4452877" y="5760869"/>
                </a:lnTo>
                <a:lnTo>
                  <a:pt x="0" y="57608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65508" r="0" b="-705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03795" y="3044508"/>
            <a:ext cx="4357455" cy="5611410"/>
          </a:xfrm>
          <a:custGeom>
            <a:avLst/>
            <a:gdLst/>
            <a:ahLst/>
            <a:cxnLst/>
            <a:rect r="r" b="b" t="t" l="l"/>
            <a:pathLst>
              <a:path h="5611410" w="4357455">
                <a:moveTo>
                  <a:pt x="0" y="0"/>
                </a:moveTo>
                <a:lnTo>
                  <a:pt x="4357455" y="0"/>
                </a:lnTo>
                <a:lnTo>
                  <a:pt x="4357455" y="5611410"/>
                </a:lnTo>
                <a:lnTo>
                  <a:pt x="0" y="56114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2" t="-49940" r="-3331" b="-29178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-2178260" y="503198"/>
            <a:ext cx="15867964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sz="5671">
                <a:solidFill>
                  <a:srgbClr val="FFFFFF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REVIEW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76477" y="2058568"/>
            <a:ext cx="4843088" cy="7878562"/>
          </a:xfrm>
          <a:custGeom>
            <a:avLst/>
            <a:gdLst/>
            <a:ahLst/>
            <a:cxnLst/>
            <a:rect r="r" b="b" t="t" l="l"/>
            <a:pathLst>
              <a:path h="7878562" w="4843088">
                <a:moveTo>
                  <a:pt x="0" y="0"/>
                </a:moveTo>
                <a:lnTo>
                  <a:pt x="4843088" y="0"/>
                </a:lnTo>
                <a:lnTo>
                  <a:pt x="4843088" y="7878562"/>
                </a:lnTo>
                <a:lnTo>
                  <a:pt x="0" y="78785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28" t="-20664" r="-728" b="-1847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167660" y="2058568"/>
            <a:ext cx="4671332" cy="7627178"/>
          </a:xfrm>
          <a:custGeom>
            <a:avLst/>
            <a:gdLst/>
            <a:ahLst/>
            <a:cxnLst/>
            <a:rect r="r" b="b" t="t" l="l"/>
            <a:pathLst>
              <a:path h="7627178" w="4671332">
                <a:moveTo>
                  <a:pt x="0" y="0"/>
                </a:moveTo>
                <a:lnTo>
                  <a:pt x="4671332" y="0"/>
                </a:lnTo>
                <a:lnTo>
                  <a:pt x="4671332" y="7627178"/>
                </a:lnTo>
                <a:lnTo>
                  <a:pt x="0" y="76271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317" r="0" b="-1831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227432" y="2264010"/>
            <a:ext cx="4847072" cy="7216294"/>
          </a:xfrm>
          <a:custGeom>
            <a:avLst/>
            <a:gdLst/>
            <a:ahLst/>
            <a:cxnLst/>
            <a:rect r="r" b="b" t="t" l="l"/>
            <a:pathLst>
              <a:path h="7216294" w="4847072">
                <a:moveTo>
                  <a:pt x="0" y="0"/>
                </a:moveTo>
                <a:lnTo>
                  <a:pt x="4847072" y="0"/>
                </a:lnTo>
                <a:lnTo>
                  <a:pt x="4847072" y="7216294"/>
                </a:lnTo>
                <a:lnTo>
                  <a:pt x="0" y="72162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30930" r="-8015" b="-3093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10018" y="496105"/>
            <a:ext cx="15867964" cy="864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REPORT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14164" y="1537493"/>
            <a:ext cx="4106508" cy="8509248"/>
          </a:xfrm>
          <a:custGeom>
            <a:avLst/>
            <a:gdLst/>
            <a:ahLst/>
            <a:cxnLst/>
            <a:rect r="r" b="b" t="t" l="l"/>
            <a:pathLst>
              <a:path h="8509248" w="4106508">
                <a:moveTo>
                  <a:pt x="0" y="0"/>
                </a:moveTo>
                <a:lnTo>
                  <a:pt x="4106508" y="0"/>
                </a:lnTo>
                <a:lnTo>
                  <a:pt x="4106508" y="8509248"/>
                </a:lnTo>
                <a:lnTo>
                  <a:pt x="0" y="85092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870" r="0" b="-387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89776" y="2229108"/>
            <a:ext cx="5276111" cy="6683064"/>
          </a:xfrm>
          <a:custGeom>
            <a:avLst/>
            <a:gdLst/>
            <a:ahLst/>
            <a:cxnLst/>
            <a:rect r="r" b="b" t="t" l="l"/>
            <a:pathLst>
              <a:path h="6683064" w="5276111">
                <a:moveTo>
                  <a:pt x="0" y="0"/>
                </a:moveTo>
                <a:lnTo>
                  <a:pt x="5276111" y="0"/>
                </a:lnTo>
                <a:lnTo>
                  <a:pt x="5276111" y="6683064"/>
                </a:lnTo>
                <a:lnTo>
                  <a:pt x="0" y="66830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8127" r="0" b="-3812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3068949" y="1537493"/>
            <a:ext cx="4190351" cy="8509248"/>
          </a:xfrm>
          <a:custGeom>
            <a:avLst/>
            <a:gdLst/>
            <a:ahLst/>
            <a:cxnLst/>
            <a:rect r="r" b="b" t="t" l="l"/>
            <a:pathLst>
              <a:path h="8509248" w="4190351">
                <a:moveTo>
                  <a:pt x="0" y="0"/>
                </a:moveTo>
                <a:lnTo>
                  <a:pt x="4190351" y="0"/>
                </a:lnTo>
                <a:lnTo>
                  <a:pt x="4190351" y="8509248"/>
                </a:lnTo>
                <a:lnTo>
                  <a:pt x="0" y="850924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412" t="0" r="-35506" b="-5025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692109" y="115598"/>
            <a:ext cx="4331444" cy="12430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130"/>
              </a:lnSpc>
            </a:pPr>
            <a:r>
              <a:rPr lang="en-US" b="true" sz="7236" i="true" spc="-253">
                <a:solidFill>
                  <a:srgbClr val="FFFFFF"/>
                </a:solidFill>
                <a:latin typeface="Cooper BT Bold Italics"/>
                <a:ea typeface="Cooper BT Bold Italics"/>
                <a:cs typeface="Cooper BT Bold Italics"/>
                <a:sym typeface="Cooper BT Bold Italics"/>
              </a:rPr>
              <a:t>Chatting!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351401" y="572793"/>
            <a:ext cx="4571660" cy="9551027"/>
          </a:xfrm>
          <a:custGeom>
            <a:avLst/>
            <a:gdLst/>
            <a:ahLst/>
            <a:cxnLst/>
            <a:rect r="r" b="b" t="t" l="l"/>
            <a:pathLst>
              <a:path h="9551027" w="4571660">
                <a:moveTo>
                  <a:pt x="0" y="0"/>
                </a:moveTo>
                <a:lnTo>
                  <a:pt x="4571660" y="0"/>
                </a:lnTo>
                <a:lnTo>
                  <a:pt x="4571660" y="9551027"/>
                </a:lnTo>
                <a:lnTo>
                  <a:pt x="0" y="95510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94" t="-2217" r="0" b="-6028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217795" y="672253"/>
            <a:ext cx="4331444" cy="12430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0130"/>
              </a:lnSpc>
            </a:pPr>
            <a:r>
              <a:rPr lang="en-US" b="true" sz="7236" i="true" spc="-253">
                <a:solidFill>
                  <a:srgbClr val="FFFFFF"/>
                </a:solidFill>
                <a:latin typeface="Cooper BT Bold Italics"/>
                <a:ea typeface="Cooper BT Bold Italics"/>
                <a:cs typeface="Cooper BT Bold Italics"/>
                <a:sym typeface="Cooper BT Bold Italics"/>
              </a:rPr>
              <a:t>ChatBot!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13471" y="1360448"/>
            <a:ext cx="3806431" cy="8146736"/>
          </a:xfrm>
          <a:custGeom>
            <a:avLst/>
            <a:gdLst/>
            <a:ahLst/>
            <a:cxnLst/>
            <a:rect r="r" b="b" t="t" l="l"/>
            <a:pathLst>
              <a:path h="8146736" w="3806431">
                <a:moveTo>
                  <a:pt x="0" y="0"/>
                </a:moveTo>
                <a:lnTo>
                  <a:pt x="3806431" y="0"/>
                </a:lnTo>
                <a:lnTo>
                  <a:pt x="3806431" y="8146736"/>
                </a:lnTo>
                <a:lnTo>
                  <a:pt x="0" y="81467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156" r="0" b="-215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036772" y="1360448"/>
            <a:ext cx="3815325" cy="8146736"/>
          </a:xfrm>
          <a:custGeom>
            <a:avLst/>
            <a:gdLst/>
            <a:ahLst/>
            <a:cxnLst/>
            <a:rect r="r" b="b" t="t" l="l"/>
            <a:pathLst>
              <a:path h="8146736" w="3815325">
                <a:moveTo>
                  <a:pt x="0" y="0"/>
                </a:moveTo>
                <a:lnTo>
                  <a:pt x="3815325" y="0"/>
                </a:lnTo>
                <a:lnTo>
                  <a:pt x="3815325" y="8146736"/>
                </a:lnTo>
                <a:lnTo>
                  <a:pt x="0" y="814673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278" r="0" b="-227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68966" y="1360448"/>
            <a:ext cx="3734534" cy="8146736"/>
          </a:xfrm>
          <a:custGeom>
            <a:avLst/>
            <a:gdLst/>
            <a:ahLst/>
            <a:cxnLst/>
            <a:rect r="r" b="b" t="t" l="l"/>
            <a:pathLst>
              <a:path h="8146736" w="3734534">
                <a:moveTo>
                  <a:pt x="0" y="0"/>
                </a:moveTo>
                <a:lnTo>
                  <a:pt x="3734534" y="0"/>
                </a:lnTo>
                <a:lnTo>
                  <a:pt x="3734534" y="8146736"/>
                </a:lnTo>
                <a:lnTo>
                  <a:pt x="0" y="81467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076" r="0" b="-1076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271383"/>
            <a:ext cx="15867964" cy="8643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sz="5671">
                <a:solidFill>
                  <a:srgbClr val="FFFFFF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PROJECTS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28036" y="2027204"/>
            <a:ext cx="4035272" cy="7925327"/>
          </a:xfrm>
          <a:custGeom>
            <a:avLst/>
            <a:gdLst/>
            <a:ahLst/>
            <a:cxnLst/>
            <a:rect r="r" b="b" t="t" l="l"/>
            <a:pathLst>
              <a:path h="7925327" w="4035272">
                <a:moveTo>
                  <a:pt x="0" y="0"/>
                </a:moveTo>
                <a:lnTo>
                  <a:pt x="4035272" y="0"/>
                </a:lnTo>
                <a:lnTo>
                  <a:pt x="4035272" y="7925328"/>
                </a:lnTo>
                <a:lnTo>
                  <a:pt x="0" y="79253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6836" r="0" b="-683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892728" y="2027204"/>
            <a:ext cx="4668385" cy="7925327"/>
          </a:xfrm>
          <a:custGeom>
            <a:avLst/>
            <a:gdLst/>
            <a:ahLst/>
            <a:cxnLst/>
            <a:rect r="r" b="b" t="t" l="l"/>
            <a:pathLst>
              <a:path h="7925327" w="4668385">
                <a:moveTo>
                  <a:pt x="0" y="0"/>
                </a:moveTo>
                <a:lnTo>
                  <a:pt x="4668385" y="0"/>
                </a:lnTo>
                <a:lnTo>
                  <a:pt x="4668385" y="7925328"/>
                </a:lnTo>
                <a:lnTo>
                  <a:pt x="0" y="792532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5754" r="0" b="-1575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28700" y="4506017"/>
            <a:ext cx="3942919" cy="2278018"/>
          </a:xfrm>
          <a:custGeom>
            <a:avLst/>
            <a:gdLst/>
            <a:ahLst/>
            <a:cxnLst/>
            <a:rect r="r" b="b" t="t" l="l"/>
            <a:pathLst>
              <a:path h="2278018" w="3942919">
                <a:moveTo>
                  <a:pt x="0" y="0"/>
                </a:moveTo>
                <a:lnTo>
                  <a:pt x="3942919" y="0"/>
                </a:lnTo>
                <a:lnTo>
                  <a:pt x="3942919" y="2278019"/>
                </a:lnTo>
                <a:lnTo>
                  <a:pt x="0" y="22780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68739" t="0" r="-69047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860958" y="596265"/>
            <a:ext cx="15867964" cy="864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ADD PRODUCT - PROJECT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032458" y="1789545"/>
            <a:ext cx="3817944" cy="8230214"/>
          </a:xfrm>
          <a:custGeom>
            <a:avLst/>
            <a:gdLst/>
            <a:ahLst/>
            <a:cxnLst/>
            <a:rect r="r" b="b" t="t" l="l"/>
            <a:pathLst>
              <a:path h="8230214" w="3817944">
                <a:moveTo>
                  <a:pt x="0" y="0"/>
                </a:moveTo>
                <a:lnTo>
                  <a:pt x="3817943" y="0"/>
                </a:lnTo>
                <a:lnTo>
                  <a:pt x="3817943" y="8230214"/>
                </a:lnTo>
                <a:lnTo>
                  <a:pt x="0" y="82302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783" r="0" b="-1783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07448" y="495578"/>
            <a:ext cx="15867964" cy="864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ADD PRODUCT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747515" y="932842"/>
            <a:ext cx="12464444" cy="9504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96"/>
              </a:lnSpc>
            </a:pPr>
            <a:r>
              <a:rPr lang="en-US" sz="6883" spc="688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Why StudentTechShop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648859" y="2720897"/>
            <a:ext cx="6868490" cy="6336962"/>
          </a:xfrm>
          <a:custGeom>
            <a:avLst/>
            <a:gdLst/>
            <a:ahLst/>
            <a:cxnLst/>
            <a:rect r="r" b="b" t="t" l="l"/>
            <a:pathLst>
              <a:path h="6336962" w="6868490">
                <a:moveTo>
                  <a:pt x="0" y="0"/>
                </a:moveTo>
                <a:lnTo>
                  <a:pt x="6868490" y="0"/>
                </a:lnTo>
                <a:lnTo>
                  <a:pt x="6868490" y="6336961"/>
                </a:lnTo>
                <a:lnTo>
                  <a:pt x="0" y="63369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544" t="-3536" r="0" b="-760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42163" y="4245957"/>
            <a:ext cx="9420283" cy="22533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35"/>
              </a:lnSpc>
              <a:spcBef>
                <a:spcPct val="0"/>
              </a:spcBef>
            </a:pPr>
            <a:r>
              <a:rPr lang="en-US" sz="6454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To assist students in their sale of hardware parts.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013640" y="1445184"/>
            <a:ext cx="3762359" cy="8399685"/>
          </a:xfrm>
          <a:custGeom>
            <a:avLst/>
            <a:gdLst/>
            <a:ahLst/>
            <a:cxnLst/>
            <a:rect r="r" b="b" t="t" l="l"/>
            <a:pathLst>
              <a:path h="8399685" w="3762359">
                <a:moveTo>
                  <a:pt x="0" y="0"/>
                </a:moveTo>
                <a:lnTo>
                  <a:pt x="3762359" y="0"/>
                </a:lnTo>
                <a:lnTo>
                  <a:pt x="3762359" y="8399685"/>
                </a:lnTo>
                <a:lnTo>
                  <a:pt x="0" y="839968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300775" y="1614655"/>
            <a:ext cx="3686450" cy="8230214"/>
          </a:xfrm>
          <a:custGeom>
            <a:avLst/>
            <a:gdLst/>
            <a:ahLst/>
            <a:cxnLst/>
            <a:rect r="r" b="b" t="t" l="l"/>
            <a:pathLst>
              <a:path h="8230214" w="3686450">
                <a:moveTo>
                  <a:pt x="0" y="0"/>
                </a:moveTo>
                <a:lnTo>
                  <a:pt x="3686450" y="0"/>
                </a:lnTo>
                <a:lnTo>
                  <a:pt x="3686450" y="8230214"/>
                </a:lnTo>
                <a:lnTo>
                  <a:pt x="0" y="82302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575882" y="1529919"/>
            <a:ext cx="3724405" cy="8314950"/>
          </a:xfrm>
          <a:custGeom>
            <a:avLst/>
            <a:gdLst/>
            <a:ahLst/>
            <a:cxnLst/>
            <a:rect r="r" b="b" t="t" l="l"/>
            <a:pathLst>
              <a:path h="8314950" w="3724405">
                <a:moveTo>
                  <a:pt x="0" y="0"/>
                </a:moveTo>
                <a:lnTo>
                  <a:pt x="3724405" y="0"/>
                </a:lnTo>
                <a:lnTo>
                  <a:pt x="3724405" y="8314950"/>
                </a:lnTo>
                <a:lnTo>
                  <a:pt x="0" y="83149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495578"/>
            <a:ext cx="15867964" cy="8648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ADD PROJECT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78395" y="1720793"/>
            <a:ext cx="3836947" cy="8566207"/>
          </a:xfrm>
          <a:custGeom>
            <a:avLst/>
            <a:gdLst/>
            <a:ahLst/>
            <a:cxnLst/>
            <a:rect r="r" b="b" t="t" l="l"/>
            <a:pathLst>
              <a:path h="8566207" w="3836947">
                <a:moveTo>
                  <a:pt x="0" y="0"/>
                </a:moveTo>
                <a:lnTo>
                  <a:pt x="3836947" y="0"/>
                </a:lnTo>
                <a:lnTo>
                  <a:pt x="3836947" y="8566207"/>
                </a:lnTo>
                <a:lnTo>
                  <a:pt x="0" y="85662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656924" y="2306662"/>
            <a:ext cx="3880535" cy="6611780"/>
          </a:xfrm>
          <a:custGeom>
            <a:avLst/>
            <a:gdLst/>
            <a:ahLst/>
            <a:cxnLst/>
            <a:rect r="r" b="b" t="t" l="l"/>
            <a:pathLst>
              <a:path h="6611780" w="3880535">
                <a:moveTo>
                  <a:pt x="0" y="0"/>
                </a:moveTo>
                <a:lnTo>
                  <a:pt x="3880535" y="0"/>
                </a:lnTo>
                <a:lnTo>
                  <a:pt x="3880535" y="6611781"/>
                </a:lnTo>
                <a:lnTo>
                  <a:pt x="0" y="66117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7956" r="0" b="-22832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317659" y="1720793"/>
            <a:ext cx="3836947" cy="8566207"/>
          </a:xfrm>
          <a:custGeom>
            <a:avLst/>
            <a:gdLst/>
            <a:ahLst/>
            <a:cxnLst/>
            <a:rect r="r" b="b" t="t" l="l"/>
            <a:pathLst>
              <a:path h="8566207" w="3836947">
                <a:moveTo>
                  <a:pt x="0" y="0"/>
                </a:moveTo>
                <a:lnTo>
                  <a:pt x="3836947" y="0"/>
                </a:lnTo>
                <a:lnTo>
                  <a:pt x="3836947" y="8566207"/>
                </a:lnTo>
                <a:lnTo>
                  <a:pt x="0" y="856620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7002441" y="166648"/>
            <a:ext cx="1906905" cy="1195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Cart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879335" y="1714537"/>
            <a:ext cx="4160630" cy="7067762"/>
          </a:xfrm>
          <a:custGeom>
            <a:avLst/>
            <a:gdLst/>
            <a:ahLst/>
            <a:cxnLst/>
            <a:rect r="r" b="b" t="t" l="l"/>
            <a:pathLst>
              <a:path h="7067762" w="4160630">
                <a:moveTo>
                  <a:pt x="0" y="0"/>
                </a:moveTo>
                <a:lnTo>
                  <a:pt x="4160630" y="0"/>
                </a:lnTo>
                <a:lnTo>
                  <a:pt x="4160630" y="7067762"/>
                </a:lnTo>
                <a:lnTo>
                  <a:pt x="0" y="70677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998" r="0" b="-28427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938914" y="1714537"/>
            <a:ext cx="4091706" cy="7179926"/>
          </a:xfrm>
          <a:custGeom>
            <a:avLst/>
            <a:gdLst/>
            <a:ahLst/>
            <a:cxnLst/>
            <a:rect r="r" b="b" t="t" l="l"/>
            <a:pathLst>
              <a:path h="7179926" w="4091706">
                <a:moveTo>
                  <a:pt x="0" y="0"/>
                </a:moveTo>
                <a:lnTo>
                  <a:pt x="4091705" y="0"/>
                </a:lnTo>
                <a:lnTo>
                  <a:pt x="4091705" y="7179925"/>
                </a:lnTo>
                <a:lnTo>
                  <a:pt x="0" y="71799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048" t="0" r="-1048" b="-2989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340647" y="2503378"/>
            <a:ext cx="4297585" cy="5958255"/>
          </a:xfrm>
          <a:custGeom>
            <a:avLst/>
            <a:gdLst/>
            <a:ahLst/>
            <a:cxnLst/>
            <a:rect r="r" b="b" t="t" l="l"/>
            <a:pathLst>
              <a:path h="5958255" w="4297585">
                <a:moveTo>
                  <a:pt x="0" y="0"/>
                </a:moveTo>
                <a:lnTo>
                  <a:pt x="4297585" y="0"/>
                </a:lnTo>
                <a:lnTo>
                  <a:pt x="4297585" y="5958255"/>
                </a:lnTo>
                <a:lnTo>
                  <a:pt x="0" y="59582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4816" r="0" b="-56213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970645" y="166648"/>
            <a:ext cx="3970496" cy="1195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Requests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04871" y="2503378"/>
            <a:ext cx="4076117" cy="5996485"/>
          </a:xfrm>
          <a:custGeom>
            <a:avLst/>
            <a:gdLst/>
            <a:ahLst/>
            <a:cxnLst/>
            <a:rect r="r" b="b" t="t" l="l"/>
            <a:pathLst>
              <a:path h="5996485" w="4076117">
                <a:moveTo>
                  <a:pt x="0" y="0"/>
                </a:moveTo>
                <a:lnTo>
                  <a:pt x="4076117" y="0"/>
                </a:lnTo>
                <a:lnTo>
                  <a:pt x="4076117" y="5996484"/>
                </a:lnTo>
                <a:lnTo>
                  <a:pt x="0" y="59964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883" r="0" b="-45875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314389" y="1494030"/>
            <a:ext cx="3608672" cy="8056571"/>
          </a:xfrm>
          <a:custGeom>
            <a:avLst/>
            <a:gdLst/>
            <a:ahLst/>
            <a:cxnLst/>
            <a:rect r="r" b="b" t="t" l="l"/>
            <a:pathLst>
              <a:path h="8056571" w="3608672">
                <a:moveTo>
                  <a:pt x="0" y="0"/>
                </a:moveTo>
                <a:lnTo>
                  <a:pt x="3608672" y="0"/>
                </a:lnTo>
                <a:lnTo>
                  <a:pt x="3608672" y="8056570"/>
                </a:lnTo>
                <a:lnTo>
                  <a:pt x="0" y="80565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151801" y="164743"/>
            <a:ext cx="5703252" cy="1195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Notifications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797624" y="1965021"/>
            <a:ext cx="3419999" cy="7621168"/>
          </a:xfrm>
          <a:custGeom>
            <a:avLst/>
            <a:gdLst/>
            <a:ahLst/>
            <a:cxnLst/>
            <a:rect r="r" b="b" t="t" l="l"/>
            <a:pathLst>
              <a:path h="7621168" w="3419999">
                <a:moveTo>
                  <a:pt x="0" y="0"/>
                </a:moveTo>
                <a:lnTo>
                  <a:pt x="3420000" y="0"/>
                </a:lnTo>
                <a:lnTo>
                  <a:pt x="3420000" y="7621168"/>
                </a:lnTo>
                <a:lnTo>
                  <a:pt x="0" y="76211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0052518" y="1875227"/>
            <a:ext cx="3453869" cy="7710963"/>
          </a:xfrm>
          <a:custGeom>
            <a:avLst/>
            <a:gdLst/>
            <a:ahLst/>
            <a:cxnLst/>
            <a:rect r="r" b="b" t="t" l="l"/>
            <a:pathLst>
              <a:path h="7710963" w="3453869">
                <a:moveTo>
                  <a:pt x="0" y="0"/>
                </a:moveTo>
                <a:lnTo>
                  <a:pt x="3453869" y="0"/>
                </a:lnTo>
                <a:lnTo>
                  <a:pt x="3453869" y="7710962"/>
                </a:lnTo>
                <a:lnTo>
                  <a:pt x="0" y="77109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6471105" y="166648"/>
            <a:ext cx="2969577" cy="1195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Orders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643602" y="2351327"/>
            <a:ext cx="4227246" cy="5971170"/>
          </a:xfrm>
          <a:custGeom>
            <a:avLst/>
            <a:gdLst/>
            <a:ahLst/>
            <a:cxnLst/>
            <a:rect r="r" b="b" t="t" l="l"/>
            <a:pathLst>
              <a:path h="5971170" w="4227246">
                <a:moveTo>
                  <a:pt x="0" y="0"/>
                </a:moveTo>
                <a:lnTo>
                  <a:pt x="4227245" y="0"/>
                </a:lnTo>
                <a:lnTo>
                  <a:pt x="4227245" y="5971170"/>
                </a:lnTo>
                <a:lnTo>
                  <a:pt x="0" y="59711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8" t="0" r="-2463" b="-6233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268247" y="2503378"/>
            <a:ext cx="4269212" cy="5819119"/>
          </a:xfrm>
          <a:custGeom>
            <a:avLst/>
            <a:gdLst/>
            <a:ahLst/>
            <a:cxnLst/>
            <a:rect r="r" b="b" t="t" l="l"/>
            <a:pathLst>
              <a:path h="5819119" w="4269212">
                <a:moveTo>
                  <a:pt x="0" y="0"/>
                </a:moveTo>
                <a:lnTo>
                  <a:pt x="4269212" y="0"/>
                </a:lnTo>
                <a:lnTo>
                  <a:pt x="4269212" y="5819119"/>
                </a:lnTo>
                <a:lnTo>
                  <a:pt x="0" y="58191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06" t="0" r="-2303" b="-68558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02460" y="1819931"/>
            <a:ext cx="4046644" cy="7033960"/>
          </a:xfrm>
          <a:custGeom>
            <a:avLst/>
            <a:gdLst/>
            <a:ahLst/>
            <a:cxnLst/>
            <a:rect r="r" b="b" t="t" l="l"/>
            <a:pathLst>
              <a:path h="7033960" w="4046644">
                <a:moveTo>
                  <a:pt x="0" y="0"/>
                </a:moveTo>
                <a:lnTo>
                  <a:pt x="4046644" y="0"/>
                </a:lnTo>
                <a:lnTo>
                  <a:pt x="4046644" y="7033961"/>
                </a:lnTo>
                <a:lnTo>
                  <a:pt x="0" y="703396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4100" r="0" b="-1410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3425782" y="164743"/>
            <a:ext cx="11270139" cy="1195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Received &amp; Notifications 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077571" y="1926657"/>
            <a:ext cx="4319418" cy="6609355"/>
          </a:xfrm>
          <a:custGeom>
            <a:avLst/>
            <a:gdLst/>
            <a:ahLst/>
            <a:cxnLst/>
            <a:rect r="r" b="b" t="t" l="l"/>
            <a:pathLst>
              <a:path h="6609355" w="4319418">
                <a:moveTo>
                  <a:pt x="0" y="0"/>
                </a:moveTo>
                <a:lnTo>
                  <a:pt x="4319418" y="0"/>
                </a:lnTo>
                <a:lnTo>
                  <a:pt x="4319418" y="6609355"/>
                </a:lnTo>
                <a:lnTo>
                  <a:pt x="0" y="66093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2530" r="0" b="-3337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102057" y="1797508"/>
            <a:ext cx="3886643" cy="6738504"/>
          </a:xfrm>
          <a:custGeom>
            <a:avLst/>
            <a:gdLst/>
            <a:ahLst/>
            <a:cxnLst/>
            <a:rect r="r" b="b" t="t" l="l"/>
            <a:pathLst>
              <a:path h="6738504" w="3886643">
                <a:moveTo>
                  <a:pt x="0" y="0"/>
                </a:moveTo>
                <a:lnTo>
                  <a:pt x="3886644" y="0"/>
                </a:lnTo>
                <a:lnTo>
                  <a:pt x="3886644" y="6738504"/>
                </a:lnTo>
                <a:lnTo>
                  <a:pt x="0" y="67385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5852" r="0" b="-22917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750541" y="1797508"/>
            <a:ext cx="4262645" cy="6738504"/>
          </a:xfrm>
          <a:custGeom>
            <a:avLst/>
            <a:gdLst/>
            <a:ahLst/>
            <a:cxnLst/>
            <a:rect r="r" b="b" t="t" l="l"/>
            <a:pathLst>
              <a:path h="6738504" w="4262645">
                <a:moveTo>
                  <a:pt x="0" y="0"/>
                </a:moveTo>
                <a:lnTo>
                  <a:pt x="4262646" y="0"/>
                </a:lnTo>
                <a:lnTo>
                  <a:pt x="4262646" y="6738504"/>
                </a:lnTo>
                <a:lnTo>
                  <a:pt x="0" y="67385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795" t="0" r="-1795" b="-46298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634278" y="164743"/>
            <a:ext cx="4853146" cy="118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>
                <a:solidFill>
                  <a:srgbClr val="FFFFFF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My Products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29828" y="1536572"/>
            <a:ext cx="3866972" cy="7462409"/>
          </a:xfrm>
          <a:custGeom>
            <a:avLst/>
            <a:gdLst/>
            <a:ahLst/>
            <a:cxnLst/>
            <a:rect r="r" b="b" t="t" l="l"/>
            <a:pathLst>
              <a:path h="7462409" w="3866972">
                <a:moveTo>
                  <a:pt x="0" y="0"/>
                </a:moveTo>
                <a:lnTo>
                  <a:pt x="3866971" y="0"/>
                </a:lnTo>
                <a:lnTo>
                  <a:pt x="3866971" y="7462409"/>
                </a:lnTo>
                <a:lnTo>
                  <a:pt x="0" y="74624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02" t="0" r="-702" b="-1731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093926" y="1536572"/>
            <a:ext cx="3925986" cy="7462409"/>
          </a:xfrm>
          <a:custGeom>
            <a:avLst/>
            <a:gdLst/>
            <a:ahLst/>
            <a:cxnLst/>
            <a:rect r="r" b="b" t="t" l="l"/>
            <a:pathLst>
              <a:path h="7462409" w="3925986">
                <a:moveTo>
                  <a:pt x="0" y="0"/>
                </a:moveTo>
                <a:lnTo>
                  <a:pt x="3925986" y="0"/>
                </a:lnTo>
                <a:lnTo>
                  <a:pt x="3925986" y="7462409"/>
                </a:lnTo>
                <a:lnTo>
                  <a:pt x="0" y="74624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999" t="0" r="-2999" b="-24501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080727" y="1536572"/>
            <a:ext cx="3729271" cy="7462409"/>
          </a:xfrm>
          <a:custGeom>
            <a:avLst/>
            <a:gdLst/>
            <a:ahLst/>
            <a:cxnLst/>
            <a:rect r="r" b="b" t="t" l="l"/>
            <a:pathLst>
              <a:path h="7462409" w="3729271">
                <a:moveTo>
                  <a:pt x="0" y="0"/>
                </a:moveTo>
                <a:lnTo>
                  <a:pt x="3729271" y="0"/>
                </a:lnTo>
                <a:lnTo>
                  <a:pt x="3729271" y="7462409"/>
                </a:lnTo>
                <a:lnTo>
                  <a:pt x="0" y="74624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967" t="0" r="-3967" b="-20423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806760" y="164743"/>
            <a:ext cx="4508182" cy="118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>
                <a:solidFill>
                  <a:srgbClr val="FFFFFF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My Projects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796421" y="1537493"/>
            <a:ext cx="4126640" cy="8432514"/>
          </a:xfrm>
          <a:custGeom>
            <a:avLst/>
            <a:gdLst/>
            <a:ahLst/>
            <a:cxnLst/>
            <a:rect r="r" b="b" t="t" l="l"/>
            <a:pathLst>
              <a:path h="8432514" w="4126640">
                <a:moveTo>
                  <a:pt x="0" y="0"/>
                </a:moveTo>
                <a:lnTo>
                  <a:pt x="4126640" y="0"/>
                </a:lnTo>
                <a:lnTo>
                  <a:pt x="4126640" y="8432514"/>
                </a:lnTo>
                <a:lnTo>
                  <a:pt x="0" y="84325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64" t="-711" r="0" b="-8628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287890" y="1360448"/>
            <a:ext cx="4508185" cy="8532508"/>
          </a:xfrm>
          <a:custGeom>
            <a:avLst/>
            <a:gdLst/>
            <a:ahLst/>
            <a:cxnLst/>
            <a:rect r="r" b="b" t="t" l="l"/>
            <a:pathLst>
              <a:path h="8532508" w="4508185">
                <a:moveTo>
                  <a:pt x="0" y="0"/>
                </a:moveTo>
                <a:lnTo>
                  <a:pt x="4508185" y="0"/>
                </a:lnTo>
                <a:lnTo>
                  <a:pt x="4508185" y="8532508"/>
                </a:lnTo>
                <a:lnTo>
                  <a:pt x="0" y="85325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219" r="0" b="-16739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7110174" y="176173"/>
            <a:ext cx="3311207" cy="118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>
                <a:solidFill>
                  <a:srgbClr val="FFFFFF"/>
                </a:solidFill>
                <a:latin typeface="Cooper BT Light"/>
                <a:ea typeface="Cooper BT Light"/>
                <a:cs typeface="Cooper BT Light"/>
                <a:sym typeface="Cooper BT Light"/>
              </a:rPr>
              <a:t>WishList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19807" y="1884590"/>
            <a:ext cx="15048387" cy="7373710"/>
          </a:xfrm>
          <a:custGeom>
            <a:avLst/>
            <a:gdLst/>
            <a:ahLst/>
            <a:cxnLst/>
            <a:rect r="r" b="b" t="t" l="l"/>
            <a:pathLst>
              <a:path h="7373710" w="15048387">
                <a:moveTo>
                  <a:pt x="0" y="0"/>
                </a:moveTo>
                <a:lnTo>
                  <a:pt x="15048386" y="0"/>
                </a:lnTo>
                <a:lnTo>
                  <a:pt x="15048386" y="7373710"/>
                </a:lnTo>
                <a:lnTo>
                  <a:pt x="0" y="73737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6440" y="1979980"/>
            <a:ext cx="3292166" cy="3292166"/>
          </a:xfrm>
          <a:custGeom>
            <a:avLst/>
            <a:gdLst/>
            <a:ahLst/>
            <a:cxnLst/>
            <a:rect r="r" b="b" t="t" l="l"/>
            <a:pathLst>
              <a:path h="3292166" w="3292166">
                <a:moveTo>
                  <a:pt x="0" y="0"/>
                </a:moveTo>
                <a:lnTo>
                  <a:pt x="3292166" y="0"/>
                </a:lnTo>
                <a:lnTo>
                  <a:pt x="3292166" y="3292166"/>
                </a:lnTo>
                <a:lnTo>
                  <a:pt x="0" y="32921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757823" y="2167625"/>
            <a:ext cx="5397503" cy="2655549"/>
          </a:xfrm>
          <a:custGeom>
            <a:avLst/>
            <a:gdLst/>
            <a:ahLst/>
            <a:cxnLst/>
            <a:rect r="r" b="b" t="t" l="l"/>
            <a:pathLst>
              <a:path h="2655549" w="5397503">
                <a:moveTo>
                  <a:pt x="0" y="0"/>
                </a:moveTo>
                <a:lnTo>
                  <a:pt x="5397503" y="0"/>
                </a:lnTo>
                <a:lnTo>
                  <a:pt x="5397503" y="2655549"/>
                </a:lnTo>
                <a:lnTo>
                  <a:pt x="0" y="265554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618064" y="3865257"/>
            <a:ext cx="4351585" cy="3497092"/>
          </a:xfrm>
          <a:custGeom>
            <a:avLst/>
            <a:gdLst/>
            <a:ahLst/>
            <a:cxnLst/>
            <a:rect r="r" b="b" t="t" l="l"/>
            <a:pathLst>
              <a:path h="3497092" w="4351585">
                <a:moveTo>
                  <a:pt x="0" y="0"/>
                </a:moveTo>
                <a:lnTo>
                  <a:pt x="4351585" y="0"/>
                </a:lnTo>
                <a:lnTo>
                  <a:pt x="4351585" y="3497093"/>
                </a:lnTo>
                <a:lnTo>
                  <a:pt x="0" y="349709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445481" y="7673735"/>
            <a:ext cx="3139071" cy="1635143"/>
          </a:xfrm>
          <a:custGeom>
            <a:avLst/>
            <a:gdLst/>
            <a:ahLst/>
            <a:cxnLst/>
            <a:rect r="r" b="b" t="t" l="l"/>
            <a:pathLst>
              <a:path h="1635143" w="3139071">
                <a:moveTo>
                  <a:pt x="0" y="0"/>
                </a:moveTo>
                <a:lnTo>
                  <a:pt x="3139071" y="0"/>
                </a:lnTo>
                <a:lnTo>
                  <a:pt x="3139071" y="1635143"/>
                </a:lnTo>
                <a:lnTo>
                  <a:pt x="0" y="16351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932357" y="7057629"/>
            <a:ext cx="3570988" cy="1999753"/>
          </a:xfrm>
          <a:custGeom>
            <a:avLst/>
            <a:gdLst/>
            <a:ahLst/>
            <a:cxnLst/>
            <a:rect r="r" b="b" t="t" l="l"/>
            <a:pathLst>
              <a:path h="1999753" w="3570988">
                <a:moveTo>
                  <a:pt x="0" y="0"/>
                </a:moveTo>
                <a:lnTo>
                  <a:pt x="3570989" y="0"/>
                </a:lnTo>
                <a:lnTo>
                  <a:pt x="3570989" y="1999753"/>
                </a:lnTo>
                <a:lnTo>
                  <a:pt x="0" y="199975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445481" y="267518"/>
            <a:ext cx="1522363" cy="1522363"/>
          </a:xfrm>
          <a:custGeom>
            <a:avLst/>
            <a:gdLst/>
            <a:ahLst/>
            <a:cxnLst/>
            <a:rect r="r" b="b" t="t" l="l"/>
            <a:pathLst>
              <a:path h="1522363" w="1522363">
                <a:moveTo>
                  <a:pt x="0" y="0"/>
                </a:moveTo>
                <a:lnTo>
                  <a:pt x="1522364" y="0"/>
                </a:lnTo>
                <a:lnTo>
                  <a:pt x="1522364" y="1522364"/>
                </a:lnTo>
                <a:lnTo>
                  <a:pt x="0" y="152236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028700" y="863890"/>
            <a:ext cx="2358610" cy="338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32"/>
              </a:lnSpc>
            </a:pPr>
            <a:r>
              <a:rPr lang="en-US" b="true" sz="2316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Backend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966949" y="391343"/>
            <a:ext cx="3653815" cy="1529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6000" b="true">
                <a:solidFill>
                  <a:srgbClr val="FFFFFF"/>
                </a:solidFill>
                <a:latin typeface="Dynamo Condensed Bold"/>
                <a:ea typeface="Dynamo Condensed Bold"/>
                <a:cs typeface="Dynamo Condensed Bold"/>
                <a:sym typeface="Dynamo Condensed Bold"/>
              </a:rPr>
              <a:t>Mobile</a:t>
            </a:r>
          </a:p>
          <a:p>
            <a:pPr algn="ctr">
              <a:lnSpc>
                <a:spcPts val="5880"/>
              </a:lnSpc>
            </a:pPr>
            <a:r>
              <a:rPr lang="en-US" sz="6000" b="true">
                <a:solidFill>
                  <a:srgbClr val="FFFFFF"/>
                </a:solidFill>
                <a:latin typeface="Dynamo Condensed Bold"/>
                <a:ea typeface="Dynamo Condensed Bold"/>
                <a:cs typeface="Dynamo Condensed Bold"/>
                <a:sym typeface="Dynamo Condensed Bold"/>
              </a:rPr>
              <a:t> Application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9916168" y="556312"/>
            <a:ext cx="4032379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8400"/>
              </a:lnSpc>
              <a:spcBef>
                <a:spcPct val="0"/>
              </a:spcBef>
            </a:pPr>
            <a:r>
              <a:rPr lang="en-US" b="true" sz="6000">
                <a:solidFill>
                  <a:srgbClr val="FFFFFF"/>
                </a:solidFill>
                <a:latin typeface="Dynamo Condensed Bold"/>
                <a:ea typeface="Dynamo Condensed Bold"/>
                <a:cs typeface="Dynamo Condensed Bold"/>
                <a:sym typeface="Dynamo Condensed Bold"/>
              </a:rPr>
              <a:t>Website</a:t>
            </a:r>
          </a:p>
        </p:txBody>
      </p:sp>
      <p:grpSp>
        <p:nvGrpSpPr>
          <p:cNvPr name="Group 11" id="11"/>
          <p:cNvGrpSpPr/>
          <p:nvPr/>
        </p:nvGrpSpPr>
        <p:grpSpPr>
          <a:xfrm rot="-3633569">
            <a:off x="7431580" y="8450661"/>
            <a:ext cx="1846033" cy="1615278"/>
            <a:chOff x="0" y="0"/>
            <a:chExt cx="812800" cy="7112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711200"/>
            </a:xfrm>
            <a:custGeom>
              <a:avLst/>
              <a:gdLst/>
              <a:ahLst/>
              <a:cxnLst/>
              <a:rect r="r" b="b" t="t" l="l"/>
              <a:pathLst>
                <a:path h="711200" w="812800">
                  <a:moveTo>
                    <a:pt x="406400" y="711200"/>
                  </a:moveTo>
                  <a:lnTo>
                    <a:pt x="812800" y="0"/>
                  </a:lnTo>
                  <a:lnTo>
                    <a:pt x="0" y="0"/>
                  </a:lnTo>
                  <a:lnTo>
                    <a:pt x="406400" y="711200"/>
                  </a:lnTo>
                  <a:close/>
                </a:path>
              </a:pathLst>
            </a:custGeom>
            <a:solidFill>
              <a:srgbClr val="2878BB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127000" y="12700"/>
              <a:ext cx="558800" cy="3683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7106946" y="8975614"/>
            <a:ext cx="2004136" cy="5337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67"/>
              </a:lnSpc>
            </a:pPr>
            <a:r>
              <a:rPr lang="en-US" b="true" sz="1968">
                <a:solidFill>
                  <a:srgbClr val="FFFFF8"/>
                </a:solidFill>
                <a:latin typeface="Arimo Bold"/>
                <a:ea typeface="Arimo Bold"/>
                <a:cs typeface="Arimo Bold"/>
                <a:sym typeface="Arimo Bold"/>
              </a:rPr>
              <a:t>SQL Server (Database)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60139" y="1675462"/>
            <a:ext cx="14977320" cy="7544825"/>
          </a:xfrm>
          <a:custGeom>
            <a:avLst/>
            <a:gdLst/>
            <a:ahLst/>
            <a:cxnLst/>
            <a:rect r="r" b="b" t="t" l="l"/>
            <a:pathLst>
              <a:path h="7544825" w="14977320">
                <a:moveTo>
                  <a:pt x="0" y="0"/>
                </a:moveTo>
                <a:lnTo>
                  <a:pt x="14977320" y="0"/>
                </a:lnTo>
                <a:lnTo>
                  <a:pt x="14977320" y="7544825"/>
                </a:lnTo>
                <a:lnTo>
                  <a:pt x="0" y="75448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94674" y="4098181"/>
            <a:ext cx="16117164" cy="5160119"/>
          </a:xfrm>
          <a:custGeom>
            <a:avLst/>
            <a:gdLst/>
            <a:ahLst/>
            <a:cxnLst/>
            <a:rect r="r" b="b" t="t" l="l"/>
            <a:pathLst>
              <a:path h="5160119" w="16117164">
                <a:moveTo>
                  <a:pt x="0" y="0"/>
                </a:moveTo>
                <a:lnTo>
                  <a:pt x="16117163" y="0"/>
                </a:lnTo>
                <a:lnTo>
                  <a:pt x="16117163" y="5160119"/>
                </a:lnTo>
                <a:lnTo>
                  <a:pt x="0" y="51601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890" t="0" r="-681" b="-1099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299134" y="1718312"/>
            <a:ext cx="7689731" cy="2005170"/>
          </a:xfrm>
          <a:custGeom>
            <a:avLst/>
            <a:gdLst/>
            <a:ahLst/>
            <a:cxnLst/>
            <a:rect r="r" b="b" t="t" l="l"/>
            <a:pathLst>
              <a:path h="2005170" w="7689731">
                <a:moveTo>
                  <a:pt x="0" y="0"/>
                </a:moveTo>
                <a:lnTo>
                  <a:pt x="7689732" y="0"/>
                </a:lnTo>
                <a:lnTo>
                  <a:pt x="7689732" y="2005170"/>
                </a:lnTo>
                <a:lnTo>
                  <a:pt x="0" y="20051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78091" y="1980003"/>
            <a:ext cx="15281209" cy="7512995"/>
          </a:xfrm>
          <a:custGeom>
            <a:avLst/>
            <a:gdLst/>
            <a:ahLst/>
            <a:cxnLst/>
            <a:rect r="r" b="b" t="t" l="l"/>
            <a:pathLst>
              <a:path h="7512995" w="15281209">
                <a:moveTo>
                  <a:pt x="0" y="0"/>
                </a:moveTo>
                <a:lnTo>
                  <a:pt x="15281209" y="0"/>
                </a:lnTo>
                <a:lnTo>
                  <a:pt x="15281209" y="7512995"/>
                </a:lnTo>
                <a:lnTo>
                  <a:pt x="0" y="75129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436029" y="2255607"/>
            <a:ext cx="13297514" cy="7528763"/>
          </a:xfrm>
          <a:custGeom>
            <a:avLst/>
            <a:gdLst/>
            <a:ahLst/>
            <a:cxnLst/>
            <a:rect r="r" b="b" t="t" l="l"/>
            <a:pathLst>
              <a:path h="7528763" w="13297514">
                <a:moveTo>
                  <a:pt x="0" y="0"/>
                </a:moveTo>
                <a:lnTo>
                  <a:pt x="13297514" y="0"/>
                </a:lnTo>
                <a:lnTo>
                  <a:pt x="13297514" y="7528763"/>
                </a:lnTo>
                <a:lnTo>
                  <a:pt x="0" y="75287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704" r="0" b="-704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12159" y="2734487"/>
            <a:ext cx="7505559" cy="5773507"/>
          </a:xfrm>
          <a:custGeom>
            <a:avLst/>
            <a:gdLst/>
            <a:ahLst/>
            <a:cxnLst/>
            <a:rect r="r" b="b" t="t" l="l"/>
            <a:pathLst>
              <a:path h="5773507" w="7505559">
                <a:moveTo>
                  <a:pt x="0" y="0"/>
                </a:moveTo>
                <a:lnTo>
                  <a:pt x="7505559" y="0"/>
                </a:lnTo>
                <a:lnTo>
                  <a:pt x="7505559" y="5773507"/>
                </a:lnTo>
                <a:lnTo>
                  <a:pt x="0" y="57735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970010" y="2734487"/>
            <a:ext cx="8859386" cy="5726699"/>
          </a:xfrm>
          <a:custGeom>
            <a:avLst/>
            <a:gdLst/>
            <a:ahLst/>
            <a:cxnLst/>
            <a:rect r="r" b="b" t="t" l="l"/>
            <a:pathLst>
              <a:path h="5726699" w="8859386">
                <a:moveTo>
                  <a:pt x="0" y="0"/>
                </a:moveTo>
                <a:lnTo>
                  <a:pt x="8859385" y="0"/>
                </a:lnTo>
                <a:lnTo>
                  <a:pt x="8859385" y="5726700"/>
                </a:lnTo>
                <a:lnTo>
                  <a:pt x="0" y="57267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171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72094" y="1629266"/>
            <a:ext cx="14343811" cy="7028467"/>
          </a:xfrm>
          <a:custGeom>
            <a:avLst/>
            <a:gdLst/>
            <a:ahLst/>
            <a:cxnLst/>
            <a:rect r="r" b="b" t="t" l="l"/>
            <a:pathLst>
              <a:path h="7028467" w="14343811">
                <a:moveTo>
                  <a:pt x="0" y="0"/>
                </a:moveTo>
                <a:lnTo>
                  <a:pt x="14343812" y="0"/>
                </a:lnTo>
                <a:lnTo>
                  <a:pt x="14343812" y="7028468"/>
                </a:lnTo>
                <a:lnTo>
                  <a:pt x="0" y="70284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750541" y="1776546"/>
            <a:ext cx="14786917" cy="7171655"/>
          </a:xfrm>
          <a:custGeom>
            <a:avLst/>
            <a:gdLst/>
            <a:ahLst/>
            <a:cxnLst/>
            <a:rect r="r" b="b" t="t" l="l"/>
            <a:pathLst>
              <a:path h="7171655" w="14786917">
                <a:moveTo>
                  <a:pt x="0" y="0"/>
                </a:moveTo>
                <a:lnTo>
                  <a:pt x="14786918" y="0"/>
                </a:lnTo>
                <a:lnTo>
                  <a:pt x="14786918" y="7171655"/>
                </a:lnTo>
                <a:lnTo>
                  <a:pt x="0" y="71716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76264" y="1751909"/>
            <a:ext cx="15161195" cy="7353179"/>
          </a:xfrm>
          <a:custGeom>
            <a:avLst/>
            <a:gdLst/>
            <a:ahLst/>
            <a:cxnLst/>
            <a:rect r="r" b="b" t="t" l="l"/>
            <a:pathLst>
              <a:path h="7353179" w="15161195">
                <a:moveTo>
                  <a:pt x="0" y="0"/>
                </a:moveTo>
                <a:lnTo>
                  <a:pt x="15161195" y="0"/>
                </a:lnTo>
                <a:lnTo>
                  <a:pt x="15161195" y="7353179"/>
                </a:lnTo>
                <a:lnTo>
                  <a:pt x="0" y="73531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10766" y="2720897"/>
            <a:ext cx="7849332" cy="5864284"/>
          </a:xfrm>
          <a:custGeom>
            <a:avLst/>
            <a:gdLst/>
            <a:ahLst/>
            <a:cxnLst/>
            <a:rect r="r" b="b" t="t" l="l"/>
            <a:pathLst>
              <a:path h="5864284" w="7849332">
                <a:moveTo>
                  <a:pt x="0" y="0"/>
                </a:moveTo>
                <a:lnTo>
                  <a:pt x="7849332" y="0"/>
                </a:lnTo>
                <a:lnTo>
                  <a:pt x="7849332" y="5864284"/>
                </a:lnTo>
                <a:lnTo>
                  <a:pt x="0" y="58642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128" t="0" r="-3618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01350" y="2780046"/>
            <a:ext cx="9558123" cy="5805135"/>
          </a:xfrm>
          <a:custGeom>
            <a:avLst/>
            <a:gdLst/>
            <a:ahLst/>
            <a:cxnLst/>
            <a:rect r="r" b="b" t="t" l="l"/>
            <a:pathLst>
              <a:path h="5805135" w="9558123">
                <a:moveTo>
                  <a:pt x="0" y="0"/>
                </a:moveTo>
                <a:lnTo>
                  <a:pt x="9558123" y="0"/>
                </a:lnTo>
                <a:lnTo>
                  <a:pt x="9558123" y="5805135"/>
                </a:lnTo>
                <a:lnTo>
                  <a:pt x="0" y="58051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0396" t="0" r="-2222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1294" y="1611605"/>
            <a:ext cx="15645412" cy="7646695"/>
          </a:xfrm>
          <a:custGeom>
            <a:avLst/>
            <a:gdLst/>
            <a:ahLst/>
            <a:cxnLst/>
            <a:rect r="r" b="b" t="t" l="l"/>
            <a:pathLst>
              <a:path h="7646695" w="15645412">
                <a:moveTo>
                  <a:pt x="0" y="0"/>
                </a:moveTo>
                <a:lnTo>
                  <a:pt x="15645412" y="0"/>
                </a:lnTo>
                <a:lnTo>
                  <a:pt x="15645412" y="7646695"/>
                </a:lnTo>
                <a:lnTo>
                  <a:pt x="0" y="764669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3268252" y="2069707"/>
            <a:ext cx="3991048" cy="7951901"/>
          </a:xfrm>
          <a:custGeom>
            <a:avLst/>
            <a:gdLst/>
            <a:ahLst/>
            <a:cxnLst/>
            <a:rect r="r" b="b" t="t" l="l"/>
            <a:pathLst>
              <a:path h="7951901" w="3991048">
                <a:moveTo>
                  <a:pt x="0" y="0"/>
                </a:moveTo>
                <a:lnTo>
                  <a:pt x="3991048" y="0"/>
                </a:lnTo>
                <a:lnTo>
                  <a:pt x="3991048" y="7951901"/>
                </a:lnTo>
                <a:lnTo>
                  <a:pt x="0" y="79519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89" t="0" r="0" b="-12936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1424" y="2503378"/>
            <a:ext cx="11802806" cy="7084559"/>
          </a:xfrm>
          <a:custGeom>
            <a:avLst/>
            <a:gdLst/>
            <a:ahLst/>
            <a:cxnLst/>
            <a:rect r="r" b="b" t="t" l="l"/>
            <a:pathLst>
              <a:path h="7084559" w="11802806">
                <a:moveTo>
                  <a:pt x="0" y="0"/>
                </a:moveTo>
                <a:lnTo>
                  <a:pt x="11802807" y="0"/>
                </a:lnTo>
                <a:lnTo>
                  <a:pt x="11802807" y="7084559"/>
                </a:lnTo>
                <a:lnTo>
                  <a:pt x="0" y="70845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276" t="0" r="-8276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4489253" y="625766"/>
            <a:ext cx="9347595" cy="1630014"/>
            <a:chOff x="0" y="0"/>
            <a:chExt cx="12463460" cy="2173352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142875"/>
              <a:ext cx="12463460" cy="178743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1291"/>
                </a:lnSpc>
                <a:spcBef>
                  <a:spcPct val="0"/>
                </a:spcBef>
              </a:pPr>
              <a:r>
                <a:rPr lang="en-US" b="true" sz="8065">
                  <a:solidFill>
                    <a:srgbClr val="010101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Signup </a:t>
              </a:r>
              <a:r>
                <a:rPr lang="en-US" b="true" sz="8065">
                  <a:solidFill>
                    <a:srgbClr val="010101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     Login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492697" y="1579876"/>
              <a:ext cx="11478066" cy="5934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22"/>
                </a:lnSpc>
                <a:spcBef>
                  <a:spcPct val="0"/>
                </a:spcBef>
              </a:pPr>
              <a:r>
                <a:rPr lang="en-US" b="true" sz="2444" spc="271">
                  <a:solidFill>
                    <a:srgbClr val="FFFFFF"/>
                  </a:solidFill>
                  <a:latin typeface="Courier PS Bold"/>
                  <a:ea typeface="Courier PS Bold"/>
                  <a:cs typeface="Courier PS Bold"/>
                  <a:sym typeface="Courier PS Bold"/>
                </a:rPr>
                <a:t>AUTHENTICATION AND SECURITY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44227" y="2151304"/>
            <a:ext cx="8309647" cy="6805710"/>
          </a:xfrm>
          <a:custGeom>
            <a:avLst/>
            <a:gdLst/>
            <a:ahLst/>
            <a:cxnLst/>
            <a:rect r="r" b="b" t="t" l="l"/>
            <a:pathLst>
              <a:path h="6805710" w="8309647">
                <a:moveTo>
                  <a:pt x="0" y="0"/>
                </a:moveTo>
                <a:lnTo>
                  <a:pt x="8309647" y="0"/>
                </a:lnTo>
                <a:lnTo>
                  <a:pt x="8309647" y="6805710"/>
                </a:lnTo>
                <a:lnTo>
                  <a:pt x="0" y="68057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5203" t="0" r="-36743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353255" y="2151304"/>
            <a:ext cx="8766258" cy="6805710"/>
          </a:xfrm>
          <a:custGeom>
            <a:avLst/>
            <a:gdLst/>
            <a:ahLst/>
            <a:cxnLst/>
            <a:rect r="r" b="b" t="t" l="l"/>
            <a:pathLst>
              <a:path h="6805710" w="8766258">
                <a:moveTo>
                  <a:pt x="0" y="0"/>
                </a:moveTo>
                <a:lnTo>
                  <a:pt x="8766258" y="0"/>
                </a:lnTo>
                <a:lnTo>
                  <a:pt x="8766258" y="6805710"/>
                </a:lnTo>
                <a:lnTo>
                  <a:pt x="0" y="68057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4762" t="0" r="-26413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1520705"/>
            <a:ext cx="16101367" cy="7889670"/>
          </a:xfrm>
          <a:custGeom>
            <a:avLst/>
            <a:gdLst/>
            <a:ahLst/>
            <a:cxnLst/>
            <a:rect r="r" b="b" t="t" l="l"/>
            <a:pathLst>
              <a:path h="7889670" w="16101367">
                <a:moveTo>
                  <a:pt x="0" y="0"/>
                </a:moveTo>
                <a:lnTo>
                  <a:pt x="16101367" y="0"/>
                </a:lnTo>
                <a:lnTo>
                  <a:pt x="16101367" y="7889670"/>
                </a:lnTo>
                <a:lnTo>
                  <a:pt x="0" y="78896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441802" y="219882"/>
            <a:ext cx="11822906" cy="9230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98"/>
              </a:lnSpc>
              <a:spcBef>
                <a:spcPct val="0"/>
              </a:spcBef>
            </a:pPr>
            <a:r>
              <a:rPr lang="en-US" b="true" sz="5284">
                <a:solidFill>
                  <a:srgbClr val="FFFFFF"/>
                </a:solidFill>
                <a:latin typeface="Arimo Bold"/>
                <a:ea typeface="Arimo Bold"/>
                <a:cs typeface="Arimo Bold"/>
                <a:sym typeface="Arimo Bold"/>
              </a:rPr>
              <a:t>Administrator powers on the system 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867730" y="573578"/>
            <a:ext cx="8169874" cy="10244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8404"/>
              </a:lnSpc>
            </a:pPr>
            <a:r>
              <a:rPr lang="en-US" b="true" sz="6003" i="true" spc="-210">
                <a:solidFill>
                  <a:srgbClr val="FFFFFF"/>
                </a:solidFill>
                <a:latin typeface="Cooper BT Bold Italics"/>
                <a:ea typeface="Cooper BT Bold Italics"/>
                <a:cs typeface="Cooper BT Bold Italics"/>
                <a:sym typeface="Cooper BT Bold Italics"/>
              </a:rPr>
              <a:t>Problems Encountered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2837648" y="3777196"/>
            <a:ext cx="6888163" cy="566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FFFFF8"/>
                </a:solidFill>
                <a:latin typeface="Arimo Bold"/>
                <a:ea typeface="Arimo Bold"/>
                <a:cs typeface="Arimo Bold"/>
                <a:sym typeface="Arimo Bold"/>
              </a:rPr>
              <a:t>Some sites required a subscription.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2837648" y="5487187"/>
            <a:ext cx="8445818" cy="566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b="true" sz="3200">
                <a:solidFill>
                  <a:srgbClr val="FFFFF8"/>
                </a:solidFill>
                <a:latin typeface="Arimo Bold"/>
                <a:ea typeface="Arimo Bold"/>
                <a:cs typeface="Arimo Bold"/>
                <a:sym typeface="Arimo Bold"/>
              </a:rPr>
              <a:t>The many things we learned in a short time.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5221714" y="797816"/>
            <a:ext cx="5722937" cy="1195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b="true" sz="6999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Future Work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435097" y="3226875"/>
            <a:ext cx="16852903" cy="51986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84"/>
              </a:lnSpc>
            </a:pPr>
            <a:r>
              <a:rPr lang="en-US" sz="4202" b="true">
                <a:solidFill>
                  <a:srgbClr val="FFFFF8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1. Agree with a specific company to provide products in</a:t>
            </a:r>
          </a:p>
          <a:p>
            <a:pPr algn="l">
              <a:lnSpc>
                <a:spcPts val="5884"/>
              </a:lnSpc>
            </a:pPr>
            <a:r>
              <a:rPr lang="en-US" sz="4202" b="true">
                <a:solidFill>
                  <a:srgbClr val="FFFFF8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good quantities and prices for students and display</a:t>
            </a:r>
          </a:p>
          <a:p>
            <a:pPr algn="l">
              <a:lnSpc>
                <a:spcPts val="5884"/>
              </a:lnSpc>
            </a:pPr>
            <a:r>
              <a:rPr lang="en-US" sz="4202" b="true">
                <a:solidFill>
                  <a:srgbClr val="FFFFF8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them on the website.</a:t>
            </a:r>
          </a:p>
          <a:p>
            <a:pPr algn="l">
              <a:lnSpc>
                <a:spcPts val="5884"/>
              </a:lnSpc>
            </a:pPr>
          </a:p>
          <a:p>
            <a:pPr algn="l">
              <a:lnSpc>
                <a:spcPts val="5884"/>
              </a:lnSpc>
              <a:spcBef>
                <a:spcPct val="0"/>
              </a:spcBef>
            </a:pPr>
            <a:r>
              <a:rPr lang="en-US" b="true" sz="4202">
                <a:solidFill>
                  <a:srgbClr val="FFFFF8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2. Adding delivery service in agreement with the delivery company.</a:t>
            </a:r>
          </a:p>
          <a:p>
            <a:pPr algn="l">
              <a:lnSpc>
                <a:spcPts val="5884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081354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0" y="0"/>
                </a:moveTo>
                <a:lnTo>
                  <a:pt x="4282420" y="0"/>
                </a:lnTo>
                <a:lnTo>
                  <a:pt x="428242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true" flipV="false" rot="0">
            <a:off x="0" y="1028700"/>
            <a:ext cx="4282420" cy="8229600"/>
          </a:xfrm>
          <a:custGeom>
            <a:avLst/>
            <a:gdLst/>
            <a:ahLst/>
            <a:cxnLst/>
            <a:rect r="r" b="b" t="t" l="l"/>
            <a:pathLst>
              <a:path h="8229600" w="4282420">
                <a:moveTo>
                  <a:pt x="4282420" y="0"/>
                </a:moveTo>
                <a:lnTo>
                  <a:pt x="0" y="0"/>
                </a:lnTo>
                <a:lnTo>
                  <a:pt x="0" y="8229600"/>
                </a:lnTo>
                <a:lnTo>
                  <a:pt x="4282420" y="8229600"/>
                </a:lnTo>
                <a:lnTo>
                  <a:pt x="428242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628749" y="3858064"/>
            <a:ext cx="9030502" cy="3396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184"/>
              </a:lnSpc>
            </a:pPr>
            <a:r>
              <a:rPr lang="en-US" sz="12438" spc="1243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THANK YOU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89259" y="2086146"/>
            <a:ext cx="3808412" cy="8502502"/>
          </a:xfrm>
          <a:custGeom>
            <a:avLst/>
            <a:gdLst/>
            <a:ahLst/>
            <a:cxnLst/>
            <a:rect r="r" b="b" t="t" l="l"/>
            <a:pathLst>
              <a:path h="8502502" w="3808412">
                <a:moveTo>
                  <a:pt x="0" y="0"/>
                </a:moveTo>
                <a:lnTo>
                  <a:pt x="3808413" y="0"/>
                </a:lnTo>
                <a:lnTo>
                  <a:pt x="3808413" y="8502502"/>
                </a:lnTo>
                <a:lnTo>
                  <a:pt x="0" y="85025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247435" y="2294762"/>
            <a:ext cx="3621527" cy="8085270"/>
          </a:xfrm>
          <a:custGeom>
            <a:avLst/>
            <a:gdLst/>
            <a:ahLst/>
            <a:cxnLst/>
            <a:rect r="r" b="b" t="t" l="l"/>
            <a:pathLst>
              <a:path h="8085270" w="3621527">
                <a:moveTo>
                  <a:pt x="0" y="0"/>
                </a:moveTo>
                <a:lnTo>
                  <a:pt x="3621527" y="0"/>
                </a:lnTo>
                <a:lnTo>
                  <a:pt x="3621527" y="8085270"/>
                </a:lnTo>
                <a:lnTo>
                  <a:pt x="0" y="80852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4470203" y="408246"/>
            <a:ext cx="9347595" cy="1630014"/>
            <a:chOff x="0" y="0"/>
            <a:chExt cx="12463460" cy="2173352"/>
          </a:xfrm>
        </p:grpSpPr>
        <p:sp>
          <p:nvSpPr>
            <p:cNvPr name="TextBox 7" id="7"/>
            <p:cNvSpPr txBox="true"/>
            <p:nvPr/>
          </p:nvSpPr>
          <p:spPr>
            <a:xfrm rot="0">
              <a:off x="0" y="-142875"/>
              <a:ext cx="12463460" cy="178743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1291"/>
                </a:lnSpc>
                <a:spcBef>
                  <a:spcPct val="0"/>
                </a:spcBef>
              </a:pPr>
              <a:r>
                <a:rPr lang="en-US" b="true" sz="8065">
                  <a:solidFill>
                    <a:srgbClr val="010101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Signup </a:t>
              </a:r>
              <a:r>
                <a:rPr lang="en-US" b="true" sz="8065">
                  <a:solidFill>
                    <a:srgbClr val="010101"/>
                  </a:solidFill>
                  <a:latin typeface="Cooper BT Bold"/>
                  <a:ea typeface="Cooper BT Bold"/>
                  <a:cs typeface="Cooper BT Bold"/>
                  <a:sym typeface="Cooper BT Bold"/>
                </a:rPr>
                <a:t>     Login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492697" y="1579876"/>
              <a:ext cx="11478066" cy="59347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22"/>
                </a:lnSpc>
                <a:spcBef>
                  <a:spcPct val="0"/>
                </a:spcBef>
              </a:pPr>
              <a:r>
                <a:rPr lang="en-US" b="true" sz="2444" spc="271">
                  <a:solidFill>
                    <a:srgbClr val="FFFFFF"/>
                  </a:solidFill>
                  <a:latin typeface="Courier PS Bold"/>
                  <a:ea typeface="Courier PS Bold"/>
                  <a:cs typeface="Courier PS Bold"/>
                  <a:sym typeface="Courier PS Bold"/>
                </a:rPr>
                <a:t>AUTHENTICATION AND SECURITY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748307" y="1849497"/>
            <a:ext cx="3644139" cy="8135753"/>
          </a:xfrm>
          <a:custGeom>
            <a:avLst/>
            <a:gdLst/>
            <a:ahLst/>
            <a:cxnLst/>
            <a:rect r="r" b="b" t="t" l="l"/>
            <a:pathLst>
              <a:path h="8135753" w="3644139">
                <a:moveTo>
                  <a:pt x="0" y="0"/>
                </a:moveTo>
                <a:lnTo>
                  <a:pt x="3644140" y="0"/>
                </a:lnTo>
                <a:lnTo>
                  <a:pt x="3644140" y="8135753"/>
                </a:lnTo>
                <a:lnTo>
                  <a:pt x="0" y="81357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753215" y="1849497"/>
            <a:ext cx="3678567" cy="8212616"/>
          </a:xfrm>
          <a:custGeom>
            <a:avLst/>
            <a:gdLst/>
            <a:ahLst/>
            <a:cxnLst/>
            <a:rect r="r" b="b" t="t" l="l"/>
            <a:pathLst>
              <a:path h="8212616" w="3678567">
                <a:moveTo>
                  <a:pt x="0" y="0"/>
                </a:moveTo>
                <a:lnTo>
                  <a:pt x="3678567" y="0"/>
                </a:lnTo>
                <a:lnTo>
                  <a:pt x="3678567" y="8212616"/>
                </a:lnTo>
                <a:lnTo>
                  <a:pt x="0" y="82126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750541" y="694055"/>
            <a:ext cx="14376615" cy="869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69"/>
              </a:lnSpc>
            </a:pPr>
            <a:r>
              <a:rPr lang="en-US" sz="6999" b="true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User’s Profile Information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661961" y="1829679"/>
            <a:ext cx="3931264" cy="8272524"/>
          </a:xfrm>
          <a:custGeom>
            <a:avLst/>
            <a:gdLst/>
            <a:ahLst/>
            <a:cxnLst/>
            <a:rect r="r" b="b" t="t" l="l"/>
            <a:pathLst>
              <a:path h="8272524" w="3931264">
                <a:moveTo>
                  <a:pt x="0" y="0"/>
                </a:moveTo>
                <a:lnTo>
                  <a:pt x="3931263" y="0"/>
                </a:lnTo>
                <a:lnTo>
                  <a:pt x="3931263" y="8272525"/>
                </a:lnTo>
                <a:lnTo>
                  <a:pt x="0" y="82725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047" r="0" b="-3047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994825" y="6150738"/>
            <a:ext cx="5469175" cy="1462752"/>
          </a:xfrm>
          <a:custGeom>
            <a:avLst/>
            <a:gdLst/>
            <a:ahLst/>
            <a:cxnLst/>
            <a:rect r="r" b="b" t="t" l="l"/>
            <a:pathLst>
              <a:path h="1462752" w="5469175">
                <a:moveTo>
                  <a:pt x="0" y="0"/>
                </a:moveTo>
                <a:lnTo>
                  <a:pt x="5469175" y="0"/>
                </a:lnTo>
                <a:lnTo>
                  <a:pt x="5469175" y="1462752"/>
                </a:lnTo>
                <a:lnTo>
                  <a:pt x="0" y="14627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038" t="0" r="-5038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714428" y="1829679"/>
            <a:ext cx="3823031" cy="8272524"/>
          </a:xfrm>
          <a:custGeom>
            <a:avLst/>
            <a:gdLst/>
            <a:ahLst/>
            <a:cxnLst/>
            <a:rect r="r" b="b" t="t" l="l"/>
            <a:pathLst>
              <a:path h="8272524" w="3823031">
                <a:moveTo>
                  <a:pt x="0" y="0"/>
                </a:moveTo>
                <a:lnTo>
                  <a:pt x="3823031" y="0"/>
                </a:lnTo>
                <a:lnTo>
                  <a:pt x="3823031" y="8272525"/>
                </a:lnTo>
                <a:lnTo>
                  <a:pt x="0" y="82725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491" r="0" b="-1491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521686" y="488902"/>
            <a:ext cx="15867964" cy="871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STUDENT TECH SHOP 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07169" y="1360448"/>
            <a:ext cx="4262800" cy="8659623"/>
          </a:xfrm>
          <a:custGeom>
            <a:avLst/>
            <a:gdLst/>
            <a:ahLst/>
            <a:cxnLst/>
            <a:rect r="r" b="b" t="t" l="l"/>
            <a:pathLst>
              <a:path h="8659623" w="4262800">
                <a:moveTo>
                  <a:pt x="0" y="0"/>
                </a:moveTo>
                <a:lnTo>
                  <a:pt x="4262799" y="0"/>
                </a:lnTo>
                <a:lnTo>
                  <a:pt x="4262799" y="8659624"/>
                </a:lnTo>
                <a:lnTo>
                  <a:pt x="0" y="86596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159" r="0" b="-774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201396" y="1360448"/>
            <a:ext cx="3960921" cy="8659623"/>
          </a:xfrm>
          <a:custGeom>
            <a:avLst/>
            <a:gdLst/>
            <a:ahLst/>
            <a:cxnLst/>
            <a:rect r="r" b="b" t="t" l="l"/>
            <a:pathLst>
              <a:path h="8659623" w="3960921">
                <a:moveTo>
                  <a:pt x="0" y="0"/>
                </a:moveTo>
                <a:lnTo>
                  <a:pt x="3960921" y="0"/>
                </a:lnTo>
                <a:lnTo>
                  <a:pt x="3960921" y="8659624"/>
                </a:lnTo>
                <a:lnTo>
                  <a:pt x="0" y="86596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058" r="0" b="-1058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10018" y="488902"/>
            <a:ext cx="15867964" cy="871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PRODUCTS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4874B0">
                <a:alpha val="100000"/>
              </a:srgbClr>
            </a:gs>
            <a:gs pos="100000">
              <a:srgbClr val="053371">
                <a:alpha val="100000"/>
              </a:srgbClr>
            </a:gs>
          </a:gsLst>
          <a:path path="circle">
            <a:fillToRect l="0" r="100000" t="0" b="100000"/>
          </a:path>
          <a:tileRect r="0" l="-100000" b="0" t="-1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true" rot="-5400000">
            <a:off x="15177010" y="-1253949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5228795"/>
                </a:moveTo>
                <a:lnTo>
                  <a:pt x="2720897" y="5228795"/>
                </a:lnTo>
                <a:lnTo>
                  <a:pt x="2720897" y="0"/>
                </a:lnTo>
                <a:lnTo>
                  <a:pt x="0" y="0"/>
                </a:lnTo>
                <a:lnTo>
                  <a:pt x="0" y="5228795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390093" y="-1471468"/>
            <a:ext cx="2720897" cy="5228794"/>
          </a:xfrm>
          <a:custGeom>
            <a:avLst/>
            <a:gdLst/>
            <a:ahLst/>
            <a:cxnLst/>
            <a:rect r="r" b="b" t="t" l="l"/>
            <a:pathLst>
              <a:path h="5228794" w="2720897">
                <a:moveTo>
                  <a:pt x="0" y="0"/>
                </a:moveTo>
                <a:lnTo>
                  <a:pt x="2720897" y="0"/>
                </a:lnTo>
                <a:lnTo>
                  <a:pt x="2720897" y="5228794"/>
                </a:lnTo>
                <a:lnTo>
                  <a:pt x="0" y="522879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434428" y="1683268"/>
            <a:ext cx="4103030" cy="8077675"/>
          </a:xfrm>
          <a:custGeom>
            <a:avLst/>
            <a:gdLst/>
            <a:ahLst/>
            <a:cxnLst/>
            <a:rect r="r" b="b" t="t" l="l"/>
            <a:pathLst>
              <a:path h="8077675" w="4103030">
                <a:moveTo>
                  <a:pt x="0" y="0"/>
                </a:moveTo>
                <a:lnTo>
                  <a:pt x="4103031" y="0"/>
                </a:lnTo>
                <a:lnTo>
                  <a:pt x="4103031" y="8077675"/>
                </a:lnTo>
                <a:lnTo>
                  <a:pt x="0" y="80776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14" r="0" b="-13087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111813" y="1683268"/>
            <a:ext cx="4142082" cy="8077675"/>
          </a:xfrm>
          <a:custGeom>
            <a:avLst/>
            <a:gdLst/>
            <a:ahLst/>
            <a:cxnLst/>
            <a:rect r="r" b="b" t="t" l="l"/>
            <a:pathLst>
              <a:path h="8077675" w="4142082">
                <a:moveTo>
                  <a:pt x="0" y="0"/>
                </a:moveTo>
                <a:lnTo>
                  <a:pt x="4142081" y="0"/>
                </a:lnTo>
                <a:lnTo>
                  <a:pt x="4142081" y="8077675"/>
                </a:lnTo>
                <a:lnTo>
                  <a:pt x="0" y="80776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325" t="0" r="-813" b="-18074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11156" y="2025502"/>
            <a:ext cx="5070321" cy="7393206"/>
          </a:xfrm>
          <a:custGeom>
            <a:avLst/>
            <a:gdLst/>
            <a:ahLst/>
            <a:cxnLst/>
            <a:rect r="r" b="b" t="t" l="l"/>
            <a:pathLst>
              <a:path h="7393206" w="5070321">
                <a:moveTo>
                  <a:pt x="0" y="0"/>
                </a:moveTo>
                <a:lnTo>
                  <a:pt x="5070321" y="0"/>
                </a:lnTo>
                <a:lnTo>
                  <a:pt x="5070321" y="7393206"/>
                </a:lnTo>
                <a:lnTo>
                  <a:pt x="0" y="739320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745" r="0" b="-1805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860958" y="488902"/>
            <a:ext cx="15867964" cy="871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05"/>
              </a:lnSpc>
            </a:pPr>
            <a:r>
              <a:rPr lang="en-US" b="true" sz="5671">
                <a:solidFill>
                  <a:srgbClr val="FFFFFF"/>
                </a:solidFill>
                <a:latin typeface="Cooper BT Bold"/>
                <a:ea typeface="Cooper BT Bold"/>
                <a:cs typeface="Cooper BT Bold"/>
                <a:sym typeface="Cooper BT Bold"/>
              </a:rPr>
              <a:t>PRODUCTS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DAGdzPEaGX4</dc:identifier>
  <dcterms:modified xsi:type="dcterms:W3CDTF">2011-08-01T06:04:30Z</dcterms:modified>
  <cp:revision>1</cp:revision>
  <dc:title>Blue and White Simple Business Plan Presentation</dc:title>
</cp:coreProperties>
</file>