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</p:sldIdLst>
  <p:sldSz cx="18288000" cy="10287000"/>
  <p:notesSz cx="6858000" cy="9144000"/>
  <p:embeddedFontLst>
    <p:embeddedFont>
      <p:font typeface="Open Sans" charset="1" panose="00000000000000000000"/>
      <p:regular r:id="rId45"/>
    </p:embeddedFont>
    <p:embeddedFont>
      <p:font typeface="Inter Bold" charset="1" panose="020B0802030000000004"/>
      <p:regular r:id="rId46"/>
    </p:embeddedFont>
    <p:embeddedFont>
      <p:font typeface="Open Sauce Bold" charset="1" panose="00000800000000000000"/>
      <p:regular r:id="rId47"/>
    </p:embeddedFont>
    <p:embeddedFont>
      <p:font typeface="Open Sauce" charset="1" panose="00000500000000000000"/>
      <p:regular r:id="rId48"/>
    </p:embeddedFont>
    <p:embeddedFont>
      <p:font typeface="Oswald Bold" charset="1" panose="00000800000000000000"/>
      <p:regular r:id="rId49"/>
    </p:embeddedFont>
    <p:embeddedFont>
      <p:font typeface="DM Sans" charset="1" panose="00000000000000000000"/>
      <p:regular r:id="rId50"/>
    </p:embeddedFont>
    <p:embeddedFont>
      <p:font typeface="DM Sans Bold" charset="1" panose="00000000000000000000"/>
      <p:regular r:id="rId51"/>
    </p:embeddedFont>
    <p:embeddedFont>
      <p:font typeface="Canva Sans" charset="1" panose="020B0503030501040103"/>
      <p:regular r:id="rId52"/>
    </p:embeddedFont>
    <p:embeddedFont>
      <p:font typeface="Oswald" charset="1" panose="00000500000000000000"/>
      <p:regular r:id="rId53"/>
    </p:embeddedFont>
    <p:embeddedFont>
      <p:font typeface="Canva Sans Bold" charset="1" panose="020B0803030501040103"/>
      <p:regular r:id="rId54"/>
    </p:embeddedFont>
    <p:embeddedFont>
      <p:font typeface="Montserrat Light" charset="1" panose="00000400000000000000"/>
      <p:regular r:id="rId5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fonts/font45.fntdata" Type="http://schemas.openxmlformats.org/officeDocument/2006/relationships/font"/><Relationship Id="rId46" Target="fonts/font46.fntdata" Type="http://schemas.openxmlformats.org/officeDocument/2006/relationships/font"/><Relationship Id="rId47" Target="fonts/font47.fntdata" Type="http://schemas.openxmlformats.org/officeDocument/2006/relationships/font"/><Relationship Id="rId48" Target="fonts/font48.fntdata" Type="http://schemas.openxmlformats.org/officeDocument/2006/relationships/font"/><Relationship Id="rId49" Target="fonts/font49.fntdata" Type="http://schemas.openxmlformats.org/officeDocument/2006/relationships/font"/><Relationship Id="rId5" Target="tableStyles.xml" Type="http://schemas.openxmlformats.org/officeDocument/2006/relationships/tableStyles"/><Relationship Id="rId50" Target="fonts/font50.fntdata" Type="http://schemas.openxmlformats.org/officeDocument/2006/relationships/font"/><Relationship Id="rId51" Target="fonts/font51.fntdata" Type="http://schemas.openxmlformats.org/officeDocument/2006/relationships/font"/><Relationship Id="rId52" Target="fonts/font52.fntdata" Type="http://schemas.openxmlformats.org/officeDocument/2006/relationships/font"/><Relationship Id="rId53" Target="fonts/font53.fntdata" Type="http://schemas.openxmlformats.org/officeDocument/2006/relationships/font"/><Relationship Id="rId54" Target="fonts/font54.fntdata" Type="http://schemas.openxmlformats.org/officeDocument/2006/relationships/font"/><Relationship Id="rId55" Target="fonts/font55.fntdata" Type="http://schemas.openxmlformats.org/officeDocument/2006/relationships/font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png" Type="http://schemas.openxmlformats.org/officeDocument/2006/relationships/image"/><Relationship Id="rId3" Target="../media/image17.png" Type="http://schemas.openxmlformats.org/officeDocument/2006/relationships/image"/><Relationship Id="rId4" Target="../media/image18.png" Type="http://schemas.openxmlformats.org/officeDocument/2006/relationships/image"/><Relationship Id="rId5" Target="../media/image19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png" Type="http://schemas.openxmlformats.org/officeDocument/2006/relationships/image"/><Relationship Id="rId3" Target="../media/image5.png" Type="http://schemas.openxmlformats.org/officeDocument/2006/relationships/image"/><Relationship Id="rId4" Target="../media/image23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png" Type="http://schemas.openxmlformats.org/officeDocument/2006/relationships/image"/><Relationship Id="rId3" Target="../media/image5.png" Type="http://schemas.openxmlformats.org/officeDocument/2006/relationships/image"/><Relationship Id="rId4" Target="../media/image24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png" Type="http://schemas.openxmlformats.org/officeDocument/2006/relationships/image"/><Relationship Id="rId3" Target="../media/image5.png" Type="http://schemas.openxmlformats.org/officeDocument/2006/relationships/image"/><Relationship Id="rId4" Target="../media/image26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Relationship Id="rId3" Target="../media/image5.png" Type="http://schemas.openxmlformats.org/officeDocument/2006/relationships/image"/><Relationship Id="rId4" Target="../media/image28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png" Type="http://schemas.openxmlformats.org/officeDocument/2006/relationships/image"/><Relationship Id="rId3" Target="../media/image5.png" Type="http://schemas.openxmlformats.org/officeDocument/2006/relationships/image"/><Relationship Id="rId4" Target="../media/image30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png" Type="http://schemas.openxmlformats.org/officeDocument/2006/relationships/image"/><Relationship Id="rId3" Target="../media/image5.png" Type="http://schemas.openxmlformats.org/officeDocument/2006/relationships/image"/><Relationship Id="rId4" Target="../media/image32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png" Type="http://schemas.openxmlformats.org/officeDocument/2006/relationships/image"/><Relationship Id="rId3" Target="../media/image5.png" Type="http://schemas.openxmlformats.org/officeDocument/2006/relationships/image"/><Relationship Id="rId4" Target="../media/image34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5.png" Type="http://schemas.openxmlformats.org/officeDocument/2006/relationships/image"/><Relationship Id="rId3" Target="../media/image5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png" Type="http://schemas.openxmlformats.org/officeDocument/2006/relationships/image"/><Relationship Id="rId3" Target="../media/image5.png" Type="http://schemas.openxmlformats.org/officeDocument/2006/relationships/image"/><Relationship Id="rId4" Target="../media/image37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39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5.png" Type="http://schemas.openxmlformats.org/officeDocument/2006/relationships/image"/><Relationship Id="rId4" Target="../media/image41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2.png" Type="http://schemas.openxmlformats.org/officeDocument/2006/relationships/image"/><Relationship Id="rId3" Target="../media/image5.png" Type="http://schemas.openxmlformats.org/officeDocument/2006/relationships/image"/><Relationship Id="rId4" Target="../media/image43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png" Type="http://schemas.openxmlformats.org/officeDocument/2006/relationships/image"/><Relationship Id="rId3" Target="../media/image5.png" Type="http://schemas.openxmlformats.org/officeDocument/2006/relationships/image"/><Relationship Id="rId4" Target="../media/image24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4.png" Type="http://schemas.openxmlformats.org/officeDocument/2006/relationships/image"/><Relationship Id="rId3" Target="../media/image5.png" Type="http://schemas.openxmlformats.org/officeDocument/2006/relationships/image"/><Relationship Id="rId4" Target="../media/image45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6.png" Type="http://schemas.openxmlformats.org/officeDocument/2006/relationships/image"/><Relationship Id="rId3" Target="../media/image5.png" Type="http://schemas.openxmlformats.org/officeDocument/2006/relationships/image"/><Relationship Id="rId4" Target="../media/image47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5.png" Type="http://schemas.openxmlformats.org/officeDocument/2006/relationships/image"/><Relationship Id="rId3" Target="../media/image5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8.png" Type="http://schemas.openxmlformats.org/officeDocument/2006/relationships/image"/><Relationship Id="rId3" Target="../media/image5.png" Type="http://schemas.openxmlformats.org/officeDocument/2006/relationships/image"/><Relationship Id="rId4" Target="../media/image37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9.png" Type="http://schemas.openxmlformats.org/officeDocument/2006/relationships/image"/><Relationship Id="rId3" Target="../media/image5.png" Type="http://schemas.openxmlformats.org/officeDocument/2006/relationships/image"/><Relationship Id="rId4" Target="../media/image50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1.png" Type="http://schemas.openxmlformats.org/officeDocument/2006/relationships/image"/><Relationship Id="rId3" Target="../media/image5.png" Type="http://schemas.openxmlformats.org/officeDocument/2006/relationships/image"/><Relationship Id="rId4" Target="../media/image52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3.png" Type="http://schemas.openxmlformats.org/officeDocument/2006/relationships/image"/><Relationship Id="rId3" Target="../media/image54.svg" Type="http://schemas.openxmlformats.org/officeDocument/2006/relationships/image"/><Relationship Id="rId4" Target="../media/image55.png" Type="http://schemas.openxmlformats.org/officeDocument/2006/relationships/image"/><Relationship Id="rId5" Target="../media/image56.svg" Type="http://schemas.openxmlformats.org/officeDocument/2006/relationships/image"/><Relationship Id="rId6" Target="../media/image57.png" Type="http://schemas.openxmlformats.org/officeDocument/2006/relationships/image"/><Relationship Id="rId7" Target="../media/image58.sv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png" Type="http://schemas.openxmlformats.org/officeDocument/2006/relationships/image"/><Relationship Id="rId4" Target="../media/image6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603714" y="0"/>
            <a:ext cx="11684286" cy="9679903"/>
            <a:chOff x="0" y="0"/>
            <a:chExt cx="15579048" cy="12906537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24149" t="2841" r="0" b="2841"/>
            <a:stretch>
              <a:fillRect/>
            </a:stretch>
          </p:blipFill>
          <p:spPr>
            <a:xfrm flipH="false" flipV="false">
              <a:off x="0" y="0"/>
              <a:ext cx="15579048" cy="12906537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7" id="7"/>
          <p:cNvSpPr txBox="true"/>
          <p:nvPr/>
        </p:nvSpPr>
        <p:spPr>
          <a:xfrm rot="0">
            <a:off x="1397823" y="7794137"/>
            <a:ext cx="5555427" cy="2741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1"/>
              </a:lnSpc>
              <a:spcBef>
                <a:spcPct val="0"/>
              </a:spcBef>
            </a:pPr>
            <a:r>
              <a:rPr lang="en-US" sz="157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www.reallygreatsite.com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-696829" y="0"/>
            <a:ext cx="4687481" cy="7031222"/>
            <a:chOff x="0" y="0"/>
            <a:chExt cx="406400" cy="6096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06400" cy="609600"/>
            </a:xfrm>
            <a:custGeom>
              <a:avLst/>
              <a:gdLst/>
              <a:ahLst/>
              <a:cxnLst/>
              <a:rect r="r" b="b" t="t" l="l"/>
              <a:pathLst>
                <a:path h="609600" w="406400">
                  <a:moveTo>
                    <a:pt x="203200" y="0"/>
                  </a:moveTo>
                  <a:lnTo>
                    <a:pt x="406400" y="0"/>
                  </a:lnTo>
                  <a:lnTo>
                    <a:pt x="2032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gradFill rotWithShape="true">
              <a:gsLst>
                <a:gs pos="0">
                  <a:srgbClr val="C49603">
                    <a:alpha val="0"/>
                  </a:srgbClr>
                </a:gs>
                <a:gs pos="100000">
                  <a:srgbClr val="C49603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0" id="10"/>
            <p:cNvSpPr txBox="true"/>
            <p:nvPr/>
          </p:nvSpPr>
          <p:spPr>
            <a:xfrm>
              <a:off x="101600" y="-38100"/>
              <a:ext cx="2032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80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3018978" y="2407228"/>
            <a:ext cx="12250044" cy="17581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656"/>
              </a:lnSpc>
            </a:pPr>
            <a:r>
              <a:rPr lang="en-US" b="true" sz="11979">
                <a:solidFill>
                  <a:srgbClr val="1F2020"/>
                </a:solidFill>
                <a:latin typeface="Inter Bold"/>
                <a:ea typeface="Inter Bold"/>
                <a:cs typeface="Inter Bold"/>
                <a:sym typeface="Inter Bold"/>
              </a:rPr>
              <a:t>JUSTICE ROOTS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12968251" y="-143187"/>
            <a:ext cx="8582098" cy="12873148"/>
            <a:chOff x="0" y="0"/>
            <a:chExt cx="406400" cy="6096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06400" cy="609600"/>
            </a:xfrm>
            <a:custGeom>
              <a:avLst/>
              <a:gdLst/>
              <a:ahLst/>
              <a:cxnLst/>
              <a:rect r="r" b="b" t="t" l="l"/>
              <a:pathLst>
                <a:path h="609600" w="406400">
                  <a:moveTo>
                    <a:pt x="203200" y="0"/>
                  </a:moveTo>
                  <a:lnTo>
                    <a:pt x="406400" y="0"/>
                  </a:lnTo>
                  <a:lnTo>
                    <a:pt x="2032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gradFill rotWithShape="true">
              <a:gsLst>
                <a:gs pos="0">
                  <a:srgbClr val="C49603">
                    <a:alpha val="0"/>
                  </a:srgbClr>
                </a:gs>
                <a:gs pos="100000">
                  <a:srgbClr val="C49603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4" id="14"/>
            <p:cNvSpPr txBox="true"/>
            <p:nvPr/>
          </p:nvSpPr>
          <p:spPr>
            <a:xfrm>
              <a:off x="101600" y="-38100"/>
              <a:ext cx="203200" cy="6477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80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-1064438" y="6299137"/>
            <a:ext cx="20416877" cy="5918325"/>
            <a:chOff x="0" y="0"/>
            <a:chExt cx="5377284" cy="1558736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5377285" cy="1558736"/>
            </a:xfrm>
            <a:custGeom>
              <a:avLst/>
              <a:gdLst/>
              <a:ahLst/>
              <a:cxnLst/>
              <a:rect r="r" b="b" t="t" l="l"/>
              <a:pathLst>
                <a:path h="1558736" w="5377285">
                  <a:moveTo>
                    <a:pt x="0" y="0"/>
                  </a:moveTo>
                  <a:lnTo>
                    <a:pt x="5377285" y="0"/>
                  </a:lnTo>
                  <a:lnTo>
                    <a:pt x="5377285" y="1558736"/>
                  </a:lnTo>
                  <a:lnTo>
                    <a:pt x="0" y="1558736"/>
                  </a:lnTo>
                  <a:close/>
                </a:path>
              </a:pathLst>
            </a:custGeom>
            <a:solidFill>
              <a:srgbClr val="070606">
                <a:alpha val="87843"/>
              </a:srgbClr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5377284" cy="15968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80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9858193" y="1503890"/>
            <a:ext cx="8429807" cy="7519555"/>
            <a:chOff x="0" y="0"/>
            <a:chExt cx="2220196" cy="1980459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220196" cy="1980459"/>
            </a:xfrm>
            <a:custGeom>
              <a:avLst/>
              <a:gdLst/>
              <a:ahLst/>
              <a:cxnLst/>
              <a:rect r="r" b="b" t="t" l="l"/>
              <a:pathLst>
                <a:path h="1980459" w="2220196">
                  <a:moveTo>
                    <a:pt x="0" y="0"/>
                  </a:moveTo>
                  <a:lnTo>
                    <a:pt x="2220196" y="0"/>
                  </a:lnTo>
                  <a:lnTo>
                    <a:pt x="2220196" y="1980459"/>
                  </a:lnTo>
                  <a:lnTo>
                    <a:pt x="0" y="1980459"/>
                  </a:lnTo>
                  <a:close/>
                </a:path>
              </a:pathLst>
            </a:custGeom>
            <a:gradFill rotWithShape="true">
              <a:gsLst>
                <a:gs pos="0">
                  <a:srgbClr val="C49603">
                    <a:alpha val="0"/>
                  </a:srgbClr>
                </a:gs>
                <a:gs pos="100000">
                  <a:srgbClr val="C49603">
                    <a:alpha val="88000"/>
                  </a:srgbClr>
                </a:gs>
              </a:gsLst>
              <a:lin ang="0"/>
            </a:gra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38100"/>
              <a:ext cx="2220196" cy="201855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80"/>
                </a:lnSpc>
              </a:pPr>
            </a:p>
          </p:txBody>
        </p:sp>
      </p:grpSp>
      <p:sp>
        <p:nvSpPr>
          <p:cNvPr name="AutoShape 21" id="21"/>
          <p:cNvSpPr/>
          <p:nvPr/>
        </p:nvSpPr>
        <p:spPr>
          <a:xfrm flipV="true">
            <a:off x="-230928" y="9023445"/>
            <a:ext cx="19365407" cy="0"/>
          </a:xfrm>
          <a:prstGeom prst="line">
            <a:avLst/>
          </a:prstGeom>
          <a:ln cap="flat" w="9525">
            <a:solidFill>
              <a:srgbClr val="F2F4F5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22" id="22"/>
          <p:cNvSpPr txBox="true"/>
          <p:nvPr/>
        </p:nvSpPr>
        <p:spPr>
          <a:xfrm rot="0">
            <a:off x="3789672" y="6776831"/>
            <a:ext cx="2814042" cy="14012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10"/>
              </a:lnSpc>
            </a:pPr>
            <a:r>
              <a:rPr lang="en-US" sz="2557" b="true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Presented By</a:t>
            </a:r>
          </a:p>
          <a:p>
            <a:pPr algn="ctr">
              <a:lnSpc>
                <a:spcPts val="3810"/>
              </a:lnSpc>
            </a:pPr>
            <a:r>
              <a:rPr lang="en-US" sz="2557" b="true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Mohammad Bdair</a:t>
            </a:r>
          </a:p>
          <a:p>
            <a:pPr algn="ctr">
              <a:lnSpc>
                <a:spcPts val="3810"/>
              </a:lnSpc>
            </a:pPr>
            <a:r>
              <a:rPr lang="en-US" b="true" sz="2557">
                <a:solidFill>
                  <a:srgbClr val="FFFFFF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Mohammad Ayd</a:t>
            </a:r>
            <a:r>
              <a:rPr lang="en-US" sz="2557">
                <a:solidFill>
                  <a:srgbClr val="FFFFFF"/>
                </a:solidFill>
                <a:latin typeface="Open Sauce"/>
                <a:ea typeface="Open Sauce"/>
                <a:cs typeface="Open Sauce"/>
                <a:sym typeface="Open Sauce"/>
              </a:rPr>
              <a:t>i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1376657" y="6776831"/>
            <a:ext cx="3183188" cy="18774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10"/>
              </a:lnSpc>
            </a:pPr>
            <a:r>
              <a:rPr lang="en-US" sz="2557">
                <a:solidFill>
                  <a:srgbClr val="FFFFFF"/>
                </a:solidFill>
                <a:latin typeface="Open Sauce"/>
                <a:ea typeface="Open Sauce"/>
                <a:cs typeface="Open Sauce"/>
                <a:sym typeface="Open Sauce"/>
              </a:rPr>
              <a:t>Supervisors:</a:t>
            </a:r>
          </a:p>
          <a:p>
            <a:pPr algn="ctr">
              <a:lnSpc>
                <a:spcPts val="3810"/>
              </a:lnSpc>
            </a:pPr>
            <a:r>
              <a:rPr lang="en-US" sz="2557">
                <a:solidFill>
                  <a:srgbClr val="FFFFFF"/>
                </a:solidFill>
                <a:latin typeface="Open Sauce"/>
                <a:ea typeface="Open Sauce"/>
                <a:cs typeface="Open Sauce"/>
                <a:sym typeface="Open Sauce"/>
              </a:rPr>
              <a:t>Dr. Raed Qadi</a:t>
            </a:r>
          </a:p>
          <a:p>
            <a:pPr algn="ctr">
              <a:lnSpc>
                <a:spcPts val="3810"/>
              </a:lnSpc>
            </a:pPr>
            <a:r>
              <a:rPr lang="en-US" sz="2557">
                <a:solidFill>
                  <a:srgbClr val="FFFFFF"/>
                </a:solidFill>
                <a:latin typeface="Open Sauce"/>
                <a:ea typeface="Open Sauce"/>
                <a:cs typeface="Open Sauce"/>
                <a:sym typeface="Open Sauce"/>
              </a:rPr>
              <a:t>Dr. Khalid Daud</a:t>
            </a:r>
          </a:p>
          <a:p>
            <a:pPr algn="ctr">
              <a:lnSpc>
                <a:spcPts val="3810"/>
              </a:lnSpc>
            </a:pP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756435" y="3508785"/>
            <a:ext cx="11301259" cy="5749515"/>
          </a:xfrm>
          <a:custGeom>
            <a:avLst/>
            <a:gdLst/>
            <a:ahLst/>
            <a:cxnLst/>
            <a:rect r="r" b="b" t="t" l="l"/>
            <a:pathLst>
              <a:path h="5749515" w="11301259">
                <a:moveTo>
                  <a:pt x="0" y="0"/>
                </a:moveTo>
                <a:lnTo>
                  <a:pt x="11301259" y="0"/>
                </a:lnTo>
                <a:lnTo>
                  <a:pt x="11301259" y="5749515"/>
                </a:lnTo>
                <a:lnTo>
                  <a:pt x="0" y="57495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602580" y="76576"/>
            <a:ext cx="13608970" cy="2715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77"/>
              </a:lnSpc>
            </a:pPr>
            <a:r>
              <a:rPr lang="en-US" b="true" sz="7882" spc="772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ADMINISTRATIVE COMMISSION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756435" y="3508785"/>
            <a:ext cx="11301259" cy="5749515"/>
          </a:xfrm>
          <a:custGeom>
            <a:avLst/>
            <a:gdLst/>
            <a:ahLst/>
            <a:cxnLst/>
            <a:rect r="r" b="b" t="t" l="l"/>
            <a:pathLst>
              <a:path h="5749515" w="11301259">
                <a:moveTo>
                  <a:pt x="0" y="0"/>
                </a:moveTo>
                <a:lnTo>
                  <a:pt x="11301259" y="0"/>
                </a:lnTo>
                <a:lnTo>
                  <a:pt x="11301259" y="5749515"/>
                </a:lnTo>
                <a:lnTo>
                  <a:pt x="0" y="57495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602580" y="76576"/>
            <a:ext cx="13608970" cy="2715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77"/>
              </a:lnSpc>
            </a:pPr>
            <a:r>
              <a:rPr lang="en-US" b="true" sz="7882" spc="772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ADMINISTRATIVE COMMISSION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493371" y="3508785"/>
            <a:ext cx="11301259" cy="5749515"/>
          </a:xfrm>
          <a:custGeom>
            <a:avLst/>
            <a:gdLst/>
            <a:ahLst/>
            <a:cxnLst/>
            <a:rect r="r" b="b" t="t" l="l"/>
            <a:pathLst>
              <a:path h="5749515" w="11301259">
                <a:moveTo>
                  <a:pt x="0" y="0"/>
                </a:moveTo>
                <a:lnTo>
                  <a:pt x="11301258" y="0"/>
                </a:lnTo>
                <a:lnTo>
                  <a:pt x="11301258" y="5749515"/>
                </a:lnTo>
                <a:lnTo>
                  <a:pt x="0" y="57495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602580" y="76576"/>
            <a:ext cx="13608970" cy="2715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77"/>
              </a:lnSpc>
            </a:pPr>
            <a:r>
              <a:rPr lang="en-US" b="true" sz="7882" spc="772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ADMINISTRATIVE COMMISSION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493371" y="3551164"/>
            <a:ext cx="11301259" cy="5707136"/>
          </a:xfrm>
          <a:custGeom>
            <a:avLst/>
            <a:gdLst/>
            <a:ahLst/>
            <a:cxnLst/>
            <a:rect r="r" b="b" t="t" l="l"/>
            <a:pathLst>
              <a:path h="5707136" w="11301259">
                <a:moveTo>
                  <a:pt x="0" y="0"/>
                </a:moveTo>
                <a:lnTo>
                  <a:pt x="11301258" y="0"/>
                </a:lnTo>
                <a:lnTo>
                  <a:pt x="11301258" y="5707136"/>
                </a:lnTo>
                <a:lnTo>
                  <a:pt x="0" y="57071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602580" y="76576"/>
            <a:ext cx="13608970" cy="2715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77"/>
              </a:lnSpc>
            </a:pPr>
            <a:r>
              <a:rPr lang="en-US" b="true" sz="7882" spc="772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ADMINISTRATIVE COMMISSION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756435" y="3551164"/>
            <a:ext cx="11301259" cy="5707136"/>
          </a:xfrm>
          <a:custGeom>
            <a:avLst/>
            <a:gdLst/>
            <a:ahLst/>
            <a:cxnLst/>
            <a:rect r="r" b="b" t="t" l="l"/>
            <a:pathLst>
              <a:path h="5707136" w="11301259">
                <a:moveTo>
                  <a:pt x="0" y="0"/>
                </a:moveTo>
                <a:lnTo>
                  <a:pt x="11301259" y="0"/>
                </a:lnTo>
                <a:lnTo>
                  <a:pt x="11301259" y="5707136"/>
                </a:lnTo>
                <a:lnTo>
                  <a:pt x="0" y="57071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602580" y="76576"/>
            <a:ext cx="13608970" cy="2715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77"/>
              </a:lnSpc>
            </a:pPr>
            <a:r>
              <a:rPr lang="en-US" b="true" sz="7882" spc="772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ADMINISTRATIVE COMMISSION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777001" y="3043492"/>
            <a:ext cx="2870589" cy="5757882"/>
            <a:chOff x="0" y="0"/>
            <a:chExt cx="3827452" cy="767717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27452" cy="7677177"/>
            </a:xfrm>
            <a:custGeom>
              <a:avLst/>
              <a:gdLst/>
              <a:ahLst/>
              <a:cxnLst/>
              <a:rect r="r" b="b" t="t" l="l"/>
              <a:pathLst>
                <a:path h="7677177" w="3827452">
                  <a:moveTo>
                    <a:pt x="0" y="0"/>
                  </a:moveTo>
                  <a:lnTo>
                    <a:pt x="3827452" y="0"/>
                  </a:lnTo>
                  <a:lnTo>
                    <a:pt x="3827452" y="7677177"/>
                  </a:lnTo>
                  <a:lnTo>
                    <a:pt x="0" y="76771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5733440" y="3043492"/>
            <a:ext cx="2870589" cy="5757882"/>
            <a:chOff x="0" y="0"/>
            <a:chExt cx="3827452" cy="7677176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3827452" cy="7677177"/>
            </a:xfrm>
            <a:custGeom>
              <a:avLst/>
              <a:gdLst/>
              <a:ahLst/>
              <a:cxnLst/>
              <a:rect r="r" b="b" t="t" l="l"/>
              <a:pathLst>
                <a:path h="7677177" w="3827452">
                  <a:moveTo>
                    <a:pt x="0" y="0"/>
                  </a:moveTo>
                  <a:lnTo>
                    <a:pt x="3827452" y="0"/>
                  </a:lnTo>
                  <a:lnTo>
                    <a:pt x="3827452" y="7677177"/>
                  </a:lnTo>
                  <a:lnTo>
                    <a:pt x="0" y="76771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9686925" y="2950290"/>
            <a:ext cx="2870589" cy="5757882"/>
            <a:chOff x="0" y="0"/>
            <a:chExt cx="3827452" cy="7677176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27452" cy="7677177"/>
            </a:xfrm>
            <a:custGeom>
              <a:avLst/>
              <a:gdLst/>
              <a:ahLst/>
              <a:cxnLst/>
              <a:rect r="r" b="b" t="t" l="l"/>
              <a:pathLst>
                <a:path h="7677177" w="3827452">
                  <a:moveTo>
                    <a:pt x="0" y="0"/>
                  </a:moveTo>
                  <a:lnTo>
                    <a:pt x="3827452" y="0"/>
                  </a:lnTo>
                  <a:lnTo>
                    <a:pt x="3827452" y="7677177"/>
                  </a:lnTo>
                  <a:lnTo>
                    <a:pt x="0" y="76771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3640410" y="2950290"/>
            <a:ext cx="2870589" cy="5757882"/>
            <a:chOff x="0" y="0"/>
            <a:chExt cx="3827452" cy="7677176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3827452" cy="7677177"/>
            </a:xfrm>
            <a:custGeom>
              <a:avLst/>
              <a:gdLst/>
              <a:ahLst/>
              <a:cxnLst/>
              <a:rect r="r" b="b" t="t" l="l"/>
              <a:pathLst>
                <a:path h="7677177" w="3827452">
                  <a:moveTo>
                    <a:pt x="0" y="0"/>
                  </a:moveTo>
                  <a:lnTo>
                    <a:pt x="3827452" y="0"/>
                  </a:lnTo>
                  <a:lnTo>
                    <a:pt x="3827452" y="7677177"/>
                  </a:lnTo>
                  <a:lnTo>
                    <a:pt x="0" y="76771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sp>
        <p:nvSpPr>
          <p:cNvPr name="TextBox 16" id="16"/>
          <p:cNvSpPr txBox="true"/>
          <p:nvPr/>
        </p:nvSpPr>
        <p:spPr>
          <a:xfrm rot="0">
            <a:off x="2602580" y="76576"/>
            <a:ext cx="13608970" cy="2715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77"/>
              </a:lnSpc>
            </a:pPr>
            <a:r>
              <a:rPr lang="en-US" b="true" sz="7882" spc="772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ADMINISTRATIVE COMMISSION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471280" y="8934767"/>
            <a:ext cx="1482030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231F20"/>
                </a:solidFill>
                <a:latin typeface="Canva Sans"/>
                <a:ea typeface="Canva Sans"/>
                <a:cs typeface="Canva Sans"/>
                <a:sym typeface="Canva Sans"/>
              </a:rPr>
              <a:t>Judges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5795721" y="8934767"/>
            <a:ext cx="2746028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231F20"/>
                </a:solidFill>
                <a:latin typeface="Canva Sans"/>
                <a:ea typeface="Canva Sans"/>
                <a:cs typeface="Canva Sans"/>
                <a:sym typeface="Canva Sans"/>
              </a:rPr>
              <a:t>Court Details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0422556" y="8934767"/>
            <a:ext cx="1405235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231F20"/>
                </a:solidFill>
                <a:latin typeface="Canva Sans"/>
                <a:ea typeface="Canva Sans"/>
                <a:cs typeface="Canva Sans"/>
                <a:sym typeface="Canva Sans"/>
              </a:rPr>
              <a:t>Courts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3907062" y="8934767"/>
            <a:ext cx="2349103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231F20"/>
                </a:solidFill>
                <a:latin typeface="Canva Sans"/>
                <a:ea typeface="Canva Sans"/>
                <a:cs typeface="Canva Sans"/>
                <a:sym typeface="Canva Sans"/>
              </a:rPr>
              <a:t>Case Types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493371" y="2909156"/>
            <a:ext cx="11301259" cy="5735389"/>
          </a:xfrm>
          <a:custGeom>
            <a:avLst/>
            <a:gdLst/>
            <a:ahLst/>
            <a:cxnLst/>
            <a:rect r="r" b="b" t="t" l="l"/>
            <a:pathLst>
              <a:path h="5735389" w="11301259">
                <a:moveTo>
                  <a:pt x="0" y="0"/>
                </a:moveTo>
                <a:lnTo>
                  <a:pt x="11301258" y="0"/>
                </a:lnTo>
                <a:lnTo>
                  <a:pt x="11301258" y="5735389"/>
                </a:lnTo>
                <a:lnTo>
                  <a:pt x="0" y="57353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339515" y="294882"/>
            <a:ext cx="13608970" cy="13342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77"/>
              </a:lnSpc>
            </a:pPr>
            <a:r>
              <a:rPr lang="en-US" b="true" sz="7882" spc="772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ONLINE COURTS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493371" y="2912445"/>
            <a:ext cx="11301259" cy="5735389"/>
          </a:xfrm>
          <a:custGeom>
            <a:avLst/>
            <a:gdLst/>
            <a:ahLst/>
            <a:cxnLst/>
            <a:rect r="r" b="b" t="t" l="l"/>
            <a:pathLst>
              <a:path h="5735389" w="11301259">
                <a:moveTo>
                  <a:pt x="0" y="0"/>
                </a:moveTo>
                <a:lnTo>
                  <a:pt x="11301258" y="0"/>
                </a:lnTo>
                <a:lnTo>
                  <a:pt x="11301258" y="5735389"/>
                </a:lnTo>
                <a:lnTo>
                  <a:pt x="0" y="57353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339515" y="294882"/>
            <a:ext cx="13608970" cy="13342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77"/>
              </a:lnSpc>
            </a:pPr>
            <a:r>
              <a:rPr lang="en-US" b="true" sz="7882" spc="772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ONLINE COURTS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7514033" y="3902556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0" t="0" r="-30802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CLIENT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DASHBOARD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7514033" y="3902556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0" t="-3784" r="-52023" b="-12439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CLIENT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COMMUNITY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2173273" y="2941661"/>
            <a:ext cx="1400485" cy="6973349"/>
            <a:chOff x="0" y="0"/>
            <a:chExt cx="368852" cy="1836602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68852" cy="1836602"/>
            </a:xfrm>
            <a:custGeom>
              <a:avLst/>
              <a:gdLst/>
              <a:ahLst/>
              <a:cxnLst/>
              <a:rect r="r" b="b" t="t" l="l"/>
              <a:pathLst>
                <a:path h="1836602" w="368852">
                  <a:moveTo>
                    <a:pt x="0" y="0"/>
                  </a:moveTo>
                  <a:lnTo>
                    <a:pt x="368852" y="0"/>
                  </a:lnTo>
                  <a:lnTo>
                    <a:pt x="368852" y="1836602"/>
                  </a:lnTo>
                  <a:lnTo>
                    <a:pt x="0" y="1836602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19050"/>
              <a:ext cx="368852" cy="185565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2385306" y="3265148"/>
            <a:ext cx="937219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b="true" sz="4271" i="true">
                <a:solidFill>
                  <a:srgbClr val="363636"/>
                </a:solidFill>
                <a:latin typeface="Oswald Bold"/>
                <a:ea typeface="Oswald Bold"/>
                <a:cs typeface="Oswald Bold"/>
                <a:sym typeface="Oswald Bold"/>
              </a:rPr>
              <a:t>01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385306" y="4062268"/>
            <a:ext cx="937219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b="true" sz="4271" i="true">
                <a:solidFill>
                  <a:srgbClr val="363636"/>
                </a:solidFill>
                <a:latin typeface="Oswald Bold"/>
                <a:ea typeface="Oswald Bold"/>
                <a:cs typeface="Oswald Bold"/>
                <a:sym typeface="Oswald Bold"/>
              </a:rPr>
              <a:t>02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385306" y="4943425"/>
            <a:ext cx="937219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b="true" sz="4271" i="true">
                <a:solidFill>
                  <a:srgbClr val="363636"/>
                </a:solidFill>
                <a:latin typeface="Oswald Bold"/>
                <a:ea typeface="Oswald Bold"/>
                <a:cs typeface="Oswald Bold"/>
                <a:sym typeface="Oswald Bold"/>
              </a:rPr>
              <a:t>03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385306" y="5740544"/>
            <a:ext cx="937219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b="true" sz="4271" i="true">
                <a:solidFill>
                  <a:srgbClr val="363636"/>
                </a:solidFill>
                <a:latin typeface="Oswald Bold"/>
                <a:ea typeface="Oswald Bold"/>
                <a:cs typeface="Oswald Bold"/>
                <a:sym typeface="Oswald Bold"/>
              </a:rPr>
              <a:t>04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404907" y="6532921"/>
            <a:ext cx="937219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b="true" sz="4271" i="true">
                <a:solidFill>
                  <a:srgbClr val="363636"/>
                </a:solidFill>
                <a:latin typeface="Oswald Bold"/>
                <a:ea typeface="Oswald Bold"/>
                <a:cs typeface="Oswald Bold"/>
                <a:sym typeface="Oswald Bold"/>
              </a:rPr>
              <a:t>05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404907" y="7363885"/>
            <a:ext cx="937219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b="true" sz="4271" i="true">
                <a:solidFill>
                  <a:srgbClr val="363636"/>
                </a:solidFill>
                <a:latin typeface="Oswald Bold"/>
                <a:ea typeface="Oswald Bold"/>
                <a:cs typeface="Oswald Bold"/>
                <a:sym typeface="Oswald Bold"/>
              </a:rPr>
              <a:t>06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404907" y="8214178"/>
            <a:ext cx="937219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b="true" sz="4271" i="true">
                <a:solidFill>
                  <a:srgbClr val="363636"/>
                </a:solidFill>
                <a:latin typeface="Oswald Bold"/>
                <a:ea typeface="Oswald Bold"/>
                <a:cs typeface="Oswald Bold"/>
                <a:sym typeface="Oswald Bold"/>
              </a:rPr>
              <a:t>07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3761383" y="3373101"/>
            <a:ext cx="5790503" cy="418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83"/>
              </a:lnSpc>
            </a:pPr>
            <a:r>
              <a:rPr lang="en-US" sz="2524" spc="24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INTRODUCTION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3761383" y="4167318"/>
            <a:ext cx="6076629" cy="418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83"/>
              </a:lnSpc>
            </a:pPr>
            <a:r>
              <a:rPr lang="en-US" sz="2524" spc="24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GOALS AND OBJECTIVES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3761383" y="5845595"/>
            <a:ext cx="5790503" cy="418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83"/>
              </a:lnSpc>
              <a:spcBef>
                <a:spcPct val="0"/>
              </a:spcBef>
            </a:pPr>
            <a:r>
              <a:rPr lang="en-US" sz="2524" spc="24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SYSTEM DESIGN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3761383" y="5048476"/>
            <a:ext cx="6076629" cy="418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83"/>
              </a:lnSpc>
              <a:spcBef>
                <a:spcPct val="0"/>
              </a:spcBef>
            </a:pPr>
            <a:r>
              <a:rPr lang="en-US" sz="2524" spc="24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TECHNOLOGIES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3761383" y="6637971"/>
            <a:ext cx="6076629" cy="418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83"/>
              </a:lnSpc>
              <a:spcBef>
                <a:spcPct val="0"/>
              </a:spcBef>
            </a:pPr>
            <a:r>
              <a:rPr lang="en-US" sz="2524" spc="24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ADMINISTRATIVE COMMISION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3761383" y="7468936"/>
            <a:ext cx="5790503" cy="418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83"/>
              </a:lnSpc>
              <a:spcBef>
                <a:spcPct val="0"/>
              </a:spcBef>
            </a:pPr>
            <a:r>
              <a:rPr lang="en-US" sz="2524" spc="24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CLIENTS AND LAWYERS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2404907" y="9061903"/>
            <a:ext cx="937219" cy="65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b="true" sz="4271" i="true">
                <a:solidFill>
                  <a:srgbClr val="363636"/>
                </a:solidFill>
                <a:latin typeface="Oswald Bold"/>
                <a:ea typeface="Oswald Bold"/>
                <a:cs typeface="Oswald Bold"/>
                <a:sym typeface="Oswald Bold"/>
              </a:rPr>
              <a:t>08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3761383" y="9197769"/>
            <a:ext cx="6076629" cy="418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83"/>
              </a:lnSpc>
            </a:pPr>
            <a:r>
              <a:rPr lang="en-US" sz="2524" spc="24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FUTURE WORK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5435529" y="857250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CONTENT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3761383" y="8319229"/>
            <a:ext cx="6076629" cy="418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83"/>
              </a:lnSpc>
            </a:pPr>
            <a:r>
              <a:rPr lang="en-US" sz="2524" spc="24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CONSTRAINTS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7514033" y="3902556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0" t="0" r="-31848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CLIENT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CLIENT CASES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7514033" y="3902556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19937" t="0" r="-10864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CLIENT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CASE DETAILS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7049440" y="3701710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0" t="0" r="-31848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CLIENT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CASE TASKS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7049440" y="3701710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29263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CLIENT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HIRE A LAWYER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6628070" y="3701710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29918" t="0" r="-1404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CLIENT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PAY A LAWYER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3340970" y="3855631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2764" t="0" r="-28037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sp>
        <p:nvSpPr>
          <p:cNvPr name="TextBox 11" id="11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CLIENT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JOIN COURT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6628070" y="3701710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3997" t="0" r="-27326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CLIENT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CHATS PAGE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  <p:sp>
        <p:nvSpPr>
          <p:cNvPr name="Freeform 10" id="10"/>
          <p:cNvSpPr/>
          <p:nvPr/>
        </p:nvSpPr>
        <p:spPr>
          <a:xfrm flipH="false" flipV="false" rot="0">
            <a:off x="5835193" y="3831627"/>
            <a:ext cx="10890707" cy="4979259"/>
          </a:xfrm>
          <a:custGeom>
            <a:avLst/>
            <a:gdLst/>
            <a:ahLst/>
            <a:cxnLst/>
            <a:rect r="r" b="b" t="t" l="l"/>
            <a:pathLst>
              <a:path h="4979259" w="10890707">
                <a:moveTo>
                  <a:pt x="0" y="0"/>
                </a:moveTo>
                <a:lnTo>
                  <a:pt x="10890707" y="0"/>
                </a:lnTo>
                <a:lnTo>
                  <a:pt x="10890707" y="4979259"/>
                </a:lnTo>
                <a:lnTo>
                  <a:pt x="0" y="497925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CLIENT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CHAT PAGE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6461955" y="3701710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15401" t="0" r="-15401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CLIENT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PROFILE SETTINGS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6461955" y="3701710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648" t="-22166" r="-133952" b="-55764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LAWYER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DASHBOARD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416777" y="232162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14350" y="2052273"/>
            <a:ext cx="1028700" cy="5492394"/>
            <a:chOff x="0" y="0"/>
            <a:chExt cx="270933" cy="144655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70933" cy="1446557"/>
            </a:xfrm>
            <a:custGeom>
              <a:avLst/>
              <a:gdLst/>
              <a:ahLst/>
              <a:cxnLst/>
              <a:rect r="r" b="b" t="t" l="l"/>
              <a:pathLst>
                <a:path h="1446557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1446557"/>
                  </a:lnTo>
                  <a:lnTo>
                    <a:pt x="0" y="1446557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70933" cy="148465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8035506" y="2717980"/>
            <a:ext cx="1028700" cy="2080490"/>
            <a:chOff x="0" y="0"/>
            <a:chExt cx="270933" cy="54794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0933" cy="547948"/>
            </a:xfrm>
            <a:custGeom>
              <a:avLst/>
              <a:gdLst/>
              <a:ahLst/>
              <a:cxnLst/>
              <a:rect r="r" b="b" t="t" l="l"/>
              <a:pathLst>
                <a:path h="547948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547948"/>
                  </a:lnTo>
                  <a:lnTo>
                    <a:pt x="0" y="547948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0933" cy="58604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3870671" y="101111"/>
            <a:ext cx="10546658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OBJECTIVES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1774426" y="2279405"/>
            <a:ext cx="3474003" cy="877151"/>
            <a:chOff x="0" y="0"/>
            <a:chExt cx="914964" cy="231019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914964" cy="231019"/>
            </a:xfrm>
            <a:custGeom>
              <a:avLst/>
              <a:gdLst/>
              <a:ahLst/>
              <a:cxnLst/>
              <a:rect r="r" b="b" t="t" l="l"/>
              <a:pathLst>
                <a:path h="231019" w="914964">
                  <a:moveTo>
                    <a:pt x="0" y="0"/>
                  </a:moveTo>
                  <a:lnTo>
                    <a:pt x="914964" y="0"/>
                  </a:lnTo>
                  <a:lnTo>
                    <a:pt x="914964" y="231019"/>
                  </a:lnTo>
                  <a:lnTo>
                    <a:pt x="0" y="231019"/>
                  </a:lnTo>
                  <a:close/>
                </a:path>
              </a:pathLst>
            </a:custGeom>
            <a:solidFill>
              <a:srgbClr val="1A1A1A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47625"/>
              <a:ext cx="914964" cy="2786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976"/>
                </a:lnSpc>
                <a:spcBef>
                  <a:spcPct val="0"/>
                </a:spcBef>
              </a:pPr>
              <a:r>
                <a:rPr lang="en-US" b="true" sz="2881" spc="28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Online Courts</a:t>
              </a: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1830975" y="3394092"/>
            <a:ext cx="3360904" cy="13637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74"/>
              </a:lnSpc>
              <a:spcBef>
                <a:spcPct val="0"/>
              </a:spcBef>
            </a:pPr>
            <a:r>
              <a:rPr lang="en-US" sz="2010" spc="19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Apply the idea of online courts by building a convinient platform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7327867" y="2279405"/>
            <a:ext cx="3632266" cy="877151"/>
            <a:chOff x="0" y="0"/>
            <a:chExt cx="956646" cy="231019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956646" cy="231019"/>
            </a:xfrm>
            <a:custGeom>
              <a:avLst/>
              <a:gdLst/>
              <a:ahLst/>
              <a:cxnLst/>
              <a:rect r="r" b="b" t="t" l="l"/>
              <a:pathLst>
                <a:path h="231019" w="956646">
                  <a:moveTo>
                    <a:pt x="0" y="0"/>
                  </a:moveTo>
                  <a:lnTo>
                    <a:pt x="956646" y="0"/>
                  </a:lnTo>
                  <a:lnTo>
                    <a:pt x="956646" y="231019"/>
                  </a:lnTo>
                  <a:lnTo>
                    <a:pt x="0" y="231019"/>
                  </a:lnTo>
                  <a:close/>
                </a:path>
              </a:pathLst>
            </a:custGeom>
            <a:solidFill>
              <a:srgbClr val="1A1A1A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47625"/>
              <a:ext cx="956646" cy="2786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976"/>
                </a:lnSpc>
                <a:spcBef>
                  <a:spcPct val="0"/>
                </a:spcBef>
              </a:pPr>
              <a:r>
                <a:rPr lang="en-US" b="true" sz="2881" spc="28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Job Opportunities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13036583" y="2279405"/>
            <a:ext cx="3632266" cy="877151"/>
            <a:chOff x="0" y="0"/>
            <a:chExt cx="956646" cy="231019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956646" cy="231019"/>
            </a:xfrm>
            <a:custGeom>
              <a:avLst/>
              <a:gdLst/>
              <a:ahLst/>
              <a:cxnLst/>
              <a:rect r="r" b="b" t="t" l="l"/>
              <a:pathLst>
                <a:path h="231019" w="956646">
                  <a:moveTo>
                    <a:pt x="0" y="0"/>
                  </a:moveTo>
                  <a:lnTo>
                    <a:pt x="956646" y="0"/>
                  </a:lnTo>
                  <a:lnTo>
                    <a:pt x="956646" y="231019"/>
                  </a:lnTo>
                  <a:lnTo>
                    <a:pt x="0" y="231019"/>
                  </a:lnTo>
                  <a:close/>
                </a:path>
              </a:pathLst>
            </a:custGeom>
            <a:solidFill>
              <a:srgbClr val="1A1A1A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47625"/>
              <a:ext cx="956646" cy="2786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976"/>
                </a:lnSpc>
                <a:spcBef>
                  <a:spcPct val="0"/>
                </a:spcBef>
              </a:pPr>
              <a:r>
                <a:rPr lang="en-US" b="true" sz="2881" spc="28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Statutory Process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1527141" y="6418808"/>
            <a:ext cx="3968574" cy="877151"/>
            <a:chOff x="0" y="0"/>
            <a:chExt cx="1045221" cy="231019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045221" cy="231019"/>
            </a:xfrm>
            <a:custGeom>
              <a:avLst/>
              <a:gdLst/>
              <a:ahLst/>
              <a:cxnLst/>
              <a:rect r="r" b="b" t="t" l="l"/>
              <a:pathLst>
                <a:path h="231019" w="1045221">
                  <a:moveTo>
                    <a:pt x="0" y="0"/>
                  </a:moveTo>
                  <a:lnTo>
                    <a:pt x="1045221" y="0"/>
                  </a:lnTo>
                  <a:lnTo>
                    <a:pt x="1045221" y="231019"/>
                  </a:lnTo>
                  <a:lnTo>
                    <a:pt x="0" y="231019"/>
                  </a:lnTo>
                  <a:close/>
                </a:path>
              </a:pathLst>
            </a:custGeom>
            <a:solidFill>
              <a:srgbClr val="1A1A1A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47625"/>
              <a:ext cx="1045221" cy="2786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976"/>
                </a:lnSpc>
                <a:spcBef>
                  <a:spcPct val="0"/>
                </a:spcBef>
              </a:pPr>
              <a:r>
                <a:rPr lang="en-US" b="true" sz="2881" spc="28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Cases Management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7411197" y="6418808"/>
            <a:ext cx="3632266" cy="877151"/>
            <a:chOff x="0" y="0"/>
            <a:chExt cx="956646" cy="231019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956646" cy="231019"/>
            </a:xfrm>
            <a:custGeom>
              <a:avLst/>
              <a:gdLst/>
              <a:ahLst/>
              <a:cxnLst/>
              <a:rect r="r" b="b" t="t" l="l"/>
              <a:pathLst>
                <a:path h="231019" w="956646">
                  <a:moveTo>
                    <a:pt x="0" y="0"/>
                  </a:moveTo>
                  <a:lnTo>
                    <a:pt x="956646" y="0"/>
                  </a:lnTo>
                  <a:lnTo>
                    <a:pt x="956646" y="231019"/>
                  </a:lnTo>
                  <a:lnTo>
                    <a:pt x="0" y="231019"/>
                  </a:lnTo>
                  <a:close/>
                </a:path>
              </a:pathLst>
            </a:custGeom>
            <a:solidFill>
              <a:srgbClr val="1A1A1A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47625"/>
              <a:ext cx="956646" cy="2786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976"/>
                </a:lnSpc>
                <a:spcBef>
                  <a:spcPct val="0"/>
                </a:spcBef>
              </a:pPr>
              <a:r>
                <a:rPr lang="en-US" b="true" sz="2881" spc="28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Legal Awareness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12957988" y="6418808"/>
            <a:ext cx="3632266" cy="877151"/>
            <a:chOff x="0" y="0"/>
            <a:chExt cx="956646" cy="231019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956646" cy="231019"/>
            </a:xfrm>
            <a:custGeom>
              <a:avLst/>
              <a:gdLst/>
              <a:ahLst/>
              <a:cxnLst/>
              <a:rect r="r" b="b" t="t" l="l"/>
              <a:pathLst>
                <a:path h="231019" w="956646">
                  <a:moveTo>
                    <a:pt x="0" y="0"/>
                  </a:moveTo>
                  <a:lnTo>
                    <a:pt x="956646" y="0"/>
                  </a:lnTo>
                  <a:lnTo>
                    <a:pt x="956646" y="231019"/>
                  </a:lnTo>
                  <a:lnTo>
                    <a:pt x="0" y="231019"/>
                  </a:lnTo>
                  <a:close/>
                </a:path>
              </a:pathLst>
            </a:custGeom>
            <a:solidFill>
              <a:srgbClr val="1A1A1A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47625"/>
              <a:ext cx="956646" cy="2786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976"/>
                </a:lnSpc>
                <a:spcBef>
                  <a:spcPct val="0"/>
                </a:spcBef>
              </a:pPr>
              <a:r>
                <a:rPr lang="en-US" b="true" sz="2881" spc="28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Judiciary System</a:t>
              </a:r>
            </a:p>
          </p:txBody>
        </p:sp>
      </p:grpSp>
      <p:sp>
        <p:nvSpPr>
          <p:cNvPr name="TextBox 31" id="31"/>
          <p:cNvSpPr txBox="true"/>
          <p:nvPr/>
        </p:nvSpPr>
        <p:spPr>
          <a:xfrm rot="0">
            <a:off x="7411197" y="3400902"/>
            <a:ext cx="3360904" cy="13637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74"/>
              </a:lnSpc>
              <a:spcBef>
                <a:spcPct val="0"/>
              </a:spcBef>
            </a:pPr>
            <a:r>
              <a:rPr lang="en-US" sz="2010" spc="19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Provide job opportunities for lawyers through the find a lawyer page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3172264" y="3434729"/>
            <a:ext cx="3360904" cy="20495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74"/>
              </a:lnSpc>
              <a:spcBef>
                <a:spcPct val="0"/>
              </a:spcBef>
            </a:pPr>
            <a:r>
              <a:rPr lang="en-US" sz="2010" spc="19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Facilitate The people’s life by simplifying the finding a suitable lawyer and eliminate the need for waiting in long queues at courts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774426" y="7753159"/>
            <a:ext cx="3360904" cy="23924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74"/>
              </a:lnSpc>
              <a:spcBef>
                <a:spcPct val="0"/>
              </a:spcBef>
            </a:pPr>
            <a:r>
              <a:rPr lang="en-US" sz="2010" spc="19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Built a reliable and convenient dashboard for judges and employees to help them in managing the courts and their procedures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7546878" y="7753159"/>
            <a:ext cx="3360904" cy="13637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74"/>
              </a:lnSpc>
              <a:spcBef>
                <a:spcPct val="0"/>
              </a:spcBef>
            </a:pPr>
            <a:r>
              <a:rPr lang="en-US" sz="2010" spc="19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Improve the legal awareness of people by introducing a community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3172264" y="7753159"/>
            <a:ext cx="3360904" cy="13637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774"/>
              </a:lnSpc>
              <a:spcBef>
                <a:spcPct val="0"/>
              </a:spcBef>
            </a:pPr>
            <a:r>
              <a:rPr lang="en-US" sz="2010" spc="197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Provide solution for the tough conditions which any country may go through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7049440" y="3906938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23359" t="-8137" r="-17912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LAWYER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MAIN FEED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7049440" y="3906938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0" t="0" r="-29263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LAWYER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PENDING CASES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7049440" y="3906938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371" t="0" r="-46808" b="-11627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LAWYER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CASES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3340970" y="3855631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20261" t="0" r="-1054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sp>
        <p:nvSpPr>
          <p:cNvPr name="TextBox 11" id="11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LAWYER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JOIN COURT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6461955" y="3701710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2639" t="0" r="-29209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LAWYER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CHATS PAGE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7049440" y="3906938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0" t="0" r="-30802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LAWYER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PROFILE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7049440" y="3906938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0" t="-9841" r="0" b="-71475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4948114" y="101111"/>
            <a:ext cx="7416941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GLOBAL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4797025" y="1661014"/>
            <a:ext cx="8032623" cy="12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9"/>
              </a:lnSpc>
            </a:pPr>
            <a:r>
              <a:rPr lang="en-US" sz="7282" spc="713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NOTIFICATIONS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2216151" y="3783542"/>
            <a:ext cx="2719916" cy="2719916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7784042" y="3783542"/>
            <a:ext cx="2719916" cy="2719916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8446591" y="4444698"/>
            <a:ext cx="1394817" cy="1450188"/>
          </a:xfrm>
          <a:custGeom>
            <a:avLst/>
            <a:gdLst/>
            <a:ahLst/>
            <a:cxnLst/>
            <a:rect r="r" b="b" t="t" l="l"/>
            <a:pathLst>
              <a:path h="1450188" w="1394817">
                <a:moveTo>
                  <a:pt x="0" y="0"/>
                </a:moveTo>
                <a:lnTo>
                  <a:pt x="1394818" y="0"/>
                </a:lnTo>
                <a:lnTo>
                  <a:pt x="1394818" y="1450188"/>
                </a:lnTo>
                <a:lnTo>
                  <a:pt x="0" y="14501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13351933" y="3809834"/>
            <a:ext cx="2719916" cy="2719916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8" id="18"/>
          <p:cNvSpPr/>
          <p:nvPr/>
        </p:nvSpPr>
        <p:spPr>
          <a:xfrm flipH="false" flipV="false" rot="0">
            <a:off x="14122617" y="4454435"/>
            <a:ext cx="1178549" cy="1483299"/>
          </a:xfrm>
          <a:custGeom>
            <a:avLst/>
            <a:gdLst/>
            <a:ahLst/>
            <a:cxnLst/>
            <a:rect r="r" b="b" t="t" l="l"/>
            <a:pathLst>
              <a:path h="1483299" w="1178549">
                <a:moveTo>
                  <a:pt x="0" y="0"/>
                </a:moveTo>
                <a:lnTo>
                  <a:pt x="1178548" y="0"/>
                </a:lnTo>
                <a:lnTo>
                  <a:pt x="1178548" y="1483299"/>
                </a:lnTo>
                <a:lnTo>
                  <a:pt x="0" y="14832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3012902" y="4497282"/>
            <a:ext cx="1301841" cy="1397604"/>
          </a:xfrm>
          <a:custGeom>
            <a:avLst/>
            <a:gdLst/>
            <a:ahLst/>
            <a:cxnLst/>
            <a:rect r="r" b="b" t="t" l="l"/>
            <a:pathLst>
              <a:path h="1397604" w="1301841">
                <a:moveTo>
                  <a:pt x="0" y="0"/>
                </a:moveTo>
                <a:lnTo>
                  <a:pt x="1301841" y="0"/>
                </a:lnTo>
                <a:lnTo>
                  <a:pt x="1301841" y="1397604"/>
                </a:lnTo>
                <a:lnTo>
                  <a:pt x="0" y="139760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4681621" y="342900"/>
            <a:ext cx="8924758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CONSTRAINTS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3012902" y="6836434"/>
            <a:ext cx="1225153" cy="5803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60"/>
              </a:lnSpc>
            </a:pPr>
            <a:r>
              <a:rPr lang="en-US" sz="3400" b="true">
                <a:solidFill>
                  <a:srgbClr val="231F2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Legal 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125718" y="6836434"/>
            <a:ext cx="2036564" cy="5803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60"/>
              </a:lnSpc>
            </a:pPr>
            <a:r>
              <a:rPr lang="en-US" sz="3400" b="true">
                <a:solidFill>
                  <a:srgbClr val="231F2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Technical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3226065" y="6836434"/>
            <a:ext cx="2971651" cy="5803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60"/>
              </a:lnSpc>
            </a:pPr>
            <a:r>
              <a:rPr lang="en-US" sz="3400" b="true">
                <a:solidFill>
                  <a:srgbClr val="231F2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Requirements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3477261" y="3489546"/>
            <a:ext cx="2932415" cy="2351362"/>
            <a:chOff x="0" y="0"/>
            <a:chExt cx="1075555" cy="86243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075555" cy="862436"/>
            </a:xfrm>
            <a:custGeom>
              <a:avLst/>
              <a:gdLst/>
              <a:ahLst/>
              <a:cxnLst/>
              <a:rect r="r" b="b" t="t" l="l"/>
              <a:pathLst>
                <a:path h="862436" w="107555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780592"/>
                  </a:lnTo>
                  <a:cubicBezTo>
                    <a:pt x="1075555" y="825793"/>
                    <a:pt x="1038913" y="862436"/>
                    <a:pt x="993712" y="862436"/>
                  </a:cubicBezTo>
                  <a:lnTo>
                    <a:pt x="81844" y="862436"/>
                  </a:lnTo>
                  <a:cubicBezTo>
                    <a:pt x="60137" y="862436"/>
                    <a:pt x="39320" y="853813"/>
                    <a:pt x="23971" y="838465"/>
                  </a:cubicBezTo>
                  <a:cubicBezTo>
                    <a:pt x="8623" y="823116"/>
                    <a:pt x="0" y="802299"/>
                    <a:pt x="0" y="780592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19050"/>
              <a:ext cx="1075555" cy="8814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3477261" y="5950342"/>
            <a:ext cx="2932415" cy="847111"/>
            <a:chOff x="0" y="0"/>
            <a:chExt cx="1075555" cy="31070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075555" cy="310705"/>
            </a:xfrm>
            <a:custGeom>
              <a:avLst/>
              <a:gdLst/>
              <a:ahLst/>
              <a:cxnLst/>
              <a:rect r="r" b="b" t="t" l="l"/>
              <a:pathLst>
                <a:path h="310705" w="107555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228861"/>
                  </a:lnTo>
                  <a:cubicBezTo>
                    <a:pt x="1075555" y="250567"/>
                    <a:pt x="1066932" y="271385"/>
                    <a:pt x="1051584" y="286733"/>
                  </a:cubicBezTo>
                  <a:cubicBezTo>
                    <a:pt x="1036235" y="302082"/>
                    <a:pt x="1015418" y="310705"/>
                    <a:pt x="993712" y="310705"/>
                  </a:cubicBezTo>
                  <a:lnTo>
                    <a:pt x="81844" y="310705"/>
                  </a:lnTo>
                  <a:cubicBezTo>
                    <a:pt x="36643" y="310705"/>
                    <a:pt x="0" y="274062"/>
                    <a:pt x="0" y="228861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19050"/>
              <a:ext cx="1075555" cy="329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  <a:r>
                <a:rPr lang="en-US" sz="2199">
                  <a:solidFill>
                    <a:srgbClr val="FFFFFF">
                      <a:alpha val="98824"/>
                    </a:srgbClr>
                  </a:solidFill>
                  <a:latin typeface="Open Sauce"/>
                  <a:ea typeface="Open Sauce"/>
                  <a:cs typeface="Open Sauce"/>
                  <a:sym typeface="Open Sauce"/>
                </a:rPr>
                <a:t>Se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7771751" y="3538275"/>
            <a:ext cx="2932415" cy="2351362"/>
            <a:chOff x="0" y="0"/>
            <a:chExt cx="1075555" cy="862436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075555" cy="862436"/>
            </a:xfrm>
            <a:custGeom>
              <a:avLst/>
              <a:gdLst/>
              <a:ahLst/>
              <a:cxnLst/>
              <a:rect r="r" b="b" t="t" l="l"/>
              <a:pathLst>
                <a:path h="862436" w="107555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780592"/>
                  </a:lnTo>
                  <a:cubicBezTo>
                    <a:pt x="1075555" y="825793"/>
                    <a:pt x="1038913" y="862436"/>
                    <a:pt x="993712" y="862436"/>
                  </a:cubicBezTo>
                  <a:lnTo>
                    <a:pt x="81844" y="862436"/>
                  </a:lnTo>
                  <a:cubicBezTo>
                    <a:pt x="60137" y="862436"/>
                    <a:pt x="39320" y="853813"/>
                    <a:pt x="23971" y="838465"/>
                  </a:cubicBezTo>
                  <a:cubicBezTo>
                    <a:pt x="8623" y="823116"/>
                    <a:pt x="0" y="802299"/>
                    <a:pt x="0" y="780592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19050"/>
              <a:ext cx="1075555" cy="8814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7771751" y="5999071"/>
            <a:ext cx="2932415" cy="847111"/>
            <a:chOff x="0" y="0"/>
            <a:chExt cx="1075555" cy="310705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075555" cy="310705"/>
            </a:xfrm>
            <a:custGeom>
              <a:avLst/>
              <a:gdLst/>
              <a:ahLst/>
              <a:cxnLst/>
              <a:rect r="r" b="b" t="t" l="l"/>
              <a:pathLst>
                <a:path h="310705" w="107555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228861"/>
                  </a:lnTo>
                  <a:cubicBezTo>
                    <a:pt x="1075555" y="250567"/>
                    <a:pt x="1066932" y="271385"/>
                    <a:pt x="1051584" y="286733"/>
                  </a:cubicBezTo>
                  <a:cubicBezTo>
                    <a:pt x="1036235" y="302082"/>
                    <a:pt x="1015418" y="310705"/>
                    <a:pt x="993712" y="310705"/>
                  </a:cubicBezTo>
                  <a:lnTo>
                    <a:pt x="81844" y="310705"/>
                  </a:lnTo>
                  <a:cubicBezTo>
                    <a:pt x="36643" y="310705"/>
                    <a:pt x="0" y="274062"/>
                    <a:pt x="0" y="228861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19050"/>
              <a:ext cx="1075555" cy="329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2070902" y="3538275"/>
            <a:ext cx="2932415" cy="2351362"/>
            <a:chOff x="0" y="0"/>
            <a:chExt cx="1075555" cy="862436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1075555" cy="862436"/>
            </a:xfrm>
            <a:custGeom>
              <a:avLst/>
              <a:gdLst/>
              <a:ahLst/>
              <a:cxnLst/>
              <a:rect r="r" b="b" t="t" l="l"/>
              <a:pathLst>
                <a:path h="862436" w="107555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780592"/>
                  </a:lnTo>
                  <a:cubicBezTo>
                    <a:pt x="1075555" y="825793"/>
                    <a:pt x="1038913" y="862436"/>
                    <a:pt x="993712" y="862436"/>
                  </a:cubicBezTo>
                  <a:lnTo>
                    <a:pt x="81844" y="862436"/>
                  </a:lnTo>
                  <a:cubicBezTo>
                    <a:pt x="60137" y="862436"/>
                    <a:pt x="39320" y="853813"/>
                    <a:pt x="23971" y="838465"/>
                  </a:cubicBezTo>
                  <a:cubicBezTo>
                    <a:pt x="8623" y="823116"/>
                    <a:pt x="0" y="802299"/>
                    <a:pt x="0" y="780592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19050"/>
              <a:ext cx="1075555" cy="8814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12070902" y="5999071"/>
            <a:ext cx="2932415" cy="847111"/>
            <a:chOff x="0" y="0"/>
            <a:chExt cx="1075555" cy="310705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1075555" cy="310705"/>
            </a:xfrm>
            <a:custGeom>
              <a:avLst/>
              <a:gdLst/>
              <a:ahLst/>
              <a:cxnLst/>
              <a:rect r="r" b="b" t="t" l="l"/>
              <a:pathLst>
                <a:path h="310705" w="1075555">
                  <a:moveTo>
                    <a:pt x="81844" y="0"/>
                  </a:moveTo>
                  <a:lnTo>
                    <a:pt x="993712" y="0"/>
                  </a:lnTo>
                  <a:cubicBezTo>
                    <a:pt x="1015418" y="0"/>
                    <a:pt x="1036235" y="8623"/>
                    <a:pt x="1051584" y="23971"/>
                  </a:cubicBezTo>
                  <a:cubicBezTo>
                    <a:pt x="1066932" y="39320"/>
                    <a:pt x="1075555" y="60137"/>
                    <a:pt x="1075555" y="81844"/>
                  </a:cubicBezTo>
                  <a:lnTo>
                    <a:pt x="1075555" y="228861"/>
                  </a:lnTo>
                  <a:cubicBezTo>
                    <a:pt x="1075555" y="250567"/>
                    <a:pt x="1066932" y="271385"/>
                    <a:pt x="1051584" y="286733"/>
                  </a:cubicBezTo>
                  <a:cubicBezTo>
                    <a:pt x="1036235" y="302082"/>
                    <a:pt x="1015418" y="310705"/>
                    <a:pt x="993712" y="310705"/>
                  </a:cubicBezTo>
                  <a:lnTo>
                    <a:pt x="81844" y="310705"/>
                  </a:lnTo>
                  <a:cubicBezTo>
                    <a:pt x="36643" y="310705"/>
                    <a:pt x="0" y="274062"/>
                    <a:pt x="0" y="228861"/>
                  </a:cubicBezTo>
                  <a:lnTo>
                    <a:pt x="0" y="81844"/>
                  </a:lnTo>
                  <a:cubicBezTo>
                    <a:pt x="0" y="60137"/>
                    <a:pt x="8623" y="39320"/>
                    <a:pt x="23971" y="23971"/>
                  </a:cubicBezTo>
                  <a:cubicBezTo>
                    <a:pt x="39320" y="8623"/>
                    <a:pt x="60137" y="0"/>
                    <a:pt x="81844" y="0"/>
                  </a:cubicBezTo>
                  <a:close/>
                </a:path>
              </a:pathLst>
            </a:custGeom>
            <a:solidFill>
              <a:srgbClr val="FFFFFF">
                <a:alpha val="98824"/>
              </a:srgbClr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0" y="-19050"/>
              <a:ext cx="1075555" cy="3297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sp>
        <p:nvSpPr>
          <p:cNvPr name="TextBox 26" id="26"/>
          <p:cNvSpPr txBox="true"/>
          <p:nvPr/>
        </p:nvSpPr>
        <p:spPr>
          <a:xfrm rot="0">
            <a:off x="7959667" y="4213528"/>
            <a:ext cx="2722305" cy="9299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1"/>
              </a:lnSpc>
            </a:pPr>
            <a:r>
              <a:rPr lang="en-US" sz="1794">
                <a:solidFill>
                  <a:srgbClr val="100F0D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change the permisions system to be more detailed and flexible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4681621" y="342900"/>
            <a:ext cx="8924758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FUTURE WORK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3676274" y="3984181"/>
            <a:ext cx="2534389" cy="11593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38"/>
              </a:lnSpc>
            </a:pPr>
            <a:r>
              <a:rPr lang="en-US" sz="1670">
                <a:solidFill>
                  <a:srgbClr val="100F0D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make security enhancements on the online court and employees accounts, 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7959667" y="6168813"/>
            <a:ext cx="2556583" cy="4588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37"/>
              </a:lnSpc>
              <a:spcBef>
                <a:spcPct val="0"/>
              </a:spcBef>
            </a:pPr>
            <a:r>
              <a:rPr lang="en-US" sz="2708" spc="265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PRIVILIGES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12258818" y="6168813"/>
            <a:ext cx="2556583" cy="4588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37"/>
              </a:lnSpc>
              <a:spcBef>
                <a:spcPct val="0"/>
              </a:spcBef>
            </a:pPr>
            <a:r>
              <a:rPr lang="en-US" sz="2708" spc="265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ONLINE COURTS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2256740" y="4213528"/>
            <a:ext cx="2534389" cy="11593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38"/>
              </a:lnSpc>
            </a:pPr>
            <a:r>
              <a:rPr lang="en-US" sz="1670">
                <a:solidFill>
                  <a:srgbClr val="100F0D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Try to build our own infrastructure for video calls, and itegrate more features in it 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3687371" y="6120661"/>
            <a:ext cx="2556583" cy="4588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37"/>
              </a:lnSpc>
              <a:spcBef>
                <a:spcPct val="0"/>
              </a:spcBef>
            </a:pPr>
            <a:r>
              <a:rPr lang="en-US" sz="2708" spc="265">
                <a:solidFill>
                  <a:srgbClr val="231F20"/>
                </a:solidFill>
                <a:latin typeface="Oswald"/>
                <a:ea typeface="Oswald"/>
                <a:cs typeface="Oswald"/>
                <a:sym typeface="Oswald"/>
              </a:rPr>
              <a:t>SECURITY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524659" y="2822729"/>
            <a:ext cx="11238682" cy="20593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960"/>
              </a:lnSpc>
            </a:pPr>
            <a:r>
              <a:rPr lang="en-US" b="true" sz="14000">
                <a:solidFill>
                  <a:srgbClr val="FFBF00"/>
                </a:solidFill>
                <a:latin typeface="Inter Bold"/>
                <a:ea typeface="Inter Bold"/>
                <a:cs typeface="Inter Bold"/>
                <a:sym typeface="Inter Bold"/>
              </a:rPr>
              <a:t>Thank You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416777" y="232162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514350" y="2052273"/>
            <a:ext cx="1028700" cy="5492394"/>
            <a:chOff x="0" y="0"/>
            <a:chExt cx="270933" cy="144655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70933" cy="1446557"/>
            </a:xfrm>
            <a:custGeom>
              <a:avLst/>
              <a:gdLst/>
              <a:ahLst/>
              <a:cxnLst/>
              <a:rect r="r" b="b" t="t" l="l"/>
              <a:pathLst>
                <a:path h="1446557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1446557"/>
                  </a:lnTo>
                  <a:lnTo>
                    <a:pt x="0" y="1446557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70933" cy="148465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8035506" y="2717980"/>
            <a:ext cx="1028700" cy="2080490"/>
            <a:chOff x="0" y="0"/>
            <a:chExt cx="270933" cy="54794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70933" cy="547948"/>
            </a:xfrm>
            <a:custGeom>
              <a:avLst/>
              <a:gdLst/>
              <a:ahLst/>
              <a:cxnLst/>
              <a:rect r="r" b="b" t="t" l="l"/>
              <a:pathLst>
                <a:path h="547948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547948"/>
                  </a:lnTo>
                  <a:lnTo>
                    <a:pt x="0" y="547948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70933" cy="58604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4316007" y="2717980"/>
            <a:ext cx="9917841" cy="7057327"/>
          </a:xfrm>
          <a:custGeom>
            <a:avLst/>
            <a:gdLst/>
            <a:ahLst/>
            <a:cxnLst/>
            <a:rect r="r" b="b" t="t" l="l"/>
            <a:pathLst>
              <a:path h="7057327" w="9917841">
                <a:moveTo>
                  <a:pt x="0" y="0"/>
                </a:moveTo>
                <a:lnTo>
                  <a:pt x="9917842" y="0"/>
                </a:lnTo>
                <a:lnTo>
                  <a:pt x="9917842" y="7057327"/>
                </a:lnTo>
                <a:lnTo>
                  <a:pt x="0" y="70573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870671" y="575062"/>
            <a:ext cx="10546658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TECHNOLOGIES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719577" y="6512103"/>
            <a:ext cx="1028700" cy="5492394"/>
            <a:chOff x="0" y="0"/>
            <a:chExt cx="270933" cy="144655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1446557"/>
            </a:xfrm>
            <a:custGeom>
              <a:avLst/>
              <a:gdLst/>
              <a:ahLst/>
              <a:cxnLst/>
              <a:rect r="r" b="b" t="t" l="l"/>
              <a:pathLst>
                <a:path h="1446557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1446557"/>
                  </a:lnTo>
                  <a:lnTo>
                    <a:pt x="0" y="1446557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148465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6442558" y="-3028385"/>
            <a:ext cx="1028700" cy="5492394"/>
            <a:chOff x="0" y="0"/>
            <a:chExt cx="270933" cy="144655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70933" cy="1446557"/>
            </a:xfrm>
            <a:custGeom>
              <a:avLst/>
              <a:gdLst/>
              <a:ahLst/>
              <a:cxnLst/>
              <a:rect r="r" b="b" t="t" l="l"/>
              <a:pathLst>
                <a:path h="1446557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1446557"/>
                  </a:lnTo>
                  <a:lnTo>
                    <a:pt x="0" y="1446557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70933" cy="148465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3260058">
            <a:off x="18419262" y="7540803"/>
            <a:ext cx="1386457" cy="5492394"/>
            <a:chOff x="0" y="0"/>
            <a:chExt cx="365157" cy="1446557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65157" cy="1446557"/>
            </a:xfrm>
            <a:custGeom>
              <a:avLst/>
              <a:gdLst/>
              <a:ahLst/>
              <a:cxnLst/>
              <a:rect r="r" b="b" t="t" l="l"/>
              <a:pathLst>
                <a:path h="1446557" w="365157">
                  <a:moveTo>
                    <a:pt x="0" y="0"/>
                  </a:moveTo>
                  <a:lnTo>
                    <a:pt x="365157" y="0"/>
                  </a:lnTo>
                  <a:lnTo>
                    <a:pt x="365157" y="1446557"/>
                  </a:lnTo>
                  <a:lnTo>
                    <a:pt x="0" y="1446557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65157" cy="148465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550751" y="1748002"/>
            <a:ext cx="15708549" cy="8836059"/>
          </a:xfrm>
          <a:custGeom>
            <a:avLst/>
            <a:gdLst/>
            <a:ahLst/>
            <a:cxnLst/>
            <a:rect r="r" b="b" t="t" l="l"/>
            <a:pathLst>
              <a:path h="8836059" w="15708549">
                <a:moveTo>
                  <a:pt x="0" y="0"/>
                </a:moveTo>
                <a:lnTo>
                  <a:pt x="15708549" y="0"/>
                </a:lnTo>
                <a:lnTo>
                  <a:pt x="15708549" y="8836059"/>
                </a:lnTo>
                <a:lnTo>
                  <a:pt x="0" y="88360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870671" y="101111"/>
            <a:ext cx="10546658" cy="1683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774"/>
              </a:lnSpc>
            </a:pPr>
            <a:r>
              <a:rPr lang="en-US" b="true" sz="9981" spc="97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SYSTEM DESIGN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7004226" y="3542961"/>
            <a:ext cx="10631230" cy="5556590"/>
            <a:chOff x="0" y="0"/>
            <a:chExt cx="19050000" cy="9956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2501900" y="209042"/>
              <a:ext cx="14186915" cy="8502396"/>
            </a:xfrm>
            <a:custGeom>
              <a:avLst/>
              <a:gdLst/>
              <a:ahLst/>
              <a:cxnLst/>
              <a:rect r="r" b="b" t="t" l="l"/>
              <a:pathLst>
                <a:path h="8502396" w="14186915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0" t="0" r="-17512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050000" cy="9956800"/>
            </a:xfrm>
            <a:custGeom>
              <a:avLst/>
              <a:gdLst/>
              <a:ahLst/>
              <a:cxnLst/>
              <a:rect r="r" b="b" t="t" l="l"/>
              <a:pathLst>
                <a:path h="9956800" w="190500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t="0" r="-15" b="0"/>
              </a:stretch>
            </a:blip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983777" y="2885189"/>
            <a:ext cx="3426099" cy="6872134"/>
            <a:chOff x="0" y="0"/>
            <a:chExt cx="4568132" cy="91628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2602580" y="76576"/>
            <a:ext cx="13608970" cy="2715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77"/>
              </a:lnSpc>
            </a:pPr>
            <a:r>
              <a:rPr lang="en-US" b="true" sz="7882" spc="772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ADMINISTRATIVE COMMISSION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756435" y="3331390"/>
            <a:ext cx="11301259" cy="5735389"/>
          </a:xfrm>
          <a:custGeom>
            <a:avLst/>
            <a:gdLst/>
            <a:ahLst/>
            <a:cxnLst/>
            <a:rect r="r" b="b" t="t" l="l"/>
            <a:pathLst>
              <a:path h="5735389" w="11301259">
                <a:moveTo>
                  <a:pt x="0" y="0"/>
                </a:moveTo>
                <a:lnTo>
                  <a:pt x="11301259" y="0"/>
                </a:lnTo>
                <a:lnTo>
                  <a:pt x="11301259" y="5735389"/>
                </a:lnTo>
                <a:lnTo>
                  <a:pt x="0" y="57353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602580" y="76576"/>
            <a:ext cx="13608970" cy="2715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77"/>
              </a:lnSpc>
            </a:pPr>
            <a:r>
              <a:rPr lang="en-US" b="true" sz="7882" spc="772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ADMINISTRATIVE COMMISSION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7162304" y="3699414"/>
            <a:ext cx="10077946" cy="5101960"/>
          </a:xfrm>
          <a:custGeom>
            <a:avLst/>
            <a:gdLst/>
            <a:ahLst/>
            <a:cxnLst/>
            <a:rect r="r" b="b" t="t" l="l"/>
            <a:pathLst>
              <a:path h="5101960" w="10077946">
                <a:moveTo>
                  <a:pt x="0" y="0"/>
                </a:moveTo>
                <a:lnTo>
                  <a:pt x="10077946" y="0"/>
                </a:lnTo>
                <a:lnTo>
                  <a:pt x="10077946" y="5101960"/>
                </a:lnTo>
                <a:lnTo>
                  <a:pt x="0" y="51019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503966" y="2814326"/>
            <a:ext cx="3426099" cy="6872134"/>
            <a:chOff x="0" y="0"/>
            <a:chExt cx="4568132" cy="9162846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4568132" cy="9162847"/>
            </a:xfrm>
            <a:custGeom>
              <a:avLst/>
              <a:gdLst/>
              <a:ahLst/>
              <a:cxnLst/>
              <a:rect r="r" b="b" t="t" l="l"/>
              <a:pathLst>
                <a:path h="9162847" w="4568132">
                  <a:moveTo>
                    <a:pt x="0" y="0"/>
                  </a:moveTo>
                  <a:lnTo>
                    <a:pt x="4568132" y="0"/>
                  </a:lnTo>
                  <a:lnTo>
                    <a:pt x="4568132" y="9162847"/>
                  </a:lnTo>
                  <a:lnTo>
                    <a:pt x="0" y="91628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sp>
        <p:nvSpPr>
          <p:cNvPr name="TextBox 11" id="11"/>
          <p:cNvSpPr txBox="true"/>
          <p:nvPr/>
        </p:nvSpPr>
        <p:spPr>
          <a:xfrm rot="0">
            <a:off x="2602580" y="76576"/>
            <a:ext cx="13608970" cy="2715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77"/>
              </a:lnSpc>
            </a:pPr>
            <a:r>
              <a:rPr lang="en-US" b="true" sz="7882" spc="772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ADMINISTRATIVE COMMISSION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11550" y="0"/>
            <a:ext cx="1028700" cy="1028700"/>
            <a:chOff x="0" y="0"/>
            <a:chExt cx="270933" cy="27093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70933"/>
            </a:xfrm>
            <a:custGeom>
              <a:avLst/>
              <a:gdLst/>
              <a:ahLst/>
              <a:cxnLst/>
              <a:rect r="r" b="b" t="t" l="l"/>
              <a:pathLst>
                <a:path h="270933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90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8145264" y="8344447"/>
            <a:ext cx="142736" cy="913853"/>
            <a:chOff x="0" y="0"/>
            <a:chExt cx="37593" cy="24068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7593" cy="240686"/>
            </a:xfrm>
            <a:custGeom>
              <a:avLst/>
              <a:gdLst/>
              <a:ahLst/>
              <a:cxnLst/>
              <a:rect r="r" b="b" t="t" l="l"/>
              <a:pathLst>
                <a:path h="240686" w="37593">
                  <a:moveTo>
                    <a:pt x="0" y="0"/>
                  </a:moveTo>
                  <a:lnTo>
                    <a:pt x="37593" y="0"/>
                  </a:lnTo>
                  <a:lnTo>
                    <a:pt x="37593" y="240686"/>
                  </a:lnTo>
                  <a:lnTo>
                    <a:pt x="0" y="240686"/>
                  </a:lnTo>
                  <a:close/>
                </a:path>
              </a:pathLst>
            </a:custGeom>
            <a:solidFill>
              <a:srgbClr val="FFBF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37593" cy="278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493371" y="3508785"/>
            <a:ext cx="11301259" cy="5749515"/>
          </a:xfrm>
          <a:custGeom>
            <a:avLst/>
            <a:gdLst/>
            <a:ahLst/>
            <a:cxnLst/>
            <a:rect r="r" b="b" t="t" l="l"/>
            <a:pathLst>
              <a:path h="5749515" w="11301259">
                <a:moveTo>
                  <a:pt x="0" y="0"/>
                </a:moveTo>
                <a:lnTo>
                  <a:pt x="11301258" y="0"/>
                </a:lnTo>
                <a:lnTo>
                  <a:pt x="11301258" y="5749515"/>
                </a:lnTo>
                <a:lnTo>
                  <a:pt x="0" y="57495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602580" y="76576"/>
            <a:ext cx="13608970" cy="2715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877"/>
              </a:lnSpc>
            </a:pPr>
            <a:r>
              <a:rPr lang="en-US" b="true" sz="7882" spc="772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ADMINISTRATIVE COMMISSION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DAGdm4LSO0s</dc:identifier>
  <dcterms:modified xsi:type="dcterms:W3CDTF">2011-08-01T06:04:30Z</dcterms:modified>
  <cp:revision>1</cp:revision>
  <dc:title>Justice Roots</dc:title>
</cp:coreProperties>
</file>